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7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62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24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64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8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2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69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62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57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44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94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50BA-121C-4556-8248-F40ED152489D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087F-6C65-4465-91D7-789B2C75D0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1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>
            <a:extLst>
              <a:ext uri="{FF2B5EF4-FFF2-40B4-BE49-F238E27FC236}">
                <a16:creationId xmlns:a16="http://schemas.microsoft.com/office/drawing/2014/main" id="{F735CA8A-E730-F5AB-B5F4-3EA2EAF99585}"/>
              </a:ext>
            </a:extLst>
          </p:cNvPr>
          <p:cNvSpPr/>
          <p:nvPr/>
        </p:nvSpPr>
        <p:spPr>
          <a:xfrm>
            <a:off x="9011920" y="825951"/>
            <a:ext cx="2438400" cy="2387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グラフィックス 11" descr="7つの小さなデイジー">
            <a:extLst>
              <a:ext uri="{FF2B5EF4-FFF2-40B4-BE49-F238E27FC236}">
                <a16:creationId xmlns:a16="http://schemas.microsoft.com/office/drawing/2014/main" id="{500CB627-F55C-4130-9BFF-9B754CDF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87" y="2357120"/>
            <a:ext cx="3285513" cy="328551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97B9F57-9DAF-C3BD-A84E-D3C21E69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18" y="4372548"/>
            <a:ext cx="2349455" cy="72136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向原児童館</a:t>
            </a:r>
          </a:p>
        </p:txBody>
      </p:sp>
      <p:cxnSp>
        <p:nvCxnSpPr>
          <p:cNvPr id="10" name="コネクタ: 曲線 9">
            <a:extLst>
              <a:ext uri="{FF2B5EF4-FFF2-40B4-BE49-F238E27FC236}">
                <a16:creationId xmlns:a16="http://schemas.microsoft.com/office/drawing/2014/main" id="{5A111547-D4FC-4DC1-6693-058E037C1D26}"/>
              </a:ext>
            </a:extLst>
          </p:cNvPr>
          <p:cNvCxnSpPr>
            <a:cxnSpLocks/>
          </p:cNvCxnSpPr>
          <p:nvPr/>
        </p:nvCxnSpPr>
        <p:spPr>
          <a:xfrm rot="10800000" flipV="1">
            <a:off x="0" y="0"/>
            <a:ext cx="8940800" cy="5567680"/>
          </a:xfrm>
          <a:prstGeom prst="curvedConnector3">
            <a:avLst/>
          </a:prstGeom>
          <a:ln>
            <a:solidFill>
              <a:schemeClr val="accent6">
                <a:lumMod val="50000"/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コンテンツ プレースホルダー 5" descr="緑の木々&#10;&#10;中程度の精度で自動的に生成された説明">
            <a:extLst>
              <a:ext uri="{FF2B5EF4-FFF2-40B4-BE49-F238E27FC236}">
                <a16:creationId xmlns:a16="http://schemas.microsoft.com/office/drawing/2014/main" id="{85536454-BCBD-1BCC-8199-2EDF2DFEF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0" y="285653"/>
            <a:ext cx="5523912" cy="414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コネクタ: 曲線 12">
            <a:extLst>
              <a:ext uri="{FF2B5EF4-FFF2-40B4-BE49-F238E27FC236}">
                <a16:creationId xmlns:a16="http://schemas.microsoft.com/office/drawing/2014/main" id="{94F2247A-E156-B417-6E28-15750EAF622B}"/>
              </a:ext>
            </a:extLst>
          </p:cNvPr>
          <p:cNvCxnSpPr/>
          <p:nvPr/>
        </p:nvCxnSpPr>
        <p:spPr>
          <a:xfrm rot="5400000">
            <a:off x="7899400" y="2565400"/>
            <a:ext cx="4500880" cy="4084320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61B5CF-04F8-827C-A710-51B93C500405}"/>
              </a:ext>
            </a:extLst>
          </p:cNvPr>
          <p:cNvSpPr txBox="1"/>
          <p:nvPr/>
        </p:nvSpPr>
        <p:spPr>
          <a:xfrm>
            <a:off x="8056880" y="71748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氷川児童館</a:t>
            </a:r>
          </a:p>
        </p:txBody>
      </p:sp>
      <p:pic>
        <p:nvPicPr>
          <p:cNvPr id="5" name="コンテンツ プレースホルダー 4" descr="建物, 屋外, 座る, 木 が含まれている画像&#10;&#10;自動的に生成された説明">
            <a:extLst>
              <a:ext uri="{FF2B5EF4-FFF2-40B4-BE49-F238E27FC236}">
                <a16:creationId xmlns:a16="http://schemas.microsoft.com/office/drawing/2014/main" id="{45DC62CE-AC36-C5B1-D467-5945BEC44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4256" y="1891778"/>
            <a:ext cx="5401088" cy="4084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64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コネクタ: 曲線 7">
            <a:extLst>
              <a:ext uri="{FF2B5EF4-FFF2-40B4-BE49-F238E27FC236}">
                <a16:creationId xmlns:a16="http://schemas.microsoft.com/office/drawing/2014/main" id="{93CD8963-2C34-41D5-0841-FC6DBE29E5CA}"/>
              </a:ext>
            </a:extLst>
          </p:cNvPr>
          <p:cNvCxnSpPr/>
          <p:nvPr/>
        </p:nvCxnSpPr>
        <p:spPr>
          <a:xfrm rot="10800000" flipV="1">
            <a:off x="0" y="0"/>
            <a:ext cx="7680960" cy="6106160"/>
          </a:xfrm>
          <a:prstGeom prst="curvedConnector3">
            <a:avLst/>
          </a:prstGeom>
          <a:ln w="317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コンテンツ プレースホルダー 11" descr="小さな十字で塗りつぶされた円">
            <a:extLst>
              <a:ext uri="{FF2B5EF4-FFF2-40B4-BE49-F238E27FC236}">
                <a16:creationId xmlns:a16="http://schemas.microsoft.com/office/drawing/2014/main" id="{BBFACD2D-3D5E-7C3F-88EE-00C132415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3192" y="2899925"/>
            <a:ext cx="4351338" cy="4351338"/>
          </a:xfrm>
        </p:spPr>
      </p:pic>
      <p:pic>
        <p:nvPicPr>
          <p:cNvPr id="6" name="コンテンツ プレースホルダー 5" descr="建物, 窓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F2C65C40-A9EE-F3CA-A33D-E042B71567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300129"/>
            <a:ext cx="5588424" cy="4191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0192D0-E420-42E9-1638-D0682807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992" y="1617663"/>
            <a:ext cx="2687320" cy="766128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上板橋児童館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6BB8004-A6D3-C785-E29E-604CAF624614}"/>
              </a:ext>
            </a:extLst>
          </p:cNvPr>
          <p:cNvSpPr/>
          <p:nvPr/>
        </p:nvSpPr>
        <p:spPr>
          <a:xfrm>
            <a:off x="6569064" y="1235531"/>
            <a:ext cx="5360386" cy="3728720"/>
          </a:xfrm>
          <a:prstGeom prst="ellipse">
            <a:avLst/>
          </a:prstGeom>
          <a:pattFill prst="pct5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建物, 木, 座る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45964053-5020-7A85-92C2-8A45C88B1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38" y="319465"/>
            <a:ext cx="5505846" cy="4128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D6CB06-EB63-FD05-406D-A93A28E50F4C}"/>
              </a:ext>
            </a:extLst>
          </p:cNvPr>
          <p:cNvSpPr txBox="1"/>
          <p:nvPr/>
        </p:nvSpPr>
        <p:spPr>
          <a:xfrm>
            <a:off x="7876329" y="4395788"/>
            <a:ext cx="274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新河岸児童館</a:t>
            </a:r>
          </a:p>
        </p:txBody>
      </p:sp>
      <p:pic>
        <p:nvPicPr>
          <p:cNvPr id="10" name="グラフィックス 9" descr="ペカンの葉">
            <a:extLst>
              <a:ext uri="{FF2B5EF4-FFF2-40B4-BE49-F238E27FC236}">
                <a16:creationId xmlns:a16="http://schemas.microsoft.com/office/drawing/2014/main" id="{15275B04-41D2-15BE-0CD2-09601CDC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3357" y="3963019"/>
            <a:ext cx="3288243" cy="3288243"/>
          </a:xfrm>
          <a:prstGeom prst="rect">
            <a:avLst/>
          </a:prstGeom>
        </p:spPr>
      </p:pic>
      <p:pic>
        <p:nvPicPr>
          <p:cNvPr id="13" name="グラフィックス 12" descr="ペカンの葉">
            <a:extLst>
              <a:ext uri="{FF2B5EF4-FFF2-40B4-BE49-F238E27FC236}">
                <a16:creationId xmlns:a16="http://schemas.microsoft.com/office/drawing/2014/main" id="{46A55917-FC64-166A-B136-B0FB3FD72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1061" y="4674338"/>
            <a:ext cx="2576925" cy="2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 descr="有機的形状">
            <a:extLst>
              <a:ext uri="{FF2B5EF4-FFF2-40B4-BE49-F238E27FC236}">
                <a16:creationId xmlns:a16="http://schemas.microsoft.com/office/drawing/2014/main" id="{F7B84787-3214-C94D-5F40-807F2D0F5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6766" y="3295722"/>
            <a:ext cx="4572000" cy="4572000"/>
          </a:xfrm>
          <a:prstGeom prst="rect">
            <a:avLst/>
          </a:prstGeom>
        </p:spPr>
      </p:pic>
      <p:cxnSp>
        <p:nvCxnSpPr>
          <p:cNvPr id="4" name="コネクタ: 曲線 3">
            <a:extLst>
              <a:ext uri="{FF2B5EF4-FFF2-40B4-BE49-F238E27FC236}">
                <a16:creationId xmlns:a16="http://schemas.microsoft.com/office/drawing/2014/main" id="{A235A7B5-E3A3-A70B-CED0-1911C62A8CE6}"/>
              </a:ext>
            </a:extLst>
          </p:cNvPr>
          <p:cNvCxnSpPr/>
          <p:nvPr/>
        </p:nvCxnSpPr>
        <p:spPr>
          <a:xfrm rot="10800000" flipV="1">
            <a:off x="0" y="0"/>
            <a:ext cx="8219440" cy="5019040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グラフィックス 10" descr="2つの円、1つは完全に塗りつぶしで、もう1つの点で塗りつぶされた円">
            <a:extLst>
              <a:ext uri="{FF2B5EF4-FFF2-40B4-BE49-F238E27FC236}">
                <a16:creationId xmlns:a16="http://schemas.microsoft.com/office/drawing/2014/main" id="{B92C4E31-D47F-8F59-D64C-897130E826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0436" y="-778682"/>
            <a:ext cx="4572000" cy="457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86643C-3217-1107-59FC-B0CEA9F0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44" y="4370483"/>
            <a:ext cx="3113690" cy="980199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しらさぎ児童館</a:t>
            </a:r>
          </a:p>
        </p:txBody>
      </p:sp>
      <p:pic>
        <p:nvPicPr>
          <p:cNvPr id="6" name="コンテンツ プレースホルダー 5" descr="屋外, 木, ベンチ, 歩道 が含まれている画像&#10;&#10;自動的に生成された説明">
            <a:extLst>
              <a:ext uri="{FF2B5EF4-FFF2-40B4-BE49-F238E27FC236}">
                <a16:creationId xmlns:a16="http://schemas.microsoft.com/office/drawing/2014/main" id="{1C3E9DD1-C947-BA66-5F89-6F3E109D9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" y="189175"/>
            <a:ext cx="5775565" cy="4331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コンテンツ プレースホルダー 7" descr="草の上にある建物&#10;&#10;自動的に生成された説明">
            <a:extLst>
              <a:ext uri="{FF2B5EF4-FFF2-40B4-BE49-F238E27FC236}">
                <a16:creationId xmlns:a16="http://schemas.microsoft.com/office/drawing/2014/main" id="{797F1B30-193D-DCAF-257F-5B385C8EDD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3" y="2355012"/>
            <a:ext cx="5778962" cy="4331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5A0F9B-3737-62E5-706B-6EFC053541F0}"/>
              </a:ext>
            </a:extLst>
          </p:cNvPr>
          <p:cNvSpPr txBox="1"/>
          <p:nvPr/>
        </p:nvSpPr>
        <p:spPr>
          <a:xfrm>
            <a:off x="7659421" y="1818066"/>
            <a:ext cx="311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はすのみ児童館</a:t>
            </a:r>
          </a:p>
        </p:txBody>
      </p:sp>
      <p:pic>
        <p:nvPicPr>
          <p:cNvPr id="13" name="グラフィックス 12" descr="ペカンの葉">
            <a:extLst>
              <a:ext uri="{FF2B5EF4-FFF2-40B4-BE49-F238E27FC236}">
                <a16:creationId xmlns:a16="http://schemas.microsoft.com/office/drawing/2014/main" id="{B976906D-3782-7BCD-8A67-805DC52D1D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595" y="4860582"/>
            <a:ext cx="2312373" cy="231237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6EF218A-F947-2C46-3CA3-8A2EC8D7234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564" y="5439482"/>
            <a:ext cx="1630780" cy="16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6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HG丸ｺﾞｼｯｸM-PRO</vt:lpstr>
      <vt:lpstr>Arial</vt:lpstr>
      <vt:lpstr>Calibri</vt:lpstr>
      <vt:lpstr>Calibri Light</vt:lpstr>
      <vt:lpstr>Office 2013 - 2022 テーマ</vt:lpstr>
      <vt:lpstr>向原児童館</vt:lpstr>
      <vt:lpstr>上板橋児童館</vt:lpstr>
      <vt:lpstr>しらさぎ児童館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2025-10-16T01:10:50Z</dcterms:created>
  <dcterms:modified xsi:type="dcterms:W3CDTF">2025-10-16T01:10:57Z</dcterms:modified>
</cp:coreProperties>
</file>