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8292"/>
    <a:srgbClr val="A58F3D"/>
    <a:srgbClr val="9DBBDB"/>
    <a:srgbClr val="F888AB"/>
    <a:srgbClr val="B1D387"/>
    <a:srgbClr val="FF6699"/>
    <a:srgbClr val="C69E3A"/>
    <a:srgbClr val="F0CD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2" d="100"/>
          <a:sy n="82" d="100"/>
        </p:scale>
        <p:origin x="1080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1BBB-9E82-43BE-9358-3D84BF951202}" type="datetimeFigureOut">
              <a:rPr kumimoji="1" lang="ja-JP" altLang="en-US" smtClean="0"/>
              <a:t>2021/2/5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30517-87E0-4F03-B1DE-5822B502C9C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73618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1BBB-9E82-43BE-9358-3D84BF951202}" type="datetimeFigureOut">
              <a:rPr kumimoji="1" lang="ja-JP" altLang="en-US" smtClean="0"/>
              <a:t>2021/2/5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30517-87E0-4F03-B1DE-5822B502C9C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64671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1BBB-9E82-43BE-9358-3D84BF951202}" type="datetimeFigureOut">
              <a:rPr kumimoji="1" lang="ja-JP" altLang="en-US" smtClean="0"/>
              <a:t>2021/2/5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30517-87E0-4F03-B1DE-5822B502C9C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44633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1BBB-9E82-43BE-9358-3D84BF951202}" type="datetimeFigureOut">
              <a:rPr kumimoji="1" lang="ja-JP" altLang="en-US" smtClean="0"/>
              <a:t>2021/2/5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30517-87E0-4F03-B1DE-5822B502C9C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60666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1BBB-9E82-43BE-9358-3D84BF951202}" type="datetimeFigureOut">
              <a:rPr kumimoji="1" lang="ja-JP" altLang="en-US" smtClean="0"/>
              <a:t>2021/2/5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30517-87E0-4F03-B1DE-5822B502C9C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44746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1BBB-9E82-43BE-9358-3D84BF951202}" type="datetimeFigureOut">
              <a:rPr kumimoji="1" lang="ja-JP" altLang="en-US" smtClean="0"/>
              <a:t>2021/2/5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30517-87E0-4F03-B1DE-5822B502C9C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0101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1BBB-9E82-43BE-9358-3D84BF951202}" type="datetimeFigureOut">
              <a:rPr kumimoji="1" lang="ja-JP" altLang="en-US" smtClean="0"/>
              <a:t>2021/2/5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30517-87E0-4F03-B1DE-5822B502C9C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03207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1BBB-9E82-43BE-9358-3D84BF951202}" type="datetimeFigureOut">
              <a:rPr kumimoji="1" lang="ja-JP" altLang="en-US" smtClean="0"/>
              <a:t>2021/2/5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30517-87E0-4F03-B1DE-5822B502C9C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1870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1BBB-9E82-43BE-9358-3D84BF951202}" type="datetimeFigureOut">
              <a:rPr kumimoji="1" lang="ja-JP" altLang="en-US" smtClean="0"/>
              <a:t>2021/2/5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30517-87E0-4F03-B1DE-5822B502C9C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57734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1BBB-9E82-43BE-9358-3D84BF951202}" type="datetimeFigureOut">
              <a:rPr kumimoji="1" lang="ja-JP" altLang="en-US" smtClean="0"/>
              <a:t>2021/2/5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30517-87E0-4F03-B1DE-5822B502C9C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68631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dirty="0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1BBB-9E82-43BE-9358-3D84BF951202}" type="datetimeFigureOut">
              <a:rPr kumimoji="1" lang="ja-JP" altLang="en-US" smtClean="0"/>
              <a:t>2021/2/5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30517-87E0-4F03-B1DE-5822B502C9C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15207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B1BBB-9E82-43BE-9358-3D84BF951202}" type="datetimeFigureOut">
              <a:rPr kumimoji="1" lang="ja-JP" altLang="en-US" smtClean="0"/>
              <a:t>2021/2/5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30517-87E0-4F03-B1DE-5822B502C9C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28734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017431" y="4718481"/>
            <a:ext cx="7109138" cy="1630805"/>
          </a:xfrm>
          <a:prstGeom prst="rect">
            <a:avLst/>
          </a:prstGeom>
          <a:ln w="76200">
            <a:solidFill>
              <a:schemeClr val="accent5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1017430" y="2333418"/>
            <a:ext cx="7109138" cy="1630805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18564" y="353655"/>
            <a:ext cx="8306873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ja-JP" altLang="en-US" sz="3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①ひなたのじめんをさわって</a:t>
            </a:r>
            <a:endParaRPr lang="en-US" altLang="ja-JP" sz="36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3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みたら</a:t>
            </a:r>
            <a:r>
              <a:rPr lang="en-US" altLang="ja-JP" sz="3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…</a:t>
            </a:r>
            <a:endParaRPr lang="ja-JP" altLang="en-US" sz="36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017430" y="1802197"/>
            <a:ext cx="23391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あったかい？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017433" y="4195259"/>
            <a:ext cx="19800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つめたい？</a:t>
            </a:r>
          </a:p>
        </p:txBody>
      </p:sp>
      <p:sp>
        <p:nvSpPr>
          <p:cNvPr id="10" name="太陽 9"/>
          <p:cNvSpPr/>
          <p:nvPr/>
        </p:nvSpPr>
        <p:spPr>
          <a:xfrm>
            <a:off x="6822360" y="74935"/>
            <a:ext cx="977226" cy="977226"/>
          </a:xfrm>
          <a:prstGeom prst="sun">
            <a:avLst/>
          </a:prstGeom>
          <a:solidFill>
            <a:srgbClr val="FF0000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12" name="円/楕円 11"/>
          <p:cNvSpPr/>
          <p:nvPr/>
        </p:nvSpPr>
        <p:spPr>
          <a:xfrm>
            <a:off x="7450427" y="1167680"/>
            <a:ext cx="1352282" cy="501823"/>
          </a:xfrm>
          <a:prstGeom prst="ellipse">
            <a:avLst/>
          </a:prstGeom>
          <a:solidFill>
            <a:srgbClr val="F0CD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01522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017431" y="4718481"/>
            <a:ext cx="7109138" cy="1630805"/>
          </a:xfrm>
          <a:prstGeom prst="rect">
            <a:avLst/>
          </a:prstGeom>
          <a:ln w="76200">
            <a:solidFill>
              <a:schemeClr val="accent5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1017430" y="2333418"/>
            <a:ext cx="7109138" cy="1630805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18564" y="353655"/>
            <a:ext cx="8306873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ja-JP" altLang="en-US" sz="3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②ひかげのじめんをさわって</a:t>
            </a:r>
            <a:endParaRPr lang="en-US" altLang="ja-JP" sz="36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3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みたら</a:t>
            </a:r>
            <a:r>
              <a:rPr lang="en-US" altLang="ja-JP" sz="3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…</a:t>
            </a:r>
            <a:endParaRPr lang="ja-JP" altLang="en-US" sz="36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017430" y="1802197"/>
            <a:ext cx="23391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あったかい？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017433" y="4195259"/>
            <a:ext cx="19800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つめたい？</a:t>
            </a:r>
          </a:p>
        </p:txBody>
      </p:sp>
      <p:sp>
        <p:nvSpPr>
          <p:cNvPr id="12" name="円/楕円 11"/>
          <p:cNvSpPr/>
          <p:nvPr/>
        </p:nvSpPr>
        <p:spPr>
          <a:xfrm>
            <a:off x="7450427" y="1167680"/>
            <a:ext cx="1352282" cy="501823"/>
          </a:xfrm>
          <a:prstGeom prst="ellipse">
            <a:avLst/>
          </a:prstGeom>
          <a:solidFill>
            <a:srgbClr val="A58F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2" name="雲 1"/>
          <p:cNvSpPr/>
          <p:nvPr/>
        </p:nvSpPr>
        <p:spPr>
          <a:xfrm>
            <a:off x="6877319" y="238136"/>
            <a:ext cx="1146219" cy="515155"/>
          </a:xfrm>
          <a:prstGeom prst="cloud">
            <a:avLst/>
          </a:prstGeom>
          <a:solidFill>
            <a:schemeClr val="bg2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10321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017431" y="4718481"/>
            <a:ext cx="7109138" cy="1630805"/>
          </a:xfrm>
          <a:prstGeom prst="rect">
            <a:avLst/>
          </a:prstGeom>
          <a:ln w="76200">
            <a:solidFill>
              <a:schemeClr val="accent5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1017430" y="2333418"/>
            <a:ext cx="7109138" cy="1630805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18564" y="630654"/>
            <a:ext cx="8306873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ja-JP" altLang="en-US" sz="3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③</a:t>
            </a:r>
            <a:r>
              <a:rPr lang="ja-JP" altLang="en-US" sz="3600" dirty="0" err="1">
                <a:latin typeface="游ゴシック" panose="020B0400000000000000" pitchFamily="50" charset="-128"/>
                <a:ea typeface="游ゴシック" panose="020B0400000000000000" pitchFamily="50" charset="-128"/>
              </a:rPr>
              <a:t>き</a:t>
            </a:r>
            <a:r>
              <a:rPr lang="ja-JP" altLang="en-US" sz="3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のみきにさわってみたら</a:t>
            </a:r>
            <a:r>
              <a:rPr lang="en-US" altLang="ja-JP" sz="3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…</a:t>
            </a:r>
            <a:endParaRPr lang="ja-JP" altLang="en-US" sz="36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017430" y="1802197"/>
            <a:ext cx="23391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あったかい？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017433" y="4195259"/>
            <a:ext cx="19800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つめたい？</a:t>
            </a:r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9191" y="-295306"/>
            <a:ext cx="2513598" cy="2513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941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017431" y="4718481"/>
            <a:ext cx="7109138" cy="1630805"/>
          </a:xfrm>
          <a:prstGeom prst="rect">
            <a:avLst/>
          </a:prstGeom>
          <a:ln w="76200">
            <a:solidFill>
              <a:schemeClr val="accent5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1017430" y="2333418"/>
            <a:ext cx="7109138" cy="1630805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18564" y="630654"/>
            <a:ext cx="8306873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ja-JP" altLang="en-US" sz="3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④はっぱにさわってみたら</a:t>
            </a:r>
            <a:r>
              <a:rPr lang="en-US" altLang="ja-JP" sz="3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…</a:t>
            </a:r>
            <a:endParaRPr lang="ja-JP" altLang="en-US" sz="36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017430" y="1802197"/>
            <a:ext cx="23391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あったかい？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017433" y="4195259"/>
            <a:ext cx="19800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つめたい？</a:t>
            </a: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3187" y="-214663"/>
            <a:ext cx="2438405" cy="2438405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9313" y="548577"/>
            <a:ext cx="1948356" cy="1948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084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418564" y="353655"/>
            <a:ext cx="8306873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ja-JP" altLang="en-US" sz="3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⑤ジャングルジムにさわって</a:t>
            </a:r>
            <a:endParaRPr lang="en-US" altLang="ja-JP" sz="36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3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みたら</a:t>
            </a:r>
            <a:r>
              <a:rPr lang="en-US" altLang="ja-JP" sz="3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…</a:t>
            </a:r>
            <a:endParaRPr lang="ja-JP" altLang="en-US" sz="36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grpSp>
        <p:nvGrpSpPr>
          <p:cNvPr id="157" name="グループ化 156"/>
          <p:cNvGrpSpPr/>
          <p:nvPr/>
        </p:nvGrpSpPr>
        <p:grpSpPr>
          <a:xfrm>
            <a:off x="6739752" y="261051"/>
            <a:ext cx="1985685" cy="1802756"/>
            <a:chOff x="6757352" y="153531"/>
            <a:chExt cx="1985685" cy="1802756"/>
          </a:xfrm>
        </p:grpSpPr>
        <p:grpSp>
          <p:nvGrpSpPr>
            <p:cNvPr id="122" name="グループ化 121"/>
            <p:cNvGrpSpPr/>
            <p:nvPr/>
          </p:nvGrpSpPr>
          <p:grpSpPr>
            <a:xfrm>
              <a:off x="8302791" y="401881"/>
              <a:ext cx="181" cy="1213673"/>
              <a:chOff x="3393049" y="2031241"/>
              <a:chExt cx="394" cy="2795094"/>
            </a:xfrm>
          </p:grpSpPr>
          <p:cxnSp>
            <p:nvCxnSpPr>
              <p:cNvPr id="104" name="直線コネクタ 103"/>
              <p:cNvCxnSpPr/>
              <p:nvPr/>
            </p:nvCxnSpPr>
            <p:spPr>
              <a:xfrm flipH="1">
                <a:off x="3393246" y="2031241"/>
                <a:ext cx="197" cy="929227"/>
              </a:xfrm>
              <a:prstGeom prst="line">
                <a:avLst/>
              </a:prstGeom>
              <a:ln w="57150">
                <a:solidFill>
                  <a:srgbClr val="9DBBD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直線コネクタ 104"/>
              <p:cNvCxnSpPr/>
              <p:nvPr/>
            </p:nvCxnSpPr>
            <p:spPr>
              <a:xfrm flipH="1">
                <a:off x="3393246" y="2960468"/>
                <a:ext cx="197" cy="929227"/>
              </a:xfrm>
              <a:prstGeom prst="line">
                <a:avLst/>
              </a:prstGeom>
              <a:ln w="57150">
                <a:solidFill>
                  <a:srgbClr val="B1D38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直線コネクタ 105"/>
              <p:cNvCxnSpPr/>
              <p:nvPr/>
            </p:nvCxnSpPr>
            <p:spPr>
              <a:xfrm flipH="1">
                <a:off x="3393049" y="3897108"/>
                <a:ext cx="197" cy="929227"/>
              </a:xfrm>
              <a:prstGeom prst="line">
                <a:avLst/>
              </a:prstGeom>
              <a:ln w="57150">
                <a:solidFill>
                  <a:srgbClr val="F888A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3" name="グループ化 122"/>
            <p:cNvGrpSpPr/>
            <p:nvPr/>
          </p:nvGrpSpPr>
          <p:grpSpPr>
            <a:xfrm>
              <a:off x="7899212" y="400272"/>
              <a:ext cx="181" cy="1213673"/>
              <a:chOff x="3393049" y="2031241"/>
              <a:chExt cx="394" cy="2795094"/>
            </a:xfrm>
          </p:grpSpPr>
          <p:cxnSp>
            <p:nvCxnSpPr>
              <p:cNvPr id="124" name="直線コネクタ 123"/>
              <p:cNvCxnSpPr/>
              <p:nvPr/>
            </p:nvCxnSpPr>
            <p:spPr>
              <a:xfrm flipH="1">
                <a:off x="3393246" y="2031241"/>
                <a:ext cx="197" cy="929227"/>
              </a:xfrm>
              <a:prstGeom prst="line">
                <a:avLst/>
              </a:prstGeom>
              <a:ln w="57150">
                <a:solidFill>
                  <a:srgbClr val="9DBBD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直線コネクタ 124"/>
              <p:cNvCxnSpPr/>
              <p:nvPr/>
            </p:nvCxnSpPr>
            <p:spPr>
              <a:xfrm flipH="1">
                <a:off x="3393246" y="2960468"/>
                <a:ext cx="197" cy="929227"/>
              </a:xfrm>
              <a:prstGeom prst="line">
                <a:avLst/>
              </a:prstGeom>
              <a:ln w="57150">
                <a:solidFill>
                  <a:srgbClr val="B1D38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直線コネクタ 125"/>
              <p:cNvCxnSpPr/>
              <p:nvPr/>
            </p:nvCxnSpPr>
            <p:spPr>
              <a:xfrm flipH="1">
                <a:off x="3393049" y="3897108"/>
                <a:ext cx="197" cy="929227"/>
              </a:xfrm>
              <a:prstGeom prst="line">
                <a:avLst/>
              </a:prstGeom>
              <a:ln w="57150">
                <a:solidFill>
                  <a:srgbClr val="F888A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7" name="グループ化 126"/>
            <p:cNvGrpSpPr/>
            <p:nvPr/>
          </p:nvGrpSpPr>
          <p:grpSpPr>
            <a:xfrm>
              <a:off x="7502092" y="404378"/>
              <a:ext cx="181" cy="1213673"/>
              <a:chOff x="3393049" y="2031241"/>
              <a:chExt cx="394" cy="2795094"/>
            </a:xfrm>
          </p:grpSpPr>
          <p:cxnSp>
            <p:nvCxnSpPr>
              <p:cNvPr id="128" name="直線コネクタ 127"/>
              <p:cNvCxnSpPr/>
              <p:nvPr/>
            </p:nvCxnSpPr>
            <p:spPr>
              <a:xfrm flipH="1">
                <a:off x="3393246" y="2031241"/>
                <a:ext cx="197" cy="929227"/>
              </a:xfrm>
              <a:prstGeom prst="line">
                <a:avLst/>
              </a:prstGeom>
              <a:ln w="57150">
                <a:solidFill>
                  <a:srgbClr val="9DBBD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直線コネクタ 128"/>
              <p:cNvCxnSpPr/>
              <p:nvPr/>
            </p:nvCxnSpPr>
            <p:spPr>
              <a:xfrm flipH="1">
                <a:off x="3393246" y="2960468"/>
                <a:ext cx="197" cy="929227"/>
              </a:xfrm>
              <a:prstGeom prst="line">
                <a:avLst/>
              </a:prstGeom>
              <a:ln w="57150">
                <a:solidFill>
                  <a:srgbClr val="B1D38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直線コネクタ 129"/>
              <p:cNvCxnSpPr/>
              <p:nvPr/>
            </p:nvCxnSpPr>
            <p:spPr>
              <a:xfrm flipH="1">
                <a:off x="3393049" y="3897108"/>
                <a:ext cx="197" cy="929227"/>
              </a:xfrm>
              <a:prstGeom prst="line">
                <a:avLst/>
              </a:prstGeom>
              <a:ln w="57150">
                <a:solidFill>
                  <a:srgbClr val="F888A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1" name="グループ化 130"/>
            <p:cNvGrpSpPr/>
            <p:nvPr/>
          </p:nvGrpSpPr>
          <p:grpSpPr>
            <a:xfrm>
              <a:off x="7263008" y="510265"/>
              <a:ext cx="181" cy="1213673"/>
              <a:chOff x="3393049" y="2031241"/>
              <a:chExt cx="394" cy="2795094"/>
            </a:xfrm>
          </p:grpSpPr>
          <p:cxnSp>
            <p:nvCxnSpPr>
              <p:cNvPr id="132" name="直線コネクタ 131"/>
              <p:cNvCxnSpPr/>
              <p:nvPr/>
            </p:nvCxnSpPr>
            <p:spPr>
              <a:xfrm flipH="1">
                <a:off x="3393246" y="2031241"/>
                <a:ext cx="197" cy="929227"/>
              </a:xfrm>
              <a:prstGeom prst="line">
                <a:avLst/>
              </a:prstGeom>
              <a:ln w="57150">
                <a:solidFill>
                  <a:srgbClr val="9DBBD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直線コネクタ 132"/>
              <p:cNvCxnSpPr/>
              <p:nvPr/>
            </p:nvCxnSpPr>
            <p:spPr>
              <a:xfrm flipH="1">
                <a:off x="3393246" y="2960468"/>
                <a:ext cx="197" cy="929227"/>
              </a:xfrm>
              <a:prstGeom prst="line">
                <a:avLst/>
              </a:prstGeom>
              <a:ln w="57150">
                <a:solidFill>
                  <a:srgbClr val="B1D38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直線コネクタ 133"/>
              <p:cNvCxnSpPr/>
              <p:nvPr/>
            </p:nvCxnSpPr>
            <p:spPr>
              <a:xfrm flipH="1">
                <a:off x="3393049" y="3897108"/>
                <a:ext cx="197" cy="929227"/>
              </a:xfrm>
              <a:prstGeom prst="line">
                <a:avLst/>
              </a:prstGeom>
              <a:ln w="57150">
                <a:solidFill>
                  <a:srgbClr val="F888A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5" name="グループ化 134"/>
            <p:cNvGrpSpPr/>
            <p:nvPr/>
          </p:nvGrpSpPr>
          <p:grpSpPr>
            <a:xfrm>
              <a:off x="7037752" y="611198"/>
              <a:ext cx="181" cy="1213673"/>
              <a:chOff x="3393049" y="2031241"/>
              <a:chExt cx="394" cy="2795094"/>
            </a:xfrm>
          </p:grpSpPr>
          <p:cxnSp>
            <p:nvCxnSpPr>
              <p:cNvPr id="136" name="直線コネクタ 135"/>
              <p:cNvCxnSpPr/>
              <p:nvPr/>
            </p:nvCxnSpPr>
            <p:spPr>
              <a:xfrm flipH="1">
                <a:off x="3393246" y="2031241"/>
                <a:ext cx="197" cy="929227"/>
              </a:xfrm>
              <a:prstGeom prst="line">
                <a:avLst/>
              </a:prstGeom>
              <a:ln w="57150">
                <a:solidFill>
                  <a:srgbClr val="9DBBD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直線コネクタ 136"/>
              <p:cNvCxnSpPr/>
              <p:nvPr/>
            </p:nvCxnSpPr>
            <p:spPr>
              <a:xfrm flipH="1">
                <a:off x="3393246" y="2960468"/>
                <a:ext cx="197" cy="929227"/>
              </a:xfrm>
              <a:prstGeom prst="line">
                <a:avLst/>
              </a:prstGeom>
              <a:ln w="57150">
                <a:solidFill>
                  <a:srgbClr val="B1D38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直線コネクタ 137"/>
              <p:cNvCxnSpPr/>
              <p:nvPr/>
            </p:nvCxnSpPr>
            <p:spPr>
              <a:xfrm flipH="1">
                <a:off x="3393049" y="3897108"/>
                <a:ext cx="197" cy="929227"/>
              </a:xfrm>
              <a:prstGeom prst="line">
                <a:avLst/>
              </a:prstGeom>
              <a:ln w="57150">
                <a:solidFill>
                  <a:srgbClr val="F888A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5" name="直線コネクタ 94"/>
            <p:cNvCxnSpPr/>
            <p:nvPr/>
          </p:nvCxnSpPr>
          <p:spPr>
            <a:xfrm flipH="1">
              <a:off x="6793460" y="812897"/>
              <a:ext cx="711897" cy="312103"/>
            </a:xfrm>
            <a:prstGeom prst="line">
              <a:avLst/>
            </a:prstGeom>
            <a:ln w="57150">
              <a:solidFill>
                <a:srgbClr val="B1D38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直線コネクタ 100"/>
            <p:cNvCxnSpPr/>
            <p:nvPr/>
          </p:nvCxnSpPr>
          <p:spPr>
            <a:xfrm flipH="1">
              <a:off x="6782447" y="1225161"/>
              <a:ext cx="711897" cy="312103"/>
            </a:xfrm>
            <a:prstGeom prst="line">
              <a:avLst/>
            </a:prstGeom>
            <a:ln w="57150">
              <a:solidFill>
                <a:srgbClr val="F888A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直線コネクタ 101"/>
            <p:cNvCxnSpPr/>
            <p:nvPr/>
          </p:nvCxnSpPr>
          <p:spPr>
            <a:xfrm flipH="1">
              <a:off x="7481644" y="818588"/>
              <a:ext cx="1243791" cy="0"/>
            </a:xfrm>
            <a:prstGeom prst="line">
              <a:avLst/>
            </a:prstGeom>
            <a:ln w="57150">
              <a:solidFill>
                <a:srgbClr val="B1D38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直線コネクタ 108"/>
            <p:cNvCxnSpPr/>
            <p:nvPr/>
          </p:nvCxnSpPr>
          <p:spPr>
            <a:xfrm flipH="1">
              <a:off x="7481644" y="1218035"/>
              <a:ext cx="1243791" cy="0"/>
            </a:xfrm>
            <a:prstGeom prst="line">
              <a:avLst/>
            </a:prstGeom>
            <a:ln w="57150">
              <a:solidFill>
                <a:srgbClr val="F888A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線コネクタ 78"/>
            <p:cNvCxnSpPr/>
            <p:nvPr/>
          </p:nvCxnSpPr>
          <p:spPr>
            <a:xfrm flipH="1">
              <a:off x="8713515" y="427292"/>
              <a:ext cx="91" cy="403485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直線コネクタ 79"/>
            <p:cNvCxnSpPr/>
            <p:nvPr/>
          </p:nvCxnSpPr>
          <p:spPr>
            <a:xfrm flipH="1">
              <a:off x="8713515" y="830777"/>
              <a:ext cx="91" cy="403485"/>
            </a:xfrm>
            <a:prstGeom prst="line">
              <a:avLst/>
            </a:prstGeom>
            <a:ln w="5715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直線コネクタ 80"/>
            <p:cNvCxnSpPr/>
            <p:nvPr/>
          </p:nvCxnSpPr>
          <p:spPr>
            <a:xfrm flipH="1">
              <a:off x="8712660" y="1228250"/>
              <a:ext cx="91" cy="403485"/>
            </a:xfrm>
            <a:prstGeom prst="line">
              <a:avLst/>
            </a:prstGeom>
            <a:ln w="57150">
              <a:solidFill>
                <a:srgbClr val="FF66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/>
            <p:cNvCxnSpPr/>
            <p:nvPr/>
          </p:nvCxnSpPr>
          <p:spPr>
            <a:xfrm flipH="1">
              <a:off x="6757353" y="725211"/>
              <a:ext cx="1268579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7" name="グループ化 56"/>
            <p:cNvGrpSpPr/>
            <p:nvPr/>
          </p:nvGrpSpPr>
          <p:grpSpPr>
            <a:xfrm>
              <a:off x="6783807" y="729021"/>
              <a:ext cx="181" cy="1213673"/>
              <a:chOff x="91243" y="2784644"/>
              <a:chExt cx="394" cy="2795094"/>
            </a:xfrm>
          </p:grpSpPr>
          <p:cxnSp>
            <p:nvCxnSpPr>
              <p:cNvPr id="10" name="直線コネクタ 9"/>
              <p:cNvCxnSpPr/>
              <p:nvPr/>
            </p:nvCxnSpPr>
            <p:spPr>
              <a:xfrm flipH="1">
                <a:off x="91440" y="2784644"/>
                <a:ext cx="197" cy="929227"/>
              </a:xfrm>
              <a:prstGeom prst="line">
                <a:avLst/>
              </a:prstGeom>
              <a:ln w="571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直線コネクタ 36"/>
              <p:cNvCxnSpPr/>
              <p:nvPr/>
            </p:nvCxnSpPr>
            <p:spPr>
              <a:xfrm flipH="1">
                <a:off x="91440" y="3713871"/>
                <a:ext cx="197" cy="929227"/>
              </a:xfrm>
              <a:prstGeom prst="line">
                <a:avLst/>
              </a:prstGeom>
              <a:ln w="5715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直線コネクタ 37"/>
              <p:cNvCxnSpPr/>
              <p:nvPr/>
            </p:nvCxnSpPr>
            <p:spPr>
              <a:xfrm flipH="1">
                <a:off x="91243" y="4650511"/>
                <a:ext cx="197" cy="929227"/>
              </a:xfrm>
              <a:prstGeom prst="line">
                <a:avLst/>
              </a:prstGeom>
              <a:ln w="57150">
                <a:solidFill>
                  <a:srgbClr val="FF66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3" name="直線コネクタ 42"/>
            <p:cNvCxnSpPr/>
            <p:nvPr/>
          </p:nvCxnSpPr>
          <p:spPr>
            <a:xfrm flipH="1">
              <a:off x="8013538" y="416022"/>
              <a:ext cx="711897" cy="312103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線コネクタ 44"/>
            <p:cNvCxnSpPr/>
            <p:nvPr/>
          </p:nvCxnSpPr>
          <p:spPr>
            <a:xfrm flipH="1">
              <a:off x="6769487" y="405665"/>
              <a:ext cx="728171" cy="319238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/>
            <p:cNvCxnSpPr/>
            <p:nvPr/>
          </p:nvCxnSpPr>
          <p:spPr>
            <a:xfrm flipH="1">
              <a:off x="7464040" y="408694"/>
              <a:ext cx="1278997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/>
            <p:cNvCxnSpPr/>
            <p:nvPr/>
          </p:nvCxnSpPr>
          <p:spPr>
            <a:xfrm flipH="1">
              <a:off x="7044235" y="602336"/>
              <a:ext cx="1243791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/>
            <p:cNvCxnSpPr/>
            <p:nvPr/>
          </p:nvCxnSpPr>
          <p:spPr>
            <a:xfrm flipH="1">
              <a:off x="7268952" y="507549"/>
              <a:ext cx="1243791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/>
            <p:cNvCxnSpPr/>
            <p:nvPr/>
          </p:nvCxnSpPr>
          <p:spPr>
            <a:xfrm flipH="1">
              <a:off x="7591323" y="406529"/>
              <a:ext cx="711897" cy="312103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/>
            <p:cNvCxnSpPr/>
            <p:nvPr/>
          </p:nvCxnSpPr>
          <p:spPr>
            <a:xfrm flipH="1">
              <a:off x="7177271" y="408694"/>
              <a:ext cx="711897" cy="312103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8" name="グループ化 57"/>
            <p:cNvGrpSpPr/>
            <p:nvPr/>
          </p:nvGrpSpPr>
          <p:grpSpPr>
            <a:xfrm>
              <a:off x="7192014" y="737618"/>
              <a:ext cx="181" cy="1213673"/>
              <a:chOff x="91243" y="2784644"/>
              <a:chExt cx="394" cy="2795094"/>
            </a:xfrm>
          </p:grpSpPr>
          <p:cxnSp>
            <p:nvCxnSpPr>
              <p:cNvPr id="59" name="直線コネクタ 58"/>
              <p:cNvCxnSpPr/>
              <p:nvPr/>
            </p:nvCxnSpPr>
            <p:spPr>
              <a:xfrm flipH="1">
                <a:off x="91440" y="2784644"/>
                <a:ext cx="197" cy="929227"/>
              </a:xfrm>
              <a:prstGeom prst="line">
                <a:avLst/>
              </a:prstGeom>
              <a:ln w="571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直線コネクタ 59"/>
              <p:cNvCxnSpPr/>
              <p:nvPr/>
            </p:nvCxnSpPr>
            <p:spPr>
              <a:xfrm flipH="1">
                <a:off x="91440" y="3713871"/>
                <a:ext cx="197" cy="929227"/>
              </a:xfrm>
              <a:prstGeom prst="line">
                <a:avLst/>
              </a:prstGeom>
              <a:ln w="5715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直線コネクタ 60"/>
              <p:cNvCxnSpPr/>
              <p:nvPr/>
            </p:nvCxnSpPr>
            <p:spPr>
              <a:xfrm flipH="1">
                <a:off x="91243" y="4650511"/>
                <a:ext cx="197" cy="929227"/>
              </a:xfrm>
              <a:prstGeom prst="line">
                <a:avLst/>
              </a:prstGeom>
              <a:ln w="57150">
                <a:solidFill>
                  <a:srgbClr val="FF66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3" name="直線コネクタ 62"/>
            <p:cNvCxnSpPr/>
            <p:nvPr/>
          </p:nvCxnSpPr>
          <p:spPr>
            <a:xfrm flipH="1">
              <a:off x="7601531" y="740837"/>
              <a:ext cx="91" cy="403485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/>
            <p:cNvCxnSpPr/>
            <p:nvPr/>
          </p:nvCxnSpPr>
          <p:spPr>
            <a:xfrm flipH="1">
              <a:off x="7601531" y="1144322"/>
              <a:ext cx="91" cy="403485"/>
            </a:xfrm>
            <a:prstGeom prst="line">
              <a:avLst/>
            </a:prstGeom>
            <a:ln w="5715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/>
            <p:cNvCxnSpPr/>
            <p:nvPr/>
          </p:nvCxnSpPr>
          <p:spPr>
            <a:xfrm flipH="1">
              <a:off x="7601441" y="1551026"/>
              <a:ext cx="91" cy="403485"/>
            </a:xfrm>
            <a:prstGeom prst="line">
              <a:avLst/>
            </a:prstGeom>
            <a:ln w="57150">
              <a:solidFill>
                <a:srgbClr val="FF66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6" name="グループ化 65"/>
            <p:cNvGrpSpPr/>
            <p:nvPr/>
          </p:nvGrpSpPr>
          <p:grpSpPr>
            <a:xfrm>
              <a:off x="8011738" y="742614"/>
              <a:ext cx="181" cy="1213673"/>
              <a:chOff x="91243" y="2784644"/>
              <a:chExt cx="394" cy="2795094"/>
            </a:xfrm>
          </p:grpSpPr>
          <p:cxnSp>
            <p:nvCxnSpPr>
              <p:cNvPr id="67" name="直線コネクタ 66"/>
              <p:cNvCxnSpPr/>
              <p:nvPr/>
            </p:nvCxnSpPr>
            <p:spPr>
              <a:xfrm flipH="1">
                <a:off x="91440" y="2784644"/>
                <a:ext cx="197" cy="929227"/>
              </a:xfrm>
              <a:prstGeom prst="line">
                <a:avLst/>
              </a:prstGeom>
              <a:ln w="571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直線コネクタ 67"/>
              <p:cNvCxnSpPr/>
              <p:nvPr/>
            </p:nvCxnSpPr>
            <p:spPr>
              <a:xfrm flipH="1">
                <a:off x="91440" y="3713871"/>
                <a:ext cx="197" cy="929227"/>
              </a:xfrm>
              <a:prstGeom prst="line">
                <a:avLst/>
              </a:prstGeom>
              <a:ln w="5715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直線コネクタ 68"/>
              <p:cNvCxnSpPr/>
              <p:nvPr/>
            </p:nvCxnSpPr>
            <p:spPr>
              <a:xfrm flipH="1">
                <a:off x="91243" y="4650511"/>
                <a:ext cx="197" cy="929227"/>
              </a:xfrm>
              <a:prstGeom prst="line">
                <a:avLst/>
              </a:prstGeom>
              <a:ln w="57150">
                <a:solidFill>
                  <a:srgbClr val="FF66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直線コネクタ 48"/>
            <p:cNvCxnSpPr/>
            <p:nvPr/>
          </p:nvCxnSpPr>
          <p:spPr>
            <a:xfrm flipH="1">
              <a:off x="6757352" y="1544588"/>
              <a:ext cx="1268580" cy="0"/>
            </a:xfrm>
            <a:prstGeom prst="line">
              <a:avLst/>
            </a:prstGeom>
            <a:ln w="57150">
              <a:solidFill>
                <a:srgbClr val="FF66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0" name="グループ化 69"/>
            <p:cNvGrpSpPr/>
            <p:nvPr/>
          </p:nvGrpSpPr>
          <p:grpSpPr>
            <a:xfrm>
              <a:off x="8268781" y="621145"/>
              <a:ext cx="181" cy="1213673"/>
              <a:chOff x="91243" y="2784644"/>
              <a:chExt cx="394" cy="2795094"/>
            </a:xfrm>
          </p:grpSpPr>
          <p:cxnSp>
            <p:nvCxnSpPr>
              <p:cNvPr id="71" name="直線コネクタ 70"/>
              <p:cNvCxnSpPr/>
              <p:nvPr/>
            </p:nvCxnSpPr>
            <p:spPr>
              <a:xfrm flipH="1">
                <a:off x="91440" y="2784644"/>
                <a:ext cx="197" cy="929227"/>
              </a:xfrm>
              <a:prstGeom prst="line">
                <a:avLst/>
              </a:prstGeom>
              <a:ln w="571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直線コネクタ 71"/>
              <p:cNvCxnSpPr/>
              <p:nvPr/>
            </p:nvCxnSpPr>
            <p:spPr>
              <a:xfrm flipH="1">
                <a:off x="91440" y="3713871"/>
                <a:ext cx="197" cy="929227"/>
              </a:xfrm>
              <a:prstGeom prst="line">
                <a:avLst/>
              </a:prstGeom>
              <a:ln w="5715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直線コネクタ 72"/>
              <p:cNvCxnSpPr/>
              <p:nvPr/>
            </p:nvCxnSpPr>
            <p:spPr>
              <a:xfrm flipH="1">
                <a:off x="91243" y="4650511"/>
                <a:ext cx="197" cy="929227"/>
              </a:xfrm>
              <a:prstGeom prst="line">
                <a:avLst/>
              </a:prstGeom>
              <a:ln w="57150">
                <a:solidFill>
                  <a:srgbClr val="FF66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4" name="グループ化 73"/>
            <p:cNvGrpSpPr/>
            <p:nvPr/>
          </p:nvGrpSpPr>
          <p:grpSpPr>
            <a:xfrm>
              <a:off x="8495479" y="523469"/>
              <a:ext cx="181" cy="1213673"/>
              <a:chOff x="91243" y="2784644"/>
              <a:chExt cx="394" cy="2795094"/>
            </a:xfrm>
          </p:grpSpPr>
          <p:cxnSp>
            <p:nvCxnSpPr>
              <p:cNvPr id="75" name="直線コネクタ 74"/>
              <p:cNvCxnSpPr/>
              <p:nvPr/>
            </p:nvCxnSpPr>
            <p:spPr>
              <a:xfrm flipH="1">
                <a:off x="91440" y="2784644"/>
                <a:ext cx="197" cy="929227"/>
              </a:xfrm>
              <a:prstGeom prst="line">
                <a:avLst/>
              </a:prstGeom>
              <a:ln w="571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直線コネクタ 75"/>
              <p:cNvCxnSpPr/>
              <p:nvPr/>
            </p:nvCxnSpPr>
            <p:spPr>
              <a:xfrm flipH="1">
                <a:off x="91440" y="3713871"/>
                <a:ext cx="197" cy="929227"/>
              </a:xfrm>
              <a:prstGeom prst="line">
                <a:avLst/>
              </a:prstGeom>
              <a:ln w="5715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直線コネクタ 76"/>
              <p:cNvCxnSpPr/>
              <p:nvPr/>
            </p:nvCxnSpPr>
            <p:spPr>
              <a:xfrm flipH="1">
                <a:off x="91243" y="4650511"/>
                <a:ext cx="197" cy="929227"/>
              </a:xfrm>
              <a:prstGeom prst="line">
                <a:avLst/>
              </a:prstGeom>
              <a:ln w="57150">
                <a:solidFill>
                  <a:srgbClr val="FF66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5" name="直線コネクタ 54"/>
            <p:cNvCxnSpPr/>
            <p:nvPr/>
          </p:nvCxnSpPr>
          <p:spPr>
            <a:xfrm flipH="1">
              <a:off x="7999774" y="810014"/>
              <a:ext cx="733882" cy="321742"/>
            </a:xfrm>
            <a:prstGeom prst="line">
              <a:avLst/>
            </a:prstGeom>
            <a:ln w="5715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/>
            <p:cNvCxnSpPr/>
            <p:nvPr/>
          </p:nvCxnSpPr>
          <p:spPr>
            <a:xfrm flipH="1">
              <a:off x="8013539" y="1232637"/>
              <a:ext cx="711896" cy="312103"/>
            </a:xfrm>
            <a:prstGeom prst="line">
              <a:avLst/>
            </a:prstGeom>
            <a:ln w="57150">
              <a:solidFill>
                <a:srgbClr val="FF66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直線コネクタ 81"/>
            <p:cNvCxnSpPr/>
            <p:nvPr/>
          </p:nvCxnSpPr>
          <p:spPr>
            <a:xfrm>
              <a:off x="7438312" y="260271"/>
              <a:ext cx="0" cy="345355"/>
            </a:xfrm>
            <a:prstGeom prst="line">
              <a:avLst/>
            </a:prstGeom>
            <a:ln w="5715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直線コネクタ 86"/>
            <p:cNvCxnSpPr/>
            <p:nvPr/>
          </p:nvCxnSpPr>
          <p:spPr>
            <a:xfrm>
              <a:off x="7852701" y="265733"/>
              <a:ext cx="0" cy="345355"/>
            </a:xfrm>
            <a:prstGeom prst="line">
              <a:avLst/>
            </a:prstGeom>
            <a:ln w="5715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直線コネクタ 87"/>
            <p:cNvCxnSpPr/>
            <p:nvPr/>
          </p:nvCxnSpPr>
          <p:spPr>
            <a:xfrm flipH="1">
              <a:off x="7410496" y="262986"/>
              <a:ext cx="461060" cy="0"/>
            </a:xfrm>
            <a:prstGeom prst="line">
              <a:avLst/>
            </a:prstGeom>
            <a:ln w="5715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直線コネクタ 89"/>
            <p:cNvCxnSpPr/>
            <p:nvPr/>
          </p:nvCxnSpPr>
          <p:spPr>
            <a:xfrm>
              <a:off x="8087682" y="157924"/>
              <a:ext cx="0" cy="345355"/>
            </a:xfrm>
            <a:prstGeom prst="line">
              <a:avLst/>
            </a:prstGeom>
            <a:ln w="5715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直線コネクタ 90"/>
            <p:cNvCxnSpPr/>
            <p:nvPr/>
          </p:nvCxnSpPr>
          <p:spPr>
            <a:xfrm flipH="1">
              <a:off x="7852701" y="153531"/>
              <a:ext cx="234982" cy="108460"/>
            </a:xfrm>
            <a:prstGeom prst="line">
              <a:avLst/>
            </a:prstGeom>
            <a:ln w="5715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直線コネクタ 92"/>
            <p:cNvCxnSpPr/>
            <p:nvPr/>
          </p:nvCxnSpPr>
          <p:spPr>
            <a:xfrm flipH="1">
              <a:off x="7417506" y="157924"/>
              <a:ext cx="247844" cy="100204"/>
            </a:xfrm>
            <a:prstGeom prst="line">
              <a:avLst/>
            </a:prstGeom>
            <a:ln w="5715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直線コネクタ 93"/>
            <p:cNvCxnSpPr/>
            <p:nvPr/>
          </p:nvCxnSpPr>
          <p:spPr>
            <a:xfrm flipH="1">
              <a:off x="7654769" y="159816"/>
              <a:ext cx="462513" cy="0"/>
            </a:xfrm>
            <a:prstGeom prst="line">
              <a:avLst/>
            </a:prstGeom>
            <a:ln w="5715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/>
            <p:cNvCxnSpPr/>
            <p:nvPr/>
          </p:nvCxnSpPr>
          <p:spPr>
            <a:xfrm flipH="1">
              <a:off x="6757353" y="1127143"/>
              <a:ext cx="1268579" cy="0"/>
            </a:xfrm>
            <a:prstGeom prst="line">
              <a:avLst/>
            </a:prstGeom>
            <a:ln w="5715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直線コネクタ 138"/>
            <p:cNvCxnSpPr/>
            <p:nvPr/>
          </p:nvCxnSpPr>
          <p:spPr>
            <a:xfrm>
              <a:off x="7670415" y="154516"/>
              <a:ext cx="0" cy="345355"/>
            </a:xfrm>
            <a:prstGeom prst="line">
              <a:avLst/>
            </a:prstGeom>
            <a:ln w="5715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正方形/長方形 4"/>
          <p:cNvSpPr/>
          <p:nvPr/>
        </p:nvSpPr>
        <p:spPr>
          <a:xfrm>
            <a:off x="1017431" y="4718481"/>
            <a:ext cx="7109138" cy="1630805"/>
          </a:xfrm>
          <a:prstGeom prst="rect">
            <a:avLst/>
          </a:prstGeom>
          <a:ln w="76200">
            <a:solidFill>
              <a:schemeClr val="accent5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1017430" y="2333418"/>
            <a:ext cx="7109138" cy="1630805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017430" y="1802197"/>
            <a:ext cx="23391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あったかい？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017433" y="4195259"/>
            <a:ext cx="19800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つめたい？</a:t>
            </a:r>
          </a:p>
        </p:txBody>
      </p:sp>
    </p:spTree>
    <p:extLst>
      <p:ext uri="{BB962C8B-B14F-4D97-AF65-F5344CB8AC3E}">
        <p14:creationId xmlns:p14="http://schemas.microsoft.com/office/powerpoint/2010/main" val="17964086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017431" y="4718481"/>
            <a:ext cx="7109138" cy="1630805"/>
          </a:xfrm>
          <a:prstGeom prst="rect">
            <a:avLst/>
          </a:prstGeom>
          <a:ln w="76200">
            <a:solidFill>
              <a:schemeClr val="accent5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1017430" y="2333418"/>
            <a:ext cx="7109138" cy="1630805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18564" y="630654"/>
            <a:ext cx="8306873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ja-JP" altLang="en-US" sz="36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⑥すなばのすなは</a:t>
            </a:r>
            <a:r>
              <a:rPr lang="en-US" altLang="ja-JP" sz="36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…</a:t>
            </a:r>
            <a:endParaRPr lang="ja-JP" altLang="en-US" sz="36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017430" y="1802197"/>
            <a:ext cx="23391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あったかい？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017433" y="4195259"/>
            <a:ext cx="19800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つめたい？</a:t>
            </a: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0992" y="81947"/>
            <a:ext cx="2974445" cy="198186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91212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017431" y="4718481"/>
            <a:ext cx="7109138" cy="1630805"/>
          </a:xfrm>
          <a:prstGeom prst="rect">
            <a:avLst/>
          </a:prstGeom>
          <a:ln w="76200">
            <a:solidFill>
              <a:schemeClr val="accent5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1017430" y="2333418"/>
            <a:ext cx="7109138" cy="1630805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18564" y="630654"/>
            <a:ext cx="8306873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ja-JP" altLang="en-US" sz="36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⑦タイヤにさわってみたら</a:t>
            </a:r>
            <a:r>
              <a:rPr lang="en-US" altLang="ja-JP" sz="36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…</a:t>
            </a:r>
            <a:endParaRPr lang="ja-JP" altLang="en-US" sz="36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017430" y="1802197"/>
            <a:ext cx="23391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あったかい？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017433" y="4195259"/>
            <a:ext cx="19800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つめたい？</a:t>
            </a: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4689" y="46600"/>
            <a:ext cx="1909689" cy="1909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12684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418564" y="353655"/>
            <a:ext cx="8306873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ja-JP" altLang="en-US" sz="36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⑧じてんしゃのサドルに</a:t>
            </a:r>
            <a:endParaRPr lang="en-US" altLang="ja-JP" sz="36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36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さわってみたら</a:t>
            </a:r>
            <a:r>
              <a:rPr lang="en-US" altLang="ja-JP" sz="3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…</a:t>
            </a:r>
            <a:endParaRPr lang="ja-JP" altLang="en-US" sz="36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017431" y="4718481"/>
            <a:ext cx="7109138" cy="1630805"/>
          </a:xfrm>
          <a:prstGeom prst="rect">
            <a:avLst/>
          </a:prstGeom>
          <a:ln w="76200">
            <a:solidFill>
              <a:schemeClr val="accent5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1017430" y="2333418"/>
            <a:ext cx="7109138" cy="1630805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017430" y="1802197"/>
            <a:ext cx="23391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あったかい？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017433" y="4195259"/>
            <a:ext cx="19800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つめたい？</a:t>
            </a: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1712" y="-786211"/>
            <a:ext cx="3806987" cy="3806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5973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103</TotalTime>
  <Words>87</Words>
  <Application>Microsoft Office PowerPoint</Application>
  <PresentationFormat>画面に合わせる (4:3)</PresentationFormat>
  <Paragraphs>28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4" baseType="lpstr">
      <vt:lpstr>ＭＳ Ｐゴシック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萩原 瑞恵_1</dc:creator>
  <cp:lastModifiedBy>萩原 瑞恵_1</cp:lastModifiedBy>
  <cp:revision>13</cp:revision>
  <dcterms:created xsi:type="dcterms:W3CDTF">2021-02-02T07:07:59Z</dcterms:created>
  <dcterms:modified xsi:type="dcterms:W3CDTF">2021-02-05T00:47:01Z</dcterms:modified>
</cp:coreProperties>
</file>