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2060"/>
    <a:srgbClr val="71C5F2"/>
    <a:srgbClr val="76C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9" autoAdjust="0"/>
    <p:restoredTop sz="93971" autoAdjust="0"/>
  </p:normalViewPr>
  <p:slideViewPr>
    <p:cSldViewPr snapToGrid="0">
      <p:cViewPr>
        <p:scale>
          <a:sx n="66" d="100"/>
          <a:sy n="66" d="100"/>
        </p:scale>
        <p:origin x="1788" y="-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46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07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9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93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85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96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75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80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51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55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17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0DB7-C73A-43EF-8AFA-AED1D83D629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87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ダイアグラム&#10;&#10;自動的に生成された説明">
            <a:extLst>
              <a:ext uri="{FF2B5EF4-FFF2-40B4-BE49-F238E27FC236}">
                <a16:creationId xmlns:a16="http://schemas.microsoft.com/office/drawing/2014/main" id="{AA62246D-C2B9-2D25-A435-49FD8CD06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r="11113" b="10050"/>
          <a:stretch/>
        </p:blipFill>
        <p:spPr>
          <a:xfrm>
            <a:off x="52957" y="1641503"/>
            <a:ext cx="2555489" cy="256473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5585" r="5067" b="41109"/>
          <a:stretch/>
        </p:blipFill>
        <p:spPr>
          <a:xfrm>
            <a:off x="151502" y="91501"/>
            <a:ext cx="7245552" cy="1671694"/>
          </a:xfrm>
          <a:prstGeom prst="rect">
            <a:avLst/>
          </a:prstGeom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-13280377" y="-500317"/>
            <a:ext cx="6479710" cy="40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-13667271" y="-569538"/>
            <a:ext cx="78790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8" name="角丸四角形 7">
            <a:extLst>
              <a:ext uri="{FF2B5EF4-FFF2-40B4-BE49-F238E27FC236}">
                <a16:creationId xmlns:a16="http://schemas.microsoft.com/office/drawing/2014/main" id="{9BA43E3C-930B-B696-4EDE-8DC49D9420D4}"/>
              </a:ext>
            </a:extLst>
          </p:cNvPr>
          <p:cNvSpPr/>
          <p:nvPr/>
        </p:nvSpPr>
        <p:spPr>
          <a:xfrm>
            <a:off x="2798553" y="2143775"/>
            <a:ext cx="4477663" cy="1685435"/>
          </a:xfrm>
          <a:custGeom>
            <a:avLst/>
            <a:gdLst>
              <a:gd name="connsiteX0" fmla="*/ 0 w 4477663"/>
              <a:gd name="connsiteY0" fmla="*/ 280911 h 1685435"/>
              <a:gd name="connsiteX1" fmla="*/ 280911 w 4477663"/>
              <a:gd name="connsiteY1" fmla="*/ 0 h 1685435"/>
              <a:gd name="connsiteX2" fmla="*/ 840317 w 4477663"/>
              <a:gd name="connsiteY2" fmla="*/ 0 h 1685435"/>
              <a:gd name="connsiteX3" fmla="*/ 1321406 w 4477663"/>
              <a:gd name="connsiteY3" fmla="*/ 0 h 1685435"/>
              <a:gd name="connsiteX4" fmla="*/ 1919970 w 4477663"/>
              <a:gd name="connsiteY4" fmla="*/ 0 h 1685435"/>
              <a:gd name="connsiteX5" fmla="*/ 2401059 w 4477663"/>
              <a:gd name="connsiteY5" fmla="*/ 0 h 1685435"/>
              <a:gd name="connsiteX6" fmla="*/ 2999623 w 4477663"/>
              <a:gd name="connsiteY6" fmla="*/ 0 h 1685435"/>
              <a:gd name="connsiteX7" fmla="*/ 3441554 w 4477663"/>
              <a:gd name="connsiteY7" fmla="*/ 0 h 1685435"/>
              <a:gd name="connsiteX8" fmla="*/ 4196752 w 4477663"/>
              <a:gd name="connsiteY8" fmla="*/ 0 h 1685435"/>
              <a:gd name="connsiteX9" fmla="*/ 4477663 w 4477663"/>
              <a:gd name="connsiteY9" fmla="*/ 280911 h 1685435"/>
              <a:gd name="connsiteX10" fmla="*/ 4477663 w 4477663"/>
              <a:gd name="connsiteY10" fmla="*/ 842718 h 1685435"/>
              <a:gd name="connsiteX11" fmla="*/ 4477663 w 4477663"/>
              <a:gd name="connsiteY11" fmla="*/ 1404524 h 1685435"/>
              <a:gd name="connsiteX12" fmla="*/ 4196752 w 4477663"/>
              <a:gd name="connsiteY12" fmla="*/ 1685435 h 1685435"/>
              <a:gd name="connsiteX13" fmla="*/ 3715663 w 4477663"/>
              <a:gd name="connsiteY13" fmla="*/ 1685435 h 1685435"/>
              <a:gd name="connsiteX14" fmla="*/ 3195416 w 4477663"/>
              <a:gd name="connsiteY14" fmla="*/ 1685435 h 1685435"/>
              <a:gd name="connsiteX15" fmla="*/ 2636010 w 4477663"/>
              <a:gd name="connsiteY15" fmla="*/ 1685435 h 1685435"/>
              <a:gd name="connsiteX16" fmla="*/ 2154921 w 4477663"/>
              <a:gd name="connsiteY16" fmla="*/ 1685435 h 1685435"/>
              <a:gd name="connsiteX17" fmla="*/ 1517198 w 4477663"/>
              <a:gd name="connsiteY17" fmla="*/ 1685435 h 1685435"/>
              <a:gd name="connsiteX18" fmla="*/ 957792 w 4477663"/>
              <a:gd name="connsiteY18" fmla="*/ 1685435 h 1685435"/>
              <a:gd name="connsiteX19" fmla="*/ 280911 w 4477663"/>
              <a:gd name="connsiteY19" fmla="*/ 1685435 h 1685435"/>
              <a:gd name="connsiteX20" fmla="*/ 0 w 4477663"/>
              <a:gd name="connsiteY20" fmla="*/ 1404524 h 1685435"/>
              <a:gd name="connsiteX21" fmla="*/ 0 w 4477663"/>
              <a:gd name="connsiteY21" fmla="*/ 820245 h 1685435"/>
              <a:gd name="connsiteX22" fmla="*/ 0 w 4477663"/>
              <a:gd name="connsiteY22" fmla="*/ 280911 h 168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77663" h="1685435" fill="none" extrusionOk="0">
                <a:moveTo>
                  <a:pt x="0" y="280911"/>
                </a:moveTo>
                <a:cubicBezTo>
                  <a:pt x="-34580" y="123811"/>
                  <a:pt x="158178" y="27903"/>
                  <a:pt x="280911" y="0"/>
                </a:cubicBezTo>
                <a:cubicBezTo>
                  <a:pt x="528407" y="-2580"/>
                  <a:pt x="642292" y="56731"/>
                  <a:pt x="840317" y="0"/>
                </a:cubicBezTo>
                <a:cubicBezTo>
                  <a:pt x="1038342" y="-56731"/>
                  <a:pt x="1197385" y="8059"/>
                  <a:pt x="1321406" y="0"/>
                </a:cubicBezTo>
                <a:cubicBezTo>
                  <a:pt x="1445427" y="-8059"/>
                  <a:pt x="1676684" y="57524"/>
                  <a:pt x="1919970" y="0"/>
                </a:cubicBezTo>
                <a:cubicBezTo>
                  <a:pt x="2163256" y="-57524"/>
                  <a:pt x="2296652" y="11198"/>
                  <a:pt x="2401059" y="0"/>
                </a:cubicBezTo>
                <a:cubicBezTo>
                  <a:pt x="2505466" y="-11198"/>
                  <a:pt x="2750322" y="69616"/>
                  <a:pt x="2999623" y="0"/>
                </a:cubicBezTo>
                <a:cubicBezTo>
                  <a:pt x="3248924" y="-69616"/>
                  <a:pt x="3291076" y="24254"/>
                  <a:pt x="3441554" y="0"/>
                </a:cubicBezTo>
                <a:cubicBezTo>
                  <a:pt x="3592032" y="-24254"/>
                  <a:pt x="3966081" y="61725"/>
                  <a:pt x="4196752" y="0"/>
                </a:cubicBezTo>
                <a:cubicBezTo>
                  <a:pt x="4366826" y="13846"/>
                  <a:pt x="4500680" y="112006"/>
                  <a:pt x="4477663" y="280911"/>
                </a:cubicBezTo>
                <a:cubicBezTo>
                  <a:pt x="4500574" y="550053"/>
                  <a:pt x="4435745" y="721567"/>
                  <a:pt x="4477663" y="842718"/>
                </a:cubicBezTo>
                <a:cubicBezTo>
                  <a:pt x="4519581" y="963869"/>
                  <a:pt x="4466286" y="1210571"/>
                  <a:pt x="4477663" y="1404524"/>
                </a:cubicBezTo>
                <a:cubicBezTo>
                  <a:pt x="4516701" y="1549334"/>
                  <a:pt x="4348194" y="1711073"/>
                  <a:pt x="4196752" y="1685435"/>
                </a:cubicBezTo>
                <a:cubicBezTo>
                  <a:pt x="4016715" y="1738824"/>
                  <a:pt x="3812312" y="1677845"/>
                  <a:pt x="3715663" y="1685435"/>
                </a:cubicBezTo>
                <a:cubicBezTo>
                  <a:pt x="3619014" y="1693025"/>
                  <a:pt x="3425467" y="1654778"/>
                  <a:pt x="3195416" y="1685435"/>
                </a:cubicBezTo>
                <a:cubicBezTo>
                  <a:pt x="2965365" y="1716092"/>
                  <a:pt x="2841103" y="1659729"/>
                  <a:pt x="2636010" y="1685435"/>
                </a:cubicBezTo>
                <a:cubicBezTo>
                  <a:pt x="2430917" y="1711141"/>
                  <a:pt x="2304582" y="1627732"/>
                  <a:pt x="2154921" y="1685435"/>
                </a:cubicBezTo>
                <a:cubicBezTo>
                  <a:pt x="2005260" y="1743138"/>
                  <a:pt x="1728025" y="1635219"/>
                  <a:pt x="1517198" y="1685435"/>
                </a:cubicBezTo>
                <a:cubicBezTo>
                  <a:pt x="1306371" y="1735651"/>
                  <a:pt x="1193790" y="1684360"/>
                  <a:pt x="957792" y="1685435"/>
                </a:cubicBezTo>
                <a:cubicBezTo>
                  <a:pt x="721794" y="1686510"/>
                  <a:pt x="578455" y="1634336"/>
                  <a:pt x="280911" y="1685435"/>
                </a:cubicBezTo>
                <a:cubicBezTo>
                  <a:pt x="121748" y="1680836"/>
                  <a:pt x="24712" y="1532929"/>
                  <a:pt x="0" y="1404524"/>
                </a:cubicBezTo>
                <a:cubicBezTo>
                  <a:pt x="-1300" y="1193447"/>
                  <a:pt x="3802" y="1023922"/>
                  <a:pt x="0" y="820245"/>
                </a:cubicBezTo>
                <a:cubicBezTo>
                  <a:pt x="-3802" y="616568"/>
                  <a:pt x="25424" y="457538"/>
                  <a:pt x="0" y="280911"/>
                </a:cubicBezTo>
                <a:close/>
              </a:path>
              <a:path w="4477663" h="1685435" stroke="0" extrusionOk="0">
                <a:moveTo>
                  <a:pt x="0" y="280911"/>
                </a:moveTo>
                <a:cubicBezTo>
                  <a:pt x="-24920" y="110397"/>
                  <a:pt x="114378" y="4275"/>
                  <a:pt x="280911" y="0"/>
                </a:cubicBezTo>
                <a:cubicBezTo>
                  <a:pt x="453641" y="-21248"/>
                  <a:pt x="737238" y="55621"/>
                  <a:pt x="918634" y="0"/>
                </a:cubicBezTo>
                <a:cubicBezTo>
                  <a:pt x="1100030" y="-55621"/>
                  <a:pt x="1193603" y="16661"/>
                  <a:pt x="1438881" y="0"/>
                </a:cubicBezTo>
                <a:cubicBezTo>
                  <a:pt x="1684159" y="-16661"/>
                  <a:pt x="1688989" y="16512"/>
                  <a:pt x="1919970" y="0"/>
                </a:cubicBezTo>
                <a:cubicBezTo>
                  <a:pt x="2150951" y="-16512"/>
                  <a:pt x="2339233" y="27276"/>
                  <a:pt x="2518534" y="0"/>
                </a:cubicBezTo>
                <a:cubicBezTo>
                  <a:pt x="2697835" y="-27276"/>
                  <a:pt x="2827571" y="13886"/>
                  <a:pt x="3038782" y="0"/>
                </a:cubicBezTo>
                <a:cubicBezTo>
                  <a:pt x="3249993" y="-13886"/>
                  <a:pt x="3457086" y="42797"/>
                  <a:pt x="3676505" y="0"/>
                </a:cubicBezTo>
                <a:cubicBezTo>
                  <a:pt x="3895924" y="-42797"/>
                  <a:pt x="4068986" y="8897"/>
                  <a:pt x="4196752" y="0"/>
                </a:cubicBezTo>
                <a:cubicBezTo>
                  <a:pt x="4348817" y="5091"/>
                  <a:pt x="4465068" y="111160"/>
                  <a:pt x="4477663" y="280911"/>
                </a:cubicBezTo>
                <a:cubicBezTo>
                  <a:pt x="4526235" y="506604"/>
                  <a:pt x="4426603" y="690024"/>
                  <a:pt x="4477663" y="820245"/>
                </a:cubicBezTo>
                <a:cubicBezTo>
                  <a:pt x="4528723" y="950466"/>
                  <a:pt x="4425899" y="1253028"/>
                  <a:pt x="4477663" y="1404524"/>
                </a:cubicBezTo>
                <a:cubicBezTo>
                  <a:pt x="4507155" y="1530524"/>
                  <a:pt x="4359245" y="1680695"/>
                  <a:pt x="4196752" y="1685435"/>
                </a:cubicBezTo>
                <a:cubicBezTo>
                  <a:pt x="4030635" y="1713576"/>
                  <a:pt x="3833980" y="1624940"/>
                  <a:pt x="3637346" y="1685435"/>
                </a:cubicBezTo>
                <a:cubicBezTo>
                  <a:pt x="3440712" y="1745930"/>
                  <a:pt x="3379081" y="1646823"/>
                  <a:pt x="3156257" y="1685435"/>
                </a:cubicBezTo>
                <a:cubicBezTo>
                  <a:pt x="2933433" y="1724047"/>
                  <a:pt x="2732527" y="1640353"/>
                  <a:pt x="2596851" y="1685435"/>
                </a:cubicBezTo>
                <a:cubicBezTo>
                  <a:pt x="2461175" y="1730517"/>
                  <a:pt x="2262156" y="1655293"/>
                  <a:pt x="1959129" y="1685435"/>
                </a:cubicBezTo>
                <a:cubicBezTo>
                  <a:pt x="1656102" y="1715577"/>
                  <a:pt x="1569635" y="1684238"/>
                  <a:pt x="1399723" y="1685435"/>
                </a:cubicBezTo>
                <a:cubicBezTo>
                  <a:pt x="1229811" y="1686632"/>
                  <a:pt x="1046287" y="1647510"/>
                  <a:pt x="957792" y="1685435"/>
                </a:cubicBezTo>
                <a:cubicBezTo>
                  <a:pt x="869297" y="1723360"/>
                  <a:pt x="435857" y="1681931"/>
                  <a:pt x="280911" y="1685435"/>
                </a:cubicBezTo>
                <a:cubicBezTo>
                  <a:pt x="137778" y="1678311"/>
                  <a:pt x="-7481" y="1571543"/>
                  <a:pt x="0" y="1404524"/>
                </a:cubicBezTo>
                <a:cubicBezTo>
                  <a:pt x="-19433" y="1132691"/>
                  <a:pt x="26119" y="1074626"/>
                  <a:pt x="0" y="853954"/>
                </a:cubicBezTo>
                <a:cubicBezTo>
                  <a:pt x="-26119" y="633282"/>
                  <a:pt x="24473" y="480793"/>
                  <a:pt x="0" y="280911"/>
                </a:cubicBezTo>
                <a:close/>
              </a:path>
            </a:pathLst>
          </a:custGeom>
          <a:solidFill>
            <a:schemeClr val="bg1"/>
          </a:solidFill>
          <a:ln w="793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かたつむりの おやくそくは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ごみをへらす </a:t>
            </a:r>
            <a:r>
              <a:rPr lang="ja-JP" altLang="ja-JP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あいことば</a:t>
            </a: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だよ</a:t>
            </a:r>
            <a:r>
              <a:rPr lang="ja-JP" altLang="ja-JP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ja-JP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大きなこえで よんでみよ</a:t>
            </a: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う！</a:t>
            </a:r>
            <a:endParaRPr lang="ja-JP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49" name="角丸四角形 3140">
            <a:extLst>
              <a:ext uri="{FF2B5EF4-FFF2-40B4-BE49-F238E27FC236}">
                <a16:creationId xmlns:a16="http://schemas.microsoft.com/office/drawing/2014/main" id="{E5393641-C869-6CC9-C265-15C2732BD83C}"/>
              </a:ext>
            </a:extLst>
          </p:cNvPr>
          <p:cNvSpPr/>
          <p:nvPr/>
        </p:nvSpPr>
        <p:spPr>
          <a:xfrm>
            <a:off x="420706" y="7799147"/>
            <a:ext cx="6498057" cy="2764005"/>
          </a:xfrm>
          <a:custGeom>
            <a:avLst/>
            <a:gdLst>
              <a:gd name="connsiteX0" fmla="*/ 0 w 6498057"/>
              <a:gd name="connsiteY0" fmla="*/ 182867 h 2764005"/>
              <a:gd name="connsiteX1" fmla="*/ 182867 w 6498057"/>
              <a:gd name="connsiteY1" fmla="*/ 0 h 2764005"/>
              <a:gd name="connsiteX2" fmla="*/ 862997 w 6498057"/>
              <a:gd name="connsiteY2" fmla="*/ 0 h 2764005"/>
              <a:gd name="connsiteX3" fmla="*/ 1359158 w 6498057"/>
              <a:gd name="connsiteY3" fmla="*/ 0 h 2764005"/>
              <a:gd name="connsiteX4" fmla="*/ 1793995 w 6498057"/>
              <a:gd name="connsiteY4" fmla="*/ 0 h 2764005"/>
              <a:gd name="connsiteX5" fmla="*/ 2412803 w 6498057"/>
              <a:gd name="connsiteY5" fmla="*/ 0 h 2764005"/>
              <a:gd name="connsiteX6" fmla="*/ 2908963 w 6498057"/>
              <a:gd name="connsiteY6" fmla="*/ 0 h 2764005"/>
              <a:gd name="connsiteX7" fmla="*/ 3589094 w 6498057"/>
              <a:gd name="connsiteY7" fmla="*/ 0 h 2764005"/>
              <a:gd name="connsiteX8" fmla="*/ 4023931 w 6498057"/>
              <a:gd name="connsiteY8" fmla="*/ 0 h 2764005"/>
              <a:gd name="connsiteX9" fmla="*/ 4704062 w 6498057"/>
              <a:gd name="connsiteY9" fmla="*/ 0 h 2764005"/>
              <a:gd name="connsiteX10" fmla="*/ 5077576 w 6498057"/>
              <a:gd name="connsiteY10" fmla="*/ 0 h 2764005"/>
              <a:gd name="connsiteX11" fmla="*/ 5635060 w 6498057"/>
              <a:gd name="connsiteY11" fmla="*/ 0 h 2764005"/>
              <a:gd name="connsiteX12" fmla="*/ 6315190 w 6498057"/>
              <a:gd name="connsiteY12" fmla="*/ 0 h 2764005"/>
              <a:gd name="connsiteX13" fmla="*/ 6498057 w 6498057"/>
              <a:gd name="connsiteY13" fmla="*/ 182867 h 2764005"/>
              <a:gd name="connsiteX14" fmla="*/ 6498057 w 6498057"/>
              <a:gd name="connsiteY14" fmla="*/ 782435 h 2764005"/>
              <a:gd name="connsiteX15" fmla="*/ 6498057 w 6498057"/>
              <a:gd name="connsiteY15" fmla="*/ 1334037 h 2764005"/>
              <a:gd name="connsiteX16" fmla="*/ 6498057 w 6498057"/>
              <a:gd name="connsiteY16" fmla="*/ 1933605 h 2764005"/>
              <a:gd name="connsiteX17" fmla="*/ 6498057 w 6498057"/>
              <a:gd name="connsiteY17" fmla="*/ 2581138 h 2764005"/>
              <a:gd name="connsiteX18" fmla="*/ 6315190 w 6498057"/>
              <a:gd name="connsiteY18" fmla="*/ 2764005 h 2764005"/>
              <a:gd name="connsiteX19" fmla="*/ 5941676 w 6498057"/>
              <a:gd name="connsiteY19" fmla="*/ 2764005 h 2764005"/>
              <a:gd name="connsiteX20" fmla="*/ 5261545 w 6498057"/>
              <a:gd name="connsiteY20" fmla="*/ 2764005 h 2764005"/>
              <a:gd name="connsiteX21" fmla="*/ 4704062 w 6498057"/>
              <a:gd name="connsiteY21" fmla="*/ 2764005 h 2764005"/>
              <a:gd name="connsiteX22" fmla="*/ 4269224 w 6498057"/>
              <a:gd name="connsiteY22" fmla="*/ 2764005 h 2764005"/>
              <a:gd name="connsiteX23" fmla="*/ 3711740 w 6498057"/>
              <a:gd name="connsiteY23" fmla="*/ 2764005 h 2764005"/>
              <a:gd name="connsiteX24" fmla="*/ 3338226 w 6498057"/>
              <a:gd name="connsiteY24" fmla="*/ 2764005 h 2764005"/>
              <a:gd name="connsiteX25" fmla="*/ 2964712 w 6498057"/>
              <a:gd name="connsiteY25" fmla="*/ 2764005 h 2764005"/>
              <a:gd name="connsiteX26" fmla="*/ 2407228 w 6498057"/>
              <a:gd name="connsiteY26" fmla="*/ 2764005 h 2764005"/>
              <a:gd name="connsiteX27" fmla="*/ 1972390 w 6498057"/>
              <a:gd name="connsiteY27" fmla="*/ 2764005 h 2764005"/>
              <a:gd name="connsiteX28" fmla="*/ 1353583 w 6498057"/>
              <a:gd name="connsiteY28" fmla="*/ 2764005 h 2764005"/>
              <a:gd name="connsiteX29" fmla="*/ 918746 w 6498057"/>
              <a:gd name="connsiteY29" fmla="*/ 2764005 h 2764005"/>
              <a:gd name="connsiteX30" fmla="*/ 182867 w 6498057"/>
              <a:gd name="connsiteY30" fmla="*/ 2764005 h 2764005"/>
              <a:gd name="connsiteX31" fmla="*/ 0 w 6498057"/>
              <a:gd name="connsiteY31" fmla="*/ 2581138 h 2764005"/>
              <a:gd name="connsiteX32" fmla="*/ 0 w 6498057"/>
              <a:gd name="connsiteY32" fmla="*/ 1957588 h 2764005"/>
              <a:gd name="connsiteX33" fmla="*/ 0 w 6498057"/>
              <a:gd name="connsiteY33" fmla="*/ 1429968 h 2764005"/>
              <a:gd name="connsiteX34" fmla="*/ 0 w 6498057"/>
              <a:gd name="connsiteY34" fmla="*/ 878366 h 2764005"/>
              <a:gd name="connsiteX35" fmla="*/ 0 w 6498057"/>
              <a:gd name="connsiteY35" fmla="*/ 182867 h 276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8057" h="2764005" extrusionOk="0">
                <a:moveTo>
                  <a:pt x="0" y="182867"/>
                </a:moveTo>
                <a:cubicBezTo>
                  <a:pt x="-7309" y="77364"/>
                  <a:pt x="76784" y="1909"/>
                  <a:pt x="182867" y="0"/>
                </a:cubicBezTo>
                <a:cubicBezTo>
                  <a:pt x="455575" y="-18673"/>
                  <a:pt x="650301" y="13779"/>
                  <a:pt x="862997" y="0"/>
                </a:cubicBezTo>
                <a:cubicBezTo>
                  <a:pt x="1075693" y="-13779"/>
                  <a:pt x="1116664" y="55215"/>
                  <a:pt x="1359158" y="0"/>
                </a:cubicBezTo>
                <a:cubicBezTo>
                  <a:pt x="1601652" y="-55215"/>
                  <a:pt x="1699769" y="37951"/>
                  <a:pt x="1793995" y="0"/>
                </a:cubicBezTo>
                <a:cubicBezTo>
                  <a:pt x="1888221" y="-37951"/>
                  <a:pt x="2260857" y="67939"/>
                  <a:pt x="2412803" y="0"/>
                </a:cubicBezTo>
                <a:cubicBezTo>
                  <a:pt x="2564749" y="-67939"/>
                  <a:pt x="2802791" y="34759"/>
                  <a:pt x="2908963" y="0"/>
                </a:cubicBezTo>
                <a:cubicBezTo>
                  <a:pt x="3015135" y="-34759"/>
                  <a:pt x="3420947" y="68156"/>
                  <a:pt x="3589094" y="0"/>
                </a:cubicBezTo>
                <a:cubicBezTo>
                  <a:pt x="3757241" y="-68156"/>
                  <a:pt x="3905895" y="18026"/>
                  <a:pt x="4023931" y="0"/>
                </a:cubicBezTo>
                <a:cubicBezTo>
                  <a:pt x="4141967" y="-18026"/>
                  <a:pt x="4379599" y="21208"/>
                  <a:pt x="4704062" y="0"/>
                </a:cubicBezTo>
                <a:cubicBezTo>
                  <a:pt x="5028525" y="-21208"/>
                  <a:pt x="4983379" y="36450"/>
                  <a:pt x="5077576" y="0"/>
                </a:cubicBezTo>
                <a:cubicBezTo>
                  <a:pt x="5171773" y="-36450"/>
                  <a:pt x="5424640" y="15065"/>
                  <a:pt x="5635060" y="0"/>
                </a:cubicBezTo>
                <a:cubicBezTo>
                  <a:pt x="5845480" y="-15065"/>
                  <a:pt x="6097599" y="41673"/>
                  <a:pt x="6315190" y="0"/>
                </a:cubicBezTo>
                <a:cubicBezTo>
                  <a:pt x="6433811" y="-17417"/>
                  <a:pt x="6521577" y="66706"/>
                  <a:pt x="6498057" y="182867"/>
                </a:cubicBezTo>
                <a:cubicBezTo>
                  <a:pt x="6552775" y="481552"/>
                  <a:pt x="6472209" y="652383"/>
                  <a:pt x="6498057" y="782435"/>
                </a:cubicBezTo>
                <a:cubicBezTo>
                  <a:pt x="6523905" y="912487"/>
                  <a:pt x="6475616" y="1132204"/>
                  <a:pt x="6498057" y="1334037"/>
                </a:cubicBezTo>
                <a:cubicBezTo>
                  <a:pt x="6520498" y="1535870"/>
                  <a:pt x="6428844" y="1642884"/>
                  <a:pt x="6498057" y="1933605"/>
                </a:cubicBezTo>
                <a:cubicBezTo>
                  <a:pt x="6567270" y="2224326"/>
                  <a:pt x="6470043" y="2414776"/>
                  <a:pt x="6498057" y="2581138"/>
                </a:cubicBezTo>
                <a:cubicBezTo>
                  <a:pt x="6490911" y="2660637"/>
                  <a:pt x="6440575" y="2759050"/>
                  <a:pt x="6315190" y="2764005"/>
                </a:cubicBezTo>
                <a:cubicBezTo>
                  <a:pt x="6198779" y="2802664"/>
                  <a:pt x="6125871" y="2746213"/>
                  <a:pt x="5941676" y="2764005"/>
                </a:cubicBezTo>
                <a:cubicBezTo>
                  <a:pt x="5757481" y="2781797"/>
                  <a:pt x="5520512" y="2720769"/>
                  <a:pt x="5261545" y="2764005"/>
                </a:cubicBezTo>
                <a:cubicBezTo>
                  <a:pt x="5002578" y="2807241"/>
                  <a:pt x="4886159" y="2752396"/>
                  <a:pt x="4704062" y="2764005"/>
                </a:cubicBezTo>
                <a:cubicBezTo>
                  <a:pt x="4521965" y="2775614"/>
                  <a:pt x="4383131" y="2753127"/>
                  <a:pt x="4269224" y="2764005"/>
                </a:cubicBezTo>
                <a:cubicBezTo>
                  <a:pt x="4155317" y="2774883"/>
                  <a:pt x="3906075" y="2759192"/>
                  <a:pt x="3711740" y="2764005"/>
                </a:cubicBezTo>
                <a:cubicBezTo>
                  <a:pt x="3517405" y="2768818"/>
                  <a:pt x="3455262" y="2737394"/>
                  <a:pt x="3338226" y="2764005"/>
                </a:cubicBezTo>
                <a:cubicBezTo>
                  <a:pt x="3221190" y="2790616"/>
                  <a:pt x="3151002" y="2758852"/>
                  <a:pt x="2964712" y="2764005"/>
                </a:cubicBezTo>
                <a:cubicBezTo>
                  <a:pt x="2778422" y="2769158"/>
                  <a:pt x="2682265" y="2757012"/>
                  <a:pt x="2407228" y="2764005"/>
                </a:cubicBezTo>
                <a:cubicBezTo>
                  <a:pt x="2132191" y="2770998"/>
                  <a:pt x="2087835" y="2755759"/>
                  <a:pt x="1972390" y="2764005"/>
                </a:cubicBezTo>
                <a:cubicBezTo>
                  <a:pt x="1856945" y="2772251"/>
                  <a:pt x="1551004" y="2709467"/>
                  <a:pt x="1353583" y="2764005"/>
                </a:cubicBezTo>
                <a:cubicBezTo>
                  <a:pt x="1156162" y="2818543"/>
                  <a:pt x="1114884" y="2744600"/>
                  <a:pt x="918746" y="2764005"/>
                </a:cubicBezTo>
                <a:cubicBezTo>
                  <a:pt x="722608" y="2783410"/>
                  <a:pt x="476050" y="2694125"/>
                  <a:pt x="182867" y="2764005"/>
                </a:cubicBezTo>
                <a:cubicBezTo>
                  <a:pt x="68998" y="2777037"/>
                  <a:pt x="-8847" y="2701067"/>
                  <a:pt x="0" y="2581138"/>
                </a:cubicBezTo>
                <a:cubicBezTo>
                  <a:pt x="-64859" y="2411603"/>
                  <a:pt x="60376" y="2228555"/>
                  <a:pt x="0" y="1957588"/>
                </a:cubicBezTo>
                <a:cubicBezTo>
                  <a:pt x="-60376" y="1686621"/>
                  <a:pt x="26717" y="1656829"/>
                  <a:pt x="0" y="1429968"/>
                </a:cubicBezTo>
                <a:cubicBezTo>
                  <a:pt x="-26717" y="1203107"/>
                  <a:pt x="32053" y="1009651"/>
                  <a:pt x="0" y="878366"/>
                </a:cubicBezTo>
                <a:cubicBezTo>
                  <a:pt x="-32053" y="747081"/>
                  <a:pt x="20112" y="369905"/>
                  <a:pt x="0" y="182867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661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5" name="テキスト ボックス 2554">
            <a:extLst>
              <a:ext uri="{FF2B5EF4-FFF2-40B4-BE49-F238E27FC236}">
                <a16:creationId xmlns:a16="http://schemas.microsoft.com/office/drawing/2014/main" id="{621069D5-4F5F-5420-337E-BFECD69A6A78}"/>
              </a:ext>
            </a:extLst>
          </p:cNvPr>
          <p:cNvSpPr txBox="1"/>
          <p:nvPr/>
        </p:nvSpPr>
        <p:spPr>
          <a:xfrm>
            <a:off x="640912" y="7960030"/>
            <a:ext cx="5892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いえや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学校から出る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ごみ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 そのまま すてず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もういちど 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  <a:p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つかえるように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しげん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として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わけて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出すことを 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リサイクル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 といいます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56" name="テキスト ボックス 2555">
            <a:extLst>
              <a:ext uri="{FF2B5EF4-FFF2-40B4-BE49-F238E27FC236}">
                <a16:creationId xmlns:a16="http://schemas.microsoft.com/office/drawing/2014/main" id="{CEAD98C2-99A0-BB8A-C0A3-B163B9BD17EC}"/>
              </a:ext>
            </a:extLst>
          </p:cNvPr>
          <p:cNvSpPr txBox="1"/>
          <p:nvPr/>
        </p:nvSpPr>
        <p:spPr>
          <a:xfrm>
            <a:off x="123609" y="9090580"/>
            <a:ext cx="4898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0005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</a:pP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・びん　・かん　・プラスチッ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ク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・ざつがみ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(※)</a:t>
            </a:r>
          </a:p>
          <a:p>
            <a:pPr lvl="0" indent="40005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ほかにも あるよ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  <a:r>
              <a:rPr lang="ja-JP" altLang="en-US" sz="400" b="1" dirty="0"/>
              <a:t> </a:t>
            </a:r>
            <a:endParaRPr lang="ja-JP" altLang="en-US" sz="1400" b="1" dirty="0">
              <a:latin typeface="Arial" panose="020B0604020202020204" pitchFamily="34" charset="0"/>
            </a:endParaRPr>
          </a:p>
          <a:p>
            <a:endParaRPr kumimoji="1" lang="ja-JP" altLang="en-US" sz="1400" dirty="0"/>
          </a:p>
        </p:txBody>
      </p:sp>
      <p:sp>
        <p:nvSpPr>
          <p:cNvPr id="2557" name="テキスト ボックス 2556">
            <a:extLst>
              <a:ext uri="{FF2B5EF4-FFF2-40B4-BE49-F238E27FC236}">
                <a16:creationId xmlns:a16="http://schemas.microsoft.com/office/drawing/2014/main" id="{7679D79F-3E51-859D-BA93-0935A7A96BB2}"/>
              </a:ext>
            </a:extLst>
          </p:cNvPr>
          <p:cNvSpPr txBox="1"/>
          <p:nvPr/>
        </p:nvSpPr>
        <p:spPr>
          <a:xfrm>
            <a:off x="-12388" y="10024361"/>
            <a:ext cx="730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715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</a:pP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・トイレットペーペーのしん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・学校のプリント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・おりがみ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indent="5715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</a:pP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・おかしのはこ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   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ほかにも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あるよ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  <a:endParaRPr lang="ja-JP" altLang="ja-JP" sz="1400" b="1" dirty="0">
              <a:latin typeface="Arial" panose="020B0604020202020204" pitchFamily="34" charset="0"/>
            </a:endParaRPr>
          </a:p>
        </p:txBody>
      </p:sp>
      <p:sp>
        <p:nvSpPr>
          <p:cNvPr id="2559" name="角丸四角形 8">
            <a:extLst>
              <a:ext uri="{FF2B5EF4-FFF2-40B4-BE49-F238E27FC236}">
                <a16:creationId xmlns:a16="http://schemas.microsoft.com/office/drawing/2014/main" id="{9862EF83-AF29-DB68-EBEF-27C6AAAF7B26}"/>
              </a:ext>
            </a:extLst>
          </p:cNvPr>
          <p:cNvSpPr/>
          <p:nvPr/>
        </p:nvSpPr>
        <p:spPr>
          <a:xfrm>
            <a:off x="260012" y="7586586"/>
            <a:ext cx="2610520" cy="362408"/>
          </a:xfrm>
          <a:custGeom>
            <a:avLst/>
            <a:gdLst>
              <a:gd name="connsiteX0" fmla="*/ 0 w 2610520"/>
              <a:gd name="connsiteY0" fmla="*/ 60403 h 362408"/>
              <a:gd name="connsiteX1" fmla="*/ 60403 w 2610520"/>
              <a:gd name="connsiteY1" fmla="*/ 0 h 362408"/>
              <a:gd name="connsiteX2" fmla="*/ 508552 w 2610520"/>
              <a:gd name="connsiteY2" fmla="*/ 0 h 362408"/>
              <a:gd name="connsiteX3" fmla="*/ 1006494 w 2610520"/>
              <a:gd name="connsiteY3" fmla="*/ 0 h 362408"/>
              <a:gd name="connsiteX4" fmla="*/ 1454643 w 2610520"/>
              <a:gd name="connsiteY4" fmla="*/ 0 h 362408"/>
              <a:gd name="connsiteX5" fmla="*/ 1952586 w 2610520"/>
              <a:gd name="connsiteY5" fmla="*/ 0 h 362408"/>
              <a:gd name="connsiteX6" fmla="*/ 2550117 w 2610520"/>
              <a:gd name="connsiteY6" fmla="*/ 0 h 362408"/>
              <a:gd name="connsiteX7" fmla="*/ 2610520 w 2610520"/>
              <a:gd name="connsiteY7" fmla="*/ 60403 h 362408"/>
              <a:gd name="connsiteX8" fmla="*/ 2610520 w 2610520"/>
              <a:gd name="connsiteY8" fmla="*/ 302005 h 362408"/>
              <a:gd name="connsiteX9" fmla="*/ 2550117 w 2610520"/>
              <a:gd name="connsiteY9" fmla="*/ 362408 h 362408"/>
              <a:gd name="connsiteX10" fmla="*/ 2077071 w 2610520"/>
              <a:gd name="connsiteY10" fmla="*/ 362408 h 362408"/>
              <a:gd name="connsiteX11" fmla="*/ 1653820 w 2610520"/>
              <a:gd name="connsiteY11" fmla="*/ 362408 h 362408"/>
              <a:gd name="connsiteX12" fmla="*/ 1130980 w 2610520"/>
              <a:gd name="connsiteY12" fmla="*/ 362408 h 362408"/>
              <a:gd name="connsiteX13" fmla="*/ 682831 w 2610520"/>
              <a:gd name="connsiteY13" fmla="*/ 362408 h 362408"/>
              <a:gd name="connsiteX14" fmla="*/ 60403 w 2610520"/>
              <a:gd name="connsiteY14" fmla="*/ 362408 h 362408"/>
              <a:gd name="connsiteX15" fmla="*/ 0 w 2610520"/>
              <a:gd name="connsiteY15" fmla="*/ 302005 h 362408"/>
              <a:gd name="connsiteX16" fmla="*/ 0 w 2610520"/>
              <a:gd name="connsiteY16" fmla="*/ 60403 h 36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10520" h="362408" fill="none" extrusionOk="0">
                <a:moveTo>
                  <a:pt x="0" y="60403"/>
                </a:moveTo>
                <a:cubicBezTo>
                  <a:pt x="-2520" y="31549"/>
                  <a:pt x="27829" y="584"/>
                  <a:pt x="60403" y="0"/>
                </a:cubicBezTo>
                <a:cubicBezTo>
                  <a:pt x="234920" y="-33543"/>
                  <a:pt x="383729" y="41184"/>
                  <a:pt x="508552" y="0"/>
                </a:cubicBezTo>
                <a:cubicBezTo>
                  <a:pt x="633375" y="-41184"/>
                  <a:pt x="758458" y="11675"/>
                  <a:pt x="1006494" y="0"/>
                </a:cubicBezTo>
                <a:cubicBezTo>
                  <a:pt x="1254530" y="-11675"/>
                  <a:pt x="1271662" y="23628"/>
                  <a:pt x="1454643" y="0"/>
                </a:cubicBezTo>
                <a:cubicBezTo>
                  <a:pt x="1637624" y="-23628"/>
                  <a:pt x="1824398" y="43633"/>
                  <a:pt x="1952586" y="0"/>
                </a:cubicBezTo>
                <a:cubicBezTo>
                  <a:pt x="2080774" y="-43633"/>
                  <a:pt x="2283205" y="43135"/>
                  <a:pt x="2550117" y="0"/>
                </a:cubicBezTo>
                <a:cubicBezTo>
                  <a:pt x="2586044" y="-7896"/>
                  <a:pt x="2611785" y="28411"/>
                  <a:pt x="2610520" y="60403"/>
                </a:cubicBezTo>
                <a:cubicBezTo>
                  <a:pt x="2615273" y="145487"/>
                  <a:pt x="2607447" y="185963"/>
                  <a:pt x="2610520" y="302005"/>
                </a:cubicBezTo>
                <a:cubicBezTo>
                  <a:pt x="2610370" y="332251"/>
                  <a:pt x="2584353" y="362960"/>
                  <a:pt x="2550117" y="362408"/>
                </a:cubicBezTo>
                <a:cubicBezTo>
                  <a:pt x="2328429" y="373660"/>
                  <a:pt x="2226221" y="320133"/>
                  <a:pt x="2077071" y="362408"/>
                </a:cubicBezTo>
                <a:cubicBezTo>
                  <a:pt x="1927921" y="404683"/>
                  <a:pt x="1816890" y="356017"/>
                  <a:pt x="1653820" y="362408"/>
                </a:cubicBezTo>
                <a:cubicBezTo>
                  <a:pt x="1490750" y="368799"/>
                  <a:pt x="1331433" y="326405"/>
                  <a:pt x="1130980" y="362408"/>
                </a:cubicBezTo>
                <a:cubicBezTo>
                  <a:pt x="930527" y="398411"/>
                  <a:pt x="802620" y="349292"/>
                  <a:pt x="682831" y="362408"/>
                </a:cubicBezTo>
                <a:cubicBezTo>
                  <a:pt x="563042" y="375524"/>
                  <a:pt x="250651" y="345782"/>
                  <a:pt x="60403" y="362408"/>
                </a:cubicBezTo>
                <a:cubicBezTo>
                  <a:pt x="28931" y="354170"/>
                  <a:pt x="-2937" y="335270"/>
                  <a:pt x="0" y="302005"/>
                </a:cubicBezTo>
                <a:cubicBezTo>
                  <a:pt x="-25292" y="194780"/>
                  <a:pt x="22974" y="135324"/>
                  <a:pt x="0" y="60403"/>
                </a:cubicBezTo>
                <a:close/>
              </a:path>
              <a:path w="2610520" h="362408" stroke="0" extrusionOk="0">
                <a:moveTo>
                  <a:pt x="0" y="60403"/>
                </a:moveTo>
                <a:cubicBezTo>
                  <a:pt x="-2740" y="25353"/>
                  <a:pt x="24605" y="915"/>
                  <a:pt x="60403" y="0"/>
                </a:cubicBezTo>
                <a:cubicBezTo>
                  <a:pt x="275353" y="-45757"/>
                  <a:pt x="362982" y="45524"/>
                  <a:pt x="608140" y="0"/>
                </a:cubicBezTo>
                <a:cubicBezTo>
                  <a:pt x="853298" y="-45524"/>
                  <a:pt x="919238" y="17982"/>
                  <a:pt x="1081186" y="0"/>
                </a:cubicBezTo>
                <a:cubicBezTo>
                  <a:pt x="1243134" y="-17982"/>
                  <a:pt x="1373886" y="25694"/>
                  <a:pt x="1529334" y="0"/>
                </a:cubicBezTo>
                <a:cubicBezTo>
                  <a:pt x="1684782" y="-25694"/>
                  <a:pt x="1819459" y="36765"/>
                  <a:pt x="2052174" y="0"/>
                </a:cubicBezTo>
                <a:cubicBezTo>
                  <a:pt x="2284889" y="-36765"/>
                  <a:pt x="2380048" y="34015"/>
                  <a:pt x="2550117" y="0"/>
                </a:cubicBezTo>
                <a:cubicBezTo>
                  <a:pt x="2586846" y="-5482"/>
                  <a:pt x="2604784" y="32084"/>
                  <a:pt x="2610520" y="60403"/>
                </a:cubicBezTo>
                <a:cubicBezTo>
                  <a:pt x="2616857" y="131972"/>
                  <a:pt x="2594754" y="253404"/>
                  <a:pt x="2610520" y="302005"/>
                </a:cubicBezTo>
                <a:cubicBezTo>
                  <a:pt x="2619013" y="337407"/>
                  <a:pt x="2580204" y="361879"/>
                  <a:pt x="2550117" y="362408"/>
                </a:cubicBezTo>
                <a:cubicBezTo>
                  <a:pt x="2328982" y="381961"/>
                  <a:pt x="2245646" y="321062"/>
                  <a:pt x="2052174" y="362408"/>
                </a:cubicBezTo>
                <a:cubicBezTo>
                  <a:pt x="1858702" y="403754"/>
                  <a:pt x="1746779" y="313502"/>
                  <a:pt x="1579129" y="362408"/>
                </a:cubicBezTo>
                <a:cubicBezTo>
                  <a:pt x="1411480" y="411314"/>
                  <a:pt x="1278233" y="324961"/>
                  <a:pt x="1031391" y="362408"/>
                </a:cubicBezTo>
                <a:cubicBezTo>
                  <a:pt x="784549" y="399855"/>
                  <a:pt x="624981" y="303128"/>
                  <a:pt x="483654" y="362408"/>
                </a:cubicBezTo>
                <a:cubicBezTo>
                  <a:pt x="342327" y="421688"/>
                  <a:pt x="174048" y="358662"/>
                  <a:pt x="60403" y="362408"/>
                </a:cubicBezTo>
                <a:cubicBezTo>
                  <a:pt x="21057" y="356768"/>
                  <a:pt x="-2953" y="330951"/>
                  <a:pt x="0" y="302005"/>
                </a:cubicBezTo>
                <a:cubicBezTo>
                  <a:pt x="-23314" y="252032"/>
                  <a:pt x="12773" y="134684"/>
                  <a:pt x="0" y="6040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1600" kern="100" dirty="0">
                <a:solidFill>
                  <a:schemeClr val="tx1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リサイクルって なんだろう？</a:t>
            </a:r>
            <a:endParaRPr lang="ja-JP" altLang="ja-JP" sz="900" kern="100" dirty="0">
              <a:solidFill>
                <a:schemeClr val="tx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136" name="角丸四角形 37">
            <a:extLst>
              <a:ext uri="{FF2B5EF4-FFF2-40B4-BE49-F238E27FC236}">
                <a16:creationId xmlns:a16="http://schemas.microsoft.com/office/drawing/2014/main" id="{36A0A24B-F64D-24F9-53A8-2D9A3658EC5B}"/>
              </a:ext>
            </a:extLst>
          </p:cNvPr>
          <p:cNvSpPr/>
          <p:nvPr/>
        </p:nvSpPr>
        <p:spPr>
          <a:xfrm>
            <a:off x="262744" y="8749968"/>
            <a:ext cx="2548777" cy="370978"/>
          </a:xfrm>
          <a:custGeom>
            <a:avLst/>
            <a:gdLst>
              <a:gd name="connsiteX0" fmla="*/ 0 w 2548777"/>
              <a:gd name="connsiteY0" fmla="*/ 61831 h 370978"/>
              <a:gd name="connsiteX1" fmla="*/ 61831 w 2548777"/>
              <a:gd name="connsiteY1" fmla="*/ 0 h 370978"/>
              <a:gd name="connsiteX2" fmla="*/ 498352 w 2548777"/>
              <a:gd name="connsiteY2" fmla="*/ 0 h 370978"/>
              <a:gd name="connsiteX3" fmla="*/ 983375 w 2548777"/>
              <a:gd name="connsiteY3" fmla="*/ 0 h 370978"/>
              <a:gd name="connsiteX4" fmla="*/ 1419895 w 2548777"/>
              <a:gd name="connsiteY4" fmla="*/ 0 h 370978"/>
              <a:gd name="connsiteX5" fmla="*/ 1904918 w 2548777"/>
              <a:gd name="connsiteY5" fmla="*/ 0 h 370978"/>
              <a:gd name="connsiteX6" fmla="*/ 2486946 w 2548777"/>
              <a:gd name="connsiteY6" fmla="*/ 0 h 370978"/>
              <a:gd name="connsiteX7" fmla="*/ 2548777 w 2548777"/>
              <a:gd name="connsiteY7" fmla="*/ 61831 h 370978"/>
              <a:gd name="connsiteX8" fmla="*/ 2548777 w 2548777"/>
              <a:gd name="connsiteY8" fmla="*/ 309147 h 370978"/>
              <a:gd name="connsiteX9" fmla="*/ 2486946 w 2548777"/>
              <a:gd name="connsiteY9" fmla="*/ 370978 h 370978"/>
              <a:gd name="connsiteX10" fmla="*/ 2026174 w 2548777"/>
              <a:gd name="connsiteY10" fmla="*/ 370978 h 370978"/>
              <a:gd name="connsiteX11" fmla="*/ 1613905 w 2548777"/>
              <a:gd name="connsiteY11" fmla="*/ 370978 h 370978"/>
              <a:gd name="connsiteX12" fmla="*/ 1104630 w 2548777"/>
              <a:gd name="connsiteY12" fmla="*/ 370978 h 370978"/>
              <a:gd name="connsiteX13" fmla="*/ 668110 w 2548777"/>
              <a:gd name="connsiteY13" fmla="*/ 370978 h 370978"/>
              <a:gd name="connsiteX14" fmla="*/ 61831 w 2548777"/>
              <a:gd name="connsiteY14" fmla="*/ 370978 h 370978"/>
              <a:gd name="connsiteX15" fmla="*/ 0 w 2548777"/>
              <a:gd name="connsiteY15" fmla="*/ 309147 h 370978"/>
              <a:gd name="connsiteX16" fmla="*/ 0 w 2548777"/>
              <a:gd name="connsiteY16" fmla="*/ 61831 h 37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8777" h="370978" fill="none" extrusionOk="0">
                <a:moveTo>
                  <a:pt x="0" y="61831"/>
                </a:moveTo>
                <a:cubicBezTo>
                  <a:pt x="-1335" y="30070"/>
                  <a:pt x="35635" y="5909"/>
                  <a:pt x="61831" y="0"/>
                </a:cubicBezTo>
                <a:cubicBezTo>
                  <a:pt x="263743" y="-10417"/>
                  <a:pt x="355258" y="13128"/>
                  <a:pt x="498352" y="0"/>
                </a:cubicBezTo>
                <a:cubicBezTo>
                  <a:pt x="641446" y="-13128"/>
                  <a:pt x="742445" y="8"/>
                  <a:pt x="983375" y="0"/>
                </a:cubicBezTo>
                <a:cubicBezTo>
                  <a:pt x="1224305" y="-8"/>
                  <a:pt x="1279706" y="50635"/>
                  <a:pt x="1419895" y="0"/>
                </a:cubicBezTo>
                <a:cubicBezTo>
                  <a:pt x="1560084" y="-50635"/>
                  <a:pt x="1706820" y="1356"/>
                  <a:pt x="1904918" y="0"/>
                </a:cubicBezTo>
                <a:cubicBezTo>
                  <a:pt x="2103016" y="-1356"/>
                  <a:pt x="2242550" y="29305"/>
                  <a:pt x="2486946" y="0"/>
                </a:cubicBezTo>
                <a:cubicBezTo>
                  <a:pt x="2522235" y="-3509"/>
                  <a:pt x="2549975" y="28978"/>
                  <a:pt x="2548777" y="61831"/>
                </a:cubicBezTo>
                <a:cubicBezTo>
                  <a:pt x="2552013" y="137313"/>
                  <a:pt x="2538644" y="227962"/>
                  <a:pt x="2548777" y="309147"/>
                </a:cubicBezTo>
                <a:cubicBezTo>
                  <a:pt x="2548643" y="340510"/>
                  <a:pt x="2529578" y="376323"/>
                  <a:pt x="2486946" y="370978"/>
                </a:cubicBezTo>
                <a:cubicBezTo>
                  <a:pt x="2378274" y="413457"/>
                  <a:pt x="2217306" y="327148"/>
                  <a:pt x="2026174" y="370978"/>
                </a:cubicBezTo>
                <a:cubicBezTo>
                  <a:pt x="1835042" y="414808"/>
                  <a:pt x="1810781" y="324221"/>
                  <a:pt x="1613905" y="370978"/>
                </a:cubicBezTo>
                <a:cubicBezTo>
                  <a:pt x="1417029" y="417735"/>
                  <a:pt x="1308071" y="341568"/>
                  <a:pt x="1104630" y="370978"/>
                </a:cubicBezTo>
                <a:cubicBezTo>
                  <a:pt x="901189" y="400388"/>
                  <a:pt x="829130" y="362052"/>
                  <a:pt x="668110" y="370978"/>
                </a:cubicBezTo>
                <a:cubicBezTo>
                  <a:pt x="507090" y="379904"/>
                  <a:pt x="206065" y="322691"/>
                  <a:pt x="61831" y="370978"/>
                </a:cubicBezTo>
                <a:cubicBezTo>
                  <a:pt x="29629" y="362487"/>
                  <a:pt x="-5307" y="343124"/>
                  <a:pt x="0" y="309147"/>
                </a:cubicBezTo>
                <a:cubicBezTo>
                  <a:pt x="-29548" y="219828"/>
                  <a:pt x="5539" y="172081"/>
                  <a:pt x="0" y="61831"/>
                </a:cubicBezTo>
                <a:close/>
              </a:path>
              <a:path w="2548777" h="370978" stroke="0" extrusionOk="0">
                <a:moveTo>
                  <a:pt x="0" y="61831"/>
                </a:moveTo>
                <a:cubicBezTo>
                  <a:pt x="-3389" y="25593"/>
                  <a:pt x="23848" y="1439"/>
                  <a:pt x="61831" y="0"/>
                </a:cubicBezTo>
                <a:cubicBezTo>
                  <a:pt x="207638" y="-30365"/>
                  <a:pt x="371517" y="32369"/>
                  <a:pt x="595356" y="0"/>
                </a:cubicBezTo>
                <a:cubicBezTo>
                  <a:pt x="819196" y="-32369"/>
                  <a:pt x="931740" y="21917"/>
                  <a:pt x="1056128" y="0"/>
                </a:cubicBezTo>
                <a:cubicBezTo>
                  <a:pt x="1180516" y="-21917"/>
                  <a:pt x="1356660" y="30234"/>
                  <a:pt x="1492649" y="0"/>
                </a:cubicBezTo>
                <a:cubicBezTo>
                  <a:pt x="1628638" y="-30234"/>
                  <a:pt x="1786892" y="10948"/>
                  <a:pt x="2001923" y="0"/>
                </a:cubicBezTo>
                <a:cubicBezTo>
                  <a:pt x="2216954" y="-10948"/>
                  <a:pt x="2326185" y="2487"/>
                  <a:pt x="2486946" y="0"/>
                </a:cubicBezTo>
                <a:cubicBezTo>
                  <a:pt x="2522322" y="-1999"/>
                  <a:pt x="2542859" y="32884"/>
                  <a:pt x="2548777" y="61831"/>
                </a:cubicBezTo>
                <a:cubicBezTo>
                  <a:pt x="2566070" y="179839"/>
                  <a:pt x="2537185" y="227105"/>
                  <a:pt x="2548777" y="309147"/>
                </a:cubicBezTo>
                <a:cubicBezTo>
                  <a:pt x="2552112" y="344097"/>
                  <a:pt x="2514170" y="369858"/>
                  <a:pt x="2486946" y="370978"/>
                </a:cubicBezTo>
                <a:cubicBezTo>
                  <a:pt x="2320758" y="375769"/>
                  <a:pt x="2115577" y="326044"/>
                  <a:pt x="2001923" y="370978"/>
                </a:cubicBezTo>
                <a:cubicBezTo>
                  <a:pt x="1888269" y="415912"/>
                  <a:pt x="1633505" y="340843"/>
                  <a:pt x="1541151" y="370978"/>
                </a:cubicBezTo>
                <a:cubicBezTo>
                  <a:pt x="1448797" y="401113"/>
                  <a:pt x="1133103" y="344927"/>
                  <a:pt x="1007626" y="370978"/>
                </a:cubicBezTo>
                <a:cubicBezTo>
                  <a:pt x="882150" y="397029"/>
                  <a:pt x="673975" y="315122"/>
                  <a:pt x="474101" y="370978"/>
                </a:cubicBezTo>
                <a:cubicBezTo>
                  <a:pt x="274228" y="426834"/>
                  <a:pt x="190299" y="333871"/>
                  <a:pt x="61831" y="370978"/>
                </a:cubicBezTo>
                <a:cubicBezTo>
                  <a:pt x="24999" y="368449"/>
                  <a:pt x="-2291" y="339870"/>
                  <a:pt x="0" y="309147"/>
                </a:cubicBezTo>
                <a:cubicBezTo>
                  <a:pt x="-29642" y="238959"/>
                  <a:pt x="13283" y="148437"/>
                  <a:pt x="0" y="6183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kern="100" dirty="0" err="1">
                <a:solidFill>
                  <a:schemeClr val="tx1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しげんって</a:t>
            </a:r>
            <a:r>
              <a:rPr lang="ja-JP" altLang="en-US" sz="1600" u="wavy" kern="100" dirty="0">
                <a:solidFill>
                  <a:schemeClr val="tx1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600" kern="100" dirty="0">
                <a:solidFill>
                  <a:schemeClr val="tx1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なんだろう？</a:t>
            </a:r>
            <a:endParaRPr lang="ja-JP" altLang="ja-JP" sz="900" kern="100" dirty="0">
              <a:solidFill>
                <a:schemeClr val="tx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137" name="角丸四角形 39">
            <a:extLst>
              <a:ext uri="{FF2B5EF4-FFF2-40B4-BE49-F238E27FC236}">
                <a16:creationId xmlns:a16="http://schemas.microsoft.com/office/drawing/2014/main" id="{FB699710-BE7F-872C-75A2-F102DDD46AC8}"/>
              </a:ext>
            </a:extLst>
          </p:cNvPr>
          <p:cNvSpPr/>
          <p:nvPr/>
        </p:nvSpPr>
        <p:spPr>
          <a:xfrm>
            <a:off x="270819" y="9637007"/>
            <a:ext cx="2721853" cy="368390"/>
          </a:xfrm>
          <a:custGeom>
            <a:avLst/>
            <a:gdLst>
              <a:gd name="connsiteX0" fmla="*/ 0 w 2721853"/>
              <a:gd name="connsiteY0" fmla="*/ 61400 h 368390"/>
              <a:gd name="connsiteX1" fmla="*/ 61400 w 2721853"/>
              <a:gd name="connsiteY1" fmla="*/ 0 h 368390"/>
              <a:gd name="connsiteX2" fmla="*/ 529230 w 2721853"/>
              <a:gd name="connsiteY2" fmla="*/ 0 h 368390"/>
              <a:gd name="connsiteX3" fmla="*/ 1049040 w 2721853"/>
              <a:gd name="connsiteY3" fmla="*/ 0 h 368390"/>
              <a:gd name="connsiteX4" fmla="*/ 1516870 w 2721853"/>
              <a:gd name="connsiteY4" fmla="*/ 0 h 368390"/>
              <a:gd name="connsiteX5" fmla="*/ 2036680 w 2721853"/>
              <a:gd name="connsiteY5" fmla="*/ 0 h 368390"/>
              <a:gd name="connsiteX6" fmla="*/ 2660453 w 2721853"/>
              <a:gd name="connsiteY6" fmla="*/ 0 h 368390"/>
              <a:gd name="connsiteX7" fmla="*/ 2721853 w 2721853"/>
              <a:gd name="connsiteY7" fmla="*/ 61400 h 368390"/>
              <a:gd name="connsiteX8" fmla="*/ 2721853 w 2721853"/>
              <a:gd name="connsiteY8" fmla="*/ 306990 h 368390"/>
              <a:gd name="connsiteX9" fmla="*/ 2660453 w 2721853"/>
              <a:gd name="connsiteY9" fmla="*/ 368390 h 368390"/>
              <a:gd name="connsiteX10" fmla="*/ 2166633 w 2721853"/>
              <a:gd name="connsiteY10" fmla="*/ 368390 h 368390"/>
              <a:gd name="connsiteX11" fmla="*/ 1724794 w 2721853"/>
              <a:gd name="connsiteY11" fmla="*/ 368390 h 368390"/>
              <a:gd name="connsiteX12" fmla="*/ 1178993 w 2721853"/>
              <a:gd name="connsiteY12" fmla="*/ 368390 h 368390"/>
              <a:gd name="connsiteX13" fmla="*/ 711163 w 2721853"/>
              <a:gd name="connsiteY13" fmla="*/ 368390 h 368390"/>
              <a:gd name="connsiteX14" fmla="*/ 61400 w 2721853"/>
              <a:gd name="connsiteY14" fmla="*/ 368390 h 368390"/>
              <a:gd name="connsiteX15" fmla="*/ 0 w 2721853"/>
              <a:gd name="connsiteY15" fmla="*/ 306990 h 368390"/>
              <a:gd name="connsiteX16" fmla="*/ 0 w 2721853"/>
              <a:gd name="connsiteY16" fmla="*/ 61400 h 36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21853" h="368390" fill="none" extrusionOk="0">
                <a:moveTo>
                  <a:pt x="0" y="61400"/>
                </a:moveTo>
                <a:cubicBezTo>
                  <a:pt x="-3458" y="33674"/>
                  <a:pt x="34395" y="5131"/>
                  <a:pt x="61400" y="0"/>
                </a:cubicBezTo>
                <a:cubicBezTo>
                  <a:pt x="253949" y="-19741"/>
                  <a:pt x="370951" y="25648"/>
                  <a:pt x="529230" y="0"/>
                </a:cubicBezTo>
                <a:cubicBezTo>
                  <a:pt x="687509" y="-25648"/>
                  <a:pt x="892567" y="19396"/>
                  <a:pt x="1049040" y="0"/>
                </a:cubicBezTo>
                <a:cubicBezTo>
                  <a:pt x="1205513" y="-19396"/>
                  <a:pt x="1328244" y="39875"/>
                  <a:pt x="1516870" y="0"/>
                </a:cubicBezTo>
                <a:cubicBezTo>
                  <a:pt x="1705496" y="-39875"/>
                  <a:pt x="1856555" y="8412"/>
                  <a:pt x="2036680" y="0"/>
                </a:cubicBezTo>
                <a:cubicBezTo>
                  <a:pt x="2216805" y="-8412"/>
                  <a:pt x="2360059" y="67420"/>
                  <a:pt x="2660453" y="0"/>
                </a:cubicBezTo>
                <a:cubicBezTo>
                  <a:pt x="2697019" y="-8167"/>
                  <a:pt x="2722399" y="28081"/>
                  <a:pt x="2721853" y="61400"/>
                </a:cubicBezTo>
                <a:cubicBezTo>
                  <a:pt x="2723470" y="154348"/>
                  <a:pt x="2701720" y="202267"/>
                  <a:pt x="2721853" y="306990"/>
                </a:cubicBezTo>
                <a:cubicBezTo>
                  <a:pt x="2721634" y="336365"/>
                  <a:pt x="2702729" y="373661"/>
                  <a:pt x="2660453" y="368390"/>
                </a:cubicBezTo>
                <a:cubicBezTo>
                  <a:pt x="2464080" y="410870"/>
                  <a:pt x="2317751" y="352566"/>
                  <a:pt x="2166633" y="368390"/>
                </a:cubicBezTo>
                <a:cubicBezTo>
                  <a:pt x="2015515" y="384214"/>
                  <a:pt x="1929593" y="322583"/>
                  <a:pt x="1724794" y="368390"/>
                </a:cubicBezTo>
                <a:cubicBezTo>
                  <a:pt x="1519995" y="414197"/>
                  <a:pt x="1348892" y="353630"/>
                  <a:pt x="1178993" y="368390"/>
                </a:cubicBezTo>
                <a:cubicBezTo>
                  <a:pt x="1009094" y="383150"/>
                  <a:pt x="875744" y="360347"/>
                  <a:pt x="711163" y="368390"/>
                </a:cubicBezTo>
                <a:cubicBezTo>
                  <a:pt x="546582" y="376433"/>
                  <a:pt x="341822" y="331374"/>
                  <a:pt x="61400" y="368390"/>
                </a:cubicBezTo>
                <a:cubicBezTo>
                  <a:pt x="28308" y="364819"/>
                  <a:pt x="-4520" y="340754"/>
                  <a:pt x="0" y="306990"/>
                </a:cubicBezTo>
                <a:cubicBezTo>
                  <a:pt x="-21001" y="245073"/>
                  <a:pt x="7962" y="118019"/>
                  <a:pt x="0" y="61400"/>
                </a:cubicBezTo>
                <a:close/>
              </a:path>
              <a:path w="2721853" h="368390" stroke="0" extrusionOk="0">
                <a:moveTo>
                  <a:pt x="0" y="61400"/>
                </a:moveTo>
                <a:cubicBezTo>
                  <a:pt x="-4655" y="24619"/>
                  <a:pt x="21539" y="2234"/>
                  <a:pt x="61400" y="0"/>
                </a:cubicBezTo>
                <a:cubicBezTo>
                  <a:pt x="268095" y="-28073"/>
                  <a:pt x="376922" y="64610"/>
                  <a:pt x="633192" y="0"/>
                </a:cubicBezTo>
                <a:cubicBezTo>
                  <a:pt x="889462" y="-64610"/>
                  <a:pt x="903871" y="49714"/>
                  <a:pt x="1127012" y="0"/>
                </a:cubicBezTo>
                <a:cubicBezTo>
                  <a:pt x="1350153" y="-49714"/>
                  <a:pt x="1384162" y="13923"/>
                  <a:pt x="1594841" y="0"/>
                </a:cubicBezTo>
                <a:cubicBezTo>
                  <a:pt x="1805520" y="-13923"/>
                  <a:pt x="1931794" y="18930"/>
                  <a:pt x="2140642" y="0"/>
                </a:cubicBezTo>
                <a:cubicBezTo>
                  <a:pt x="2349490" y="-18930"/>
                  <a:pt x="2413395" y="9719"/>
                  <a:pt x="2660453" y="0"/>
                </a:cubicBezTo>
                <a:cubicBezTo>
                  <a:pt x="2698238" y="-6305"/>
                  <a:pt x="2718820" y="30156"/>
                  <a:pt x="2721853" y="61400"/>
                </a:cubicBezTo>
                <a:cubicBezTo>
                  <a:pt x="2723349" y="164107"/>
                  <a:pt x="2702310" y="224436"/>
                  <a:pt x="2721853" y="306990"/>
                </a:cubicBezTo>
                <a:cubicBezTo>
                  <a:pt x="2727502" y="342258"/>
                  <a:pt x="2686489" y="367116"/>
                  <a:pt x="2660453" y="368390"/>
                </a:cubicBezTo>
                <a:cubicBezTo>
                  <a:pt x="2481745" y="412395"/>
                  <a:pt x="2302294" y="312664"/>
                  <a:pt x="2140642" y="368390"/>
                </a:cubicBezTo>
                <a:cubicBezTo>
                  <a:pt x="1978990" y="424116"/>
                  <a:pt x="1848619" y="329457"/>
                  <a:pt x="1646822" y="368390"/>
                </a:cubicBezTo>
                <a:cubicBezTo>
                  <a:pt x="1445025" y="407323"/>
                  <a:pt x="1297850" y="315760"/>
                  <a:pt x="1075031" y="368390"/>
                </a:cubicBezTo>
                <a:cubicBezTo>
                  <a:pt x="852212" y="421020"/>
                  <a:pt x="703818" y="312742"/>
                  <a:pt x="503239" y="368390"/>
                </a:cubicBezTo>
                <a:cubicBezTo>
                  <a:pt x="302660" y="424038"/>
                  <a:pt x="260047" y="320746"/>
                  <a:pt x="61400" y="368390"/>
                </a:cubicBezTo>
                <a:cubicBezTo>
                  <a:pt x="21558" y="362801"/>
                  <a:pt x="-1498" y="338661"/>
                  <a:pt x="0" y="306990"/>
                </a:cubicBezTo>
                <a:cubicBezTo>
                  <a:pt x="-18514" y="223410"/>
                  <a:pt x="28726" y="120903"/>
                  <a:pt x="0" y="6140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u="wavy" kern="100" dirty="0">
                <a:solidFill>
                  <a:schemeClr val="tx1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600" u="wavy" kern="100" dirty="0" err="1">
                <a:solidFill>
                  <a:schemeClr val="tx1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ざつが</a:t>
            </a:r>
            <a:r>
              <a:rPr lang="ja-JP" altLang="en-US" sz="1600" u="wavy" kern="100" dirty="0">
                <a:solidFill>
                  <a:schemeClr val="tx1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みって </a:t>
            </a:r>
            <a:r>
              <a:rPr lang="ja-JP" altLang="ja-JP" sz="1600" kern="100" dirty="0">
                <a:solidFill>
                  <a:schemeClr val="tx1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なんだろう？</a:t>
            </a:r>
            <a:endParaRPr lang="ja-JP" altLang="ja-JP" sz="900" kern="100" dirty="0">
              <a:solidFill>
                <a:schemeClr val="tx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88E12D0-132A-F31B-9469-DE4BDF78B1BD}"/>
              </a:ext>
            </a:extLst>
          </p:cNvPr>
          <p:cNvGrpSpPr/>
          <p:nvPr/>
        </p:nvGrpSpPr>
        <p:grpSpPr>
          <a:xfrm>
            <a:off x="260012" y="4185585"/>
            <a:ext cx="7356272" cy="3257186"/>
            <a:chOff x="1110694" y="5265051"/>
            <a:chExt cx="5083431" cy="2250825"/>
          </a:xfrm>
        </p:grpSpPr>
        <p:sp>
          <p:nvSpPr>
            <p:cNvPr id="2550" name="テキスト ボックス 2549">
              <a:extLst>
                <a:ext uri="{FF2B5EF4-FFF2-40B4-BE49-F238E27FC236}">
                  <a16:creationId xmlns:a16="http://schemas.microsoft.com/office/drawing/2014/main" id="{8134BC54-E745-FC41-9362-8575162D5EC1}"/>
                </a:ext>
              </a:extLst>
            </p:cNvPr>
            <p:cNvSpPr txBox="1"/>
            <p:nvPr/>
          </p:nvSpPr>
          <p:spPr>
            <a:xfrm>
              <a:off x="2813351" y="5337511"/>
              <a:ext cx="2678545" cy="25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ja-JP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なくして　ごみを　ふやさない</a:t>
              </a:r>
            </a:p>
          </p:txBody>
        </p:sp>
        <p:sp>
          <p:nvSpPr>
            <p:cNvPr id="2551" name="テキスト ボックス 2550">
              <a:extLst>
                <a:ext uri="{FF2B5EF4-FFF2-40B4-BE49-F238E27FC236}">
                  <a16:creationId xmlns:a16="http://schemas.microsoft.com/office/drawing/2014/main" id="{8856CBF0-C3A7-4E0B-9F4B-81C3D7217119}"/>
                </a:ext>
              </a:extLst>
            </p:cNvPr>
            <p:cNvSpPr txBox="1"/>
            <p:nvPr/>
          </p:nvSpPr>
          <p:spPr>
            <a:xfrm>
              <a:off x="2816935" y="5782694"/>
              <a:ext cx="3268405" cy="25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ja-JP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ランドセル 六年生まで　よろしく</a:t>
              </a:r>
              <a:r>
                <a:rPr lang="ja-JP" altLang="ja-JP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ね</a:t>
              </a:r>
              <a:r>
                <a:rPr lang="ja-JP" altLang="ja-JP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</a:p>
          </p:txBody>
        </p:sp>
        <p:sp>
          <p:nvSpPr>
            <p:cNvPr id="2552" name="テキスト ボックス 2551">
              <a:extLst>
                <a:ext uri="{FF2B5EF4-FFF2-40B4-BE49-F238E27FC236}">
                  <a16:creationId xmlns:a16="http://schemas.microsoft.com/office/drawing/2014/main" id="{87434455-72A0-F49A-688B-168AD357C08A}"/>
                </a:ext>
              </a:extLst>
            </p:cNvPr>
            <p:cNvSpPr txBox="1"/>
            <p:nvPr/>
          </p:nvSpPr>
          <p:spPr>
            <a:xfrm>
              <a:off x="2816935" y="6255553"/>
              <a:ext cx="2872509" cy="25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ja-JP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えのぐは　しぼって さいごまで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53" name="テキスト ボックス 2552">
              <a:extLst>
                <a:ext uri="{FF2B5EF4-FFF2-40B4-BE49-F238E27FC236}">
                  <a16:creationId xmlns:a16="http://schemas.microsoft.com/office/drawing/2014/main" id="{6DCB20D2-400D-9343-EA92-9EDBFB74BFD3}"/>
                </a:ext>
              </a:extLst>
            </p:cNvPr>
            <p:cNvSpPr txBox="1"/>
            <p:nvPr/>
          </p:nvSpPr>
          <p:spPr>
            <a:xfrm>
              <a:off x="2801918" y="6709190"/>
              <a:ext cx="3392207" cy="25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のこさずたべよ  うちのごはん  きゅうしょくも</a:t>
              </a:r>
            </a:p>
          </p:txBody>
        </p:sp>
        <p:sp>
          <p:nvSpPr>
            <p:cNvPr id="2554" name="テキスト ボックス 2553">
              <a:extLst>
                <a:ext uri="{FF2B5EF4-FFF2-40B4-BE49-F238E27FC236}">
                  <a16:creationId xmlns:a16="http://schemas.microsoft.com/office/drawing/2014/main" id="{6FD5E614-FFE1-446C-1CE4-E15C3BB522CD}"/>
                </a:ext>
              </a:extLst>
            </p:cNvPr>
            <p:cNvSpPr txBox="1"/>
            <p:nvPr/>
          </p:nvSpPr>
          <p:spPr>
            <a:xfrm>
              <a:off x="2801918" y="7161774"/>
              <a:ext cx="3283422" cy="25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ja-JP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バイバイ</a:t>
              </a:r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ja-JP" altLang="ja-JP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しげん</a:t>
              </a:r>
              <a:r>
                <a:rPr lang="en-US" altLang="ja-JP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lang="ja-JP" altLang="ja-JP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生まれかわって またきてね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558" name="図 2557">
              <a:extLst>
                <a:ext uri="{FF2B5EF4-FFF2-40B4-BE49-F238E27FC236}">
                  <a16:creationId xmlns:a16="http://schemas.microsoft.com/office/drawing/2014/main" id="{A270F2A6-9EC0-BC71-DA0D-B3AE90173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0"/>
            <a:stretch/>
          </p:blipFill>
          <p:spPr>
            <a:xfrm>
              <a:off x="1110694" y="5265051"/>
              <a:ext cx="1479306" cy="2250825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139" name="直線矢印コネクタ 3138">
              <a:extLst>
                <a:ext uri="{FF2B5EF4-FFF2-40B4-BE49-F238E27FC236}">
                  <a16:creationId xmlns:a16="http://schemas.microsoft.com/office/drawing/2014/main" id="{C1637590-D185-EE79-D31E-02B4C428ED38}"/>
                </a:ext>
              </a:extLst>
            </p:cNvPr>
            <p:cNvCxnSpPr>
              <a:cxnSpLocks/>
            </p:cNvCxnSpPr>
            <p:nvPr/>
          </p:nvCxnSpPr>
          <p:spPr>
            <a:xfrm>
              <a:off x="2573632" y="5482436"/>
              <a:ext cx="270707" cy="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0" name="直線矢印コネクタ 3139">
              <a:extLst>
                <a:ext uri="{FF2B5EF4-FFF2-40B4-BE49-F238E27FC236}">
                  <a16:creationId xmlns:a16="http://schemas.microsoft.com/office/drawing/2014/main" id="{1183CA43-8827-4C34-B207-BEA2A3F0FE8C}"/>
                </a:ext>
              </a:extLst>
            </p:cNvPr>
            <p:cNvCxnSpPr>
              <a:cxnSpLocks/>
            </p:cNvCxnSpPr>
            <p:nvPr/>
          </p:nvCxnSpPr>
          <p:spPr>
            <a:xfrm>
              <a:off x="2572168" y="5938969"/>
              <a:ext cx="270707" cy="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1" name="直線矢印コネクタ 3140">
              <a:extLst>
                <a:ext uri="{FF2B5EF4-FFF2-40B4-BE49-F238E27FC236}">
                  <a16:creationId xmlns:a16="http://schemas.microsoft.com/office/drawing/2014/main" id="{71B406B4-1B5A-9401-CE93-5997F3172330}"/>
                </a:ext>
              </a:extLst>
            </p:cNvPr>
            <p:cNvCxnSpPr>
              <a:cxnSpLocks/>
            </p:cNvCxnSpPr>
            <p:nvPr/>
          </p:nvCxnSpPr>
          <p:spPr>
            <a:xfrm>
              <a:off x="2568973" y="6379803"/>
              <a:ext cx="270707" cy="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2" name="直線矢印コネクタ 3141">
              <a:extLst>
                <a:ext uri="{FF2B5EF4-FFF2-40B4-BE49-F238E27FC236}">
                  <a16:creationId xmlns:a16="http://schemas.microsoft.com/office/drawing/2014/main" id="{B1156FA0-9FA8-9DB0-3F8F-04C79D545EBC}"/>
                </a:ext>
              </a:extLst>
            </p:cNvPr>
            <p:cNvCxnSpPr>
              <a:cxnSpLocks/>
            </p:cNvCxnSpPr>
            <p:nvPr/>
          </p:nvCxnSpPr>
          <p:spPr>
            <a:xfrm>
              <a:off x="2564585" y="6861868"/>
              <a:ext cx="270707" cy="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3" name="直線矢印コネクタ 3142">
              <a:extLst>
                <a:ext uri="{FF2B5EF4-FFF2-40B4-BE49-F238E27FC236}">
                  <a16:creationId xmlns:a16="http://schemas.microsoft.com/office/drawing/2014/main" id="{A9DFDF4E-8248-95DF-FCD7-F0FF7C8FFFFF}"/>
                </a:ext>
              </a:extLst>
            </p:cNvPr>
            <p:cNvCxnSpPr>
              <a:cxnSpLocks/>
            </p:cNvCxnSpPr>
            <p:nvPr/>
          </p:nvCxnSpPr>
          <p:spPr>
            <a:xfrm>
              <a:off x="2563009" y="7305432"/>
              <a:ext cx="270707" cy="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27D5FCDF-849E-579F-3D89-A551F09F1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96" y="8280556"/>
            <a:ext cx="2080973" cy="172075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AA5DECA-1716-ABB0-EF2B-AEB4EB98C720}"/>
              </a:ext>
            </a:extLst>
          </p:cNvPr>
          <p:cNvSpPr/>
          <p:nvPr/>
        </p:nvSpPr>
        <p:spPr>
          <a:xfrm>
            <a:off x="145923" y="131357"/>
            <a:ext cx="7275132" cy="1650801"/>
          </a:xfrm>
          <a:custGeom>
            <a:avLst/>
            <a:gdLst>
              <a:gd name="connsiteX0" fmla="*/ 0 w 7275132"/>
              <a:gd name="connsiteY0" fmla="*/ 0 h 1650801"/>
              <a:gd name="connsiteX1" fmla="*/ 486874 w 7275132"/>
              <a:gd name="connsiteY1" fmla="*/ 0 h 1650801"/>
              <a:gd name="connsiteX2" fmla="*/ 828246 w 7275132"/>
              <a:gd name="connsiteY2" fmla="*/ 0 h 1650801"/>
              <a:gd name="connsiteX3" fmla="*/ 1533374 w 7275132"/>
              <a:gd name="connsiteY3" fmla="*/ 0 h 1650801"/>
              <a:gd name="connsiteX4" fmla="*/ 2020248 w 7275132"/>
              <a:gd name="connsiteY4" fmla="*/ 0 h 1650801"/>
              <a:gd name="connsiteX5" fmla="*/ 2507122 w 7275132"/>
              <a:gd name="connsiteY5" fmla="*/ 0 h 1650801"/>
              <a:gd name="connsiteX6" fmla="*/ 3212251 w 7275132"/>
              <a:gd name="connsiteY6" fmla="*/ 0 h 1650801"/>
              <a:gd name="connsiteX7" fmla="*/ 3626373 w 7275132"/>
              <a:gd name="connsiteY7" fmla="*/ 0 h 1650801"/>
              <a:gd name="connsiteX8" fmla="*/ 4331502 w 7275132"/>
              <a:gd name="connsiteY8" fmla="*/ 0 h 1650801"/>
              <a:gd name="connsiteX9" fmla="*/ 5036630 w 7275132"/>
              <a:gd name="connsiteY9" fmla="*/ 0 h 1650801"/>
              <a:gd name="connsiteX10" fmla="*/ 5596255 w 7275132"/>
              <a:gd name="connsiteY10" fmla="*/ 0 h 1650801"/>
              <a:gd name="connsiteX11" fmla="*/ 6301384 w 7275132"/>
              <a:gd name="connsiteY11" fmla="*/ 0 h 1650801"/>
              <a:gd name="connsiteX12" fmla="*/ 6788258 w 7275132"/>
              <a:gd name="connsiteY12" fmla="*/ 0 h 1650801"/>
              <a:gd name="connsiteX13" fmla="*/ 7275132 w 7275132"/>
              <a:gd name="connsiteY13" fmla="*/ 0 h 1650801"/>
              <a:gd name="connsiteX14" fmla="*/ 7275132 w 7275132"/>
              <a:gd name="connsiteY14" fmla="*/ 566775 h 1650801"/>
              <a:gd name="connsiteX15" fmla="*/ 7275132 w 7275132"/>
              <a:gd name="connsiteY15" fmla="*/ 1117042 h 1650801"/>
              <a:gd name="connsiteX16" fmla="*/ 7275132 w 7275132"/>
              <a:gd name="connsiteY16" fmla="*/ 1650801 h 1650801"/>
              <a:gd name="connsiteX17" fmla="*/ 6642755 w 7275132"/>
              <a:gd name="connsiteY17" fmla="*/ 1650801 h 1650801"/>
              <a:gd name="connsiteX18" fmla="*/ 6083130 w 7275132"/>
              <a:gd name="connsiteY18" fmla="*/ 1650801 h 1650801"/>
              <a:gd name="connsiteX19" fmla="*/ 5741758 w 7275132"/>
              <a:gd name="connsiteY19" fmla="*/ 1650801 h 1650801"/>
              <a:gd name="connsiteX20" fmla="*/ 5327635 w 7275132"/>
              <a:gd name="connsiteY20" fmla="*/ 1650801 h 1650801"/>
              <a:gd name="connsiteX21" fmla="*/ 4622507 w 7275132"/>
              <a:gd name="connsiteY21" fmla="*/ 1650801 h 1650801"/>
              <a:gd name="connsiteX22" fmla="*/ 4062881 w 7275132"/>
              <a:gd name="connsiteY22" fmla="*/ 1650801 h 1650801"/>
              <a:gd name="connsiteX23" fmla="*/ 3648759 w 7275132"/>
              <a:gd name="connsiteY23" fmla="*/ 1650801 h 1650801"/>
              <a:gd name="connsiteX24" fmla="*/ 3089133 w 7275132"/>
              <a:gd name="connsiteY24" fmla="*/ 1650801 h 1650801"/>
              <a:gd name="connsiteX25" fmla="*/ 2747761 w 7275132"/>
              <a:gd name="connsiteY25" fmla="*/ 1650801 h 1650801"/>
              <a:gd name="connsiteX26" fmla="*/ 2406390 w 7275132"/>
              <a:gd name="connsiteY26" fmla="*/ 1650801 h 1650801"/>
              <a:gd name="connsiteX27" fmla="*/ 1846764 w 7275132"/>
              <a:gd name="connsiteY27" fmla="*/ 1650801 h 1650801"/>
              <a:gd name="connsiteX28" fmla="*/ 1432641 w 7275132"/>
              <a:gd name="connsiteY28" fmla="*/ 1650801 h 1650801"/>
              <a:gd name="connsiteX29" fmla="*/ 800265 w 7275132"/>
              <a:gd name="connsiteY29" fmla="*/ 1650801 h 1650801"/>
              <a:gd name="connsiteX30" fmla="*/ 0 w 7275132"/>
              <a:gd name="connsiteY30" fmla="*/ 1650801 h 1650801"/>
              <a:gd name="connsiteX31" fmla="*/ 0 w 7275132"/>
              <a:gd name="connsiteY31" fmla="*/ 1084026 h 1650801"/>
              <a:gd name="connsiteX32" fmla="*/ 0 w 7275132"/>
              <a:gd name="connsiteY32" fmla="*/ 517251 h 1650801"/>
              <a:gd name="connsiteX33" fmla="*/ 0 w 7275132"/>
              <a:gd name="connsiteY33" fmla="*/ 0 h 165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75132" h="1650801" extrusionOk="0">
                <a:moveTo>
                  <a:pt x="0" y="0"/>
                </a:moveTo>
                <a:cubicBezTo>
                  <a:pt x="174165" y="-39800"/>
                  <a:pt x="355256" y="11435"/>
                  <a:pt x="486874" y="0"/>
                </a:cubicBezTo>
                <a:cubicBezTo>
                  <a:pt x="618492" y="-11435"/>
                  <a:pt x="717703" y="33487"/>
                  <a:pt x="828246" y="0"/>
                </a:cubicBezTo>
                <a:cubicBezTo>
                  <a:pt x="938789" y="-33487"/>
                  <a:pt x="1197112" y="22947"/>
                  <a:pt x="1533374" y="0"/>
                </a:cubicBezTo>
                <a:cubicBezTo>
                  <a:pt x="1869636" y="-22947"/>
                  <a:pt x="1804619" y="56485"/>
                  <a:pt x="2020248" y="0"/>
                </a:cubicBezTo>
                <a:cubicBezTo>
                  <a:pt x="2235877" y="-56485"/>
                  <a:pt x="2367311" y="6011"/>
                  <a:pt x="2507122" y="0"/>
                </a:cubicBezTo>
                <a:cubicBezTo>
                  <a:pt x="2646933" y="-6011"/>
                  <a:pt x="2891930" y="28814"/>
                  <a:pt x="3212251" y="0"/>
                </a:cubicBezTo>
                <a:cubicBezTo>
                  <a:pt x="3532572" y="-28814"/>
                  <a:pt x="3538531" y="31924"/>
                  <a:pt x="3626373" y="0"/>
                </a:cubicBezTo>
                <a:cubicBezTo>
                  <a:pt x="3714215" y="-31924"/>
                  <a:pt x="4145606" y="47420"/>
                  <a:pt x="4331502" y="0"/>
                </a:cubicBezTo>
                <a:cubicBezTo>
                  <a:pt x="4517398" y="-47420"/>
                  <a:pt x="4877622" y="10760"/>
                  <a:pt x="5036630" y="0"/>
                </a:cubicBezTo>
                <a:cubicBezTo>
                  <a:pt x="5195638" y="-10760"/>
                  <a:pt x="5409438" y="53611"/>
                  <a:pt x="5596255" y="0"/>
                </a:cubicBezTo>
                <a:cubicBezTo>
                  <a:pt x="5783073" y="-53611"/>
                  <a:pt x="6013125" y="69930"/>
                  <a:pt x="6301384" y="0"/>
                </a:cubicBezTo>
                <a:cubicBezTo>
                  <a:pt x="6589643" y="-69930"/>
                  <a:pt x="6559177" y="56137"/>
                  <a:pt x="6788258" y="0"/>
                </a:cubicBezTo>
                <a:cubicBezTo>
                  <a:pt x="7017339" y="-56137"/>
                  <a:pt x="7046363" y="35219"/>
                  <a:pt x="7275132" y="0"/>
                </a:cubicBezTo>
                <a:cubicBezTo>
                  <a:pt x="7342896" y="231730"/>
                  <a:pt x="7225219" y="441124"/>
                  <a:pt x="7275132" y="566775"/>
                </a:cubicBezTo>
                <a:cubicBezTo>
                  <a:pt x="7325045" y="692426"/>
                  <a:pt x="7272910" y="861206"/>
                  <a:pt x="7275132" y="1117042"/>
                </a:cubicBezTo>
                <a:cubicBezTo>
                  <a:pt x="7277354" y="1372878"/>
                  <a:pt x="7211689" y="1526257"/>
                  <a:pt x="7275132" y="1650801"/>
                </a:cubicBezTo>
                <a:cubicBezTo>
                  <a:pt x="7114041" y="1686140"/>
                  <a:pt x="6937096" y="1648300"/>
                  <a:pt x="6642755" y="1650801"/>
                </a:cubicBezTo>
                <a:cubicBezTo>
                  <a:pt x="6348414" y="1653302"/>
                  <a:pt x="6276391" y="1606911"/>
                  <a:pt x="6083130" y="1650801"/>
                </a:cubicBezTo>
                <a:cubicBezTo>
                  <a:pt x="5889870" y="1694691"/>
                  <a:pt x="5862404" y="1626232"/>
                  <a:pt x="5741758" y="1650801"/>
                </a:cubicBezTo>
                <a:cubicBezTo>
                  <a:pt x="5621112" y="1675370"/>
                  <a:pt x="5448953" y="1622873"/>
                  <a:pt x="5327635" y="1650801"/>
                </a:cubicBezTo>
                <a:cubicBezTo>
                  <a:pt x="5206317" y="1678729"/>
                  <a:pt x="4832179" y="1618415"/>
                  <a:pt x="4622507" y="1650801"/>
                </a:cubicBezTo>
                <a:cubicBezTo>
                  <a:pt x="4412835" y="1683187"/>
                  <a:pt x="4311808" y="1621090"/>
                  <a:pt x="4062881" y="1650801"/>
                </a:cubicBezTo>
                <a:cubicBezTo>
                  <a:pt x="3813954" y="1680512"/>
                  <a:pt x="3735777" y="1633975"/>
                  <a:pt x="3648759" y="1650801"/>
                </a:cubicBezTo>
                <a:cubicBezTo>
                  <a:pt x="3561741" y="1667627"/>
                  <a:pt x="3267981" y="1645972"/>
                  <a:pt x="3089133" y="1650801"/>
                </a:cubicBezTo>
                <a:cubicBezTo>
                  <a:pt x="2910285" y="1655630"/>
                  <a:pt x="2864088" y="1612741"/>
                  <a:pt x="2747761" y="1650801"/>
                </a:cubicBezTo>
                <a:cubicBezTo>
                  <a:pt x="2631434" y="1688861"/>
                  <a:pt x="2492577" y="1642143"/>
                  <a:pt x="2406390" y="1650801"/>
                </a:cubicBezTo>
                <a:cubicBezTo>
                  <a:pt x="2320203" y="1659459"/>
                  <a:pt x="2121357" y="1642519"/>
                  <a:pt x="1846764" y="1650801"/>
                </a:cubicBezTo>
                <a:cubicBezTo>
                  <a:pt x="1572171" y="1659083"/>
                  <a:pt x="1587338" y="1626220"/>
                  <a:pt x="1432641" y="1650801"/>
                </a:cubicBezTo>
                <a:cubicBezTo>
                  <a:pt x="1277944" y="1675382"/>
                  <a:pt x="986280" y="1615807"/>
                  <a:pt x="800265" y="1650801"/>
                </a:cubicBezTo>
                <a:cubicBezTo>
                  <a:pt x="614250" y="1685795"/>
                  <a:pt x="187571" y="1592887"/>
                  <a:pt x="0" y="1650801"/>
                </a:cubicBezTo>
                <a:cubicBezTo>
                  <a:pt x="-21654" y="1442224"/>
                  <a:pt x="64905" y="1243388"/>
                  <a:pt x="0" y="1084026"/>
                </a:cubicBezTo>
                <a:cubicBezTo>
                  <a:pt x="-64905" y="924665"/>
                  <a:pt x="50473" y="652488"/>
                  <a:pt x="0" y="517251"/>
                </a:cubicBezTo>
                <a:cubicBezTo>
                  <a:pt x="-50473" y="382015"/>
                  <a:pt x="26083" y="190239"/>
                  <a:pt x="0" y="0"/>
                </a:cubicBezTo>
                <a:close/>
              </a:path>
            </a:pathLst>
          </a:custGeom>
          <a:noFill/>
          <a:ln w="95250">
            <a:solidFill>
              <a:srgbClr val="71C5F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2"/>
          <p:cNvSpPr txBox="1"/>
          <p:nvPr/>
        </p:nvSpPr>
        <p:spPr>
          <a:xfrm>
            <a:off x="-252204" y="301767"/>
            <a:ext cx="8071386" cy="146450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5400" dirty="0">
                <a:ln w="6350">
                  <a:solidFill>
                    <a:schemeClr val="bg1">
                      <a:alpha val="98000"/>
                    </a:schemeClr>
                  </a:solidFill>
                  <a:prstDash val="lgDashDotDot"/>
                </a:ln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かたつむりのおやくそく</a:t>
            </a:r>
            <a:endParaRPr lang="en-US" altLang="ja-JP" sz="5400" dirty="0">
              <a:ln w="6350">
                <a:solidFill>
                  <a:schemeClr val="bg1">
                    <a:alpha val="98000"/>
                  </a:schemeClr>
                </a:solidFill>
                <a:prstDash val="lgDashDotDot"/>
              </a:ln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4000" dirty="0">
                <a:ln w="3175">
                  <a:solidFill>
                    <a:schemeClr val="bg1"/>
                  </a:solidFill>
                </a:ln>
                <a:solidFill>
                  <a:schemeClr val="tx1">
                    <a:alpha val="87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～ごみをへらす </a:t>
            </a:r>
            <a:r>
              <a:rPr lang="ja-JP" altLang="ja-JP" sz="4000" dirty="0">
                <a:ln w="3175">
                  <a:solidFill>
                    <a:schemeClr val="bg1"/>
                  </a:solidFill>
                </a:ln>
                <a:solidFill>
                  <a:schemeClr val="tx1">
                    <a:alpha val="87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あいことば</a:t>
            </a:r>
            <a:r>
              <a:rPr lang="ja-JP" altLang="en-US" sz="4000" dirty="0">
                <a:ln w="3175">
                  <a:solidFill>
                    <a:schemeClr val="bg1"/>
                  </a:solidFill>
                </a:ln>
                <a:solidFill>
                  <a:schemeClr val="tx1">
                    <a:alpha val="87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～</a:t>
            </a:r>
            <a:endParaRPr lang="ja-JP" altLang="en-US" sz="4000" b="1" kern="100" dirty="0">
              <a:ln w="3175">
                <a:solidFill>
                  <a:schemeClr val="bg1"/>
                </a:solidFill>
              </a:ln>
              <a:solidFill>
                <a:schemeClr val="tx1">
                  <a:alpha val="87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図 6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1BF54C36-6DF9-5159-4723-8818029A3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1" y="4130441"/>
            <a:ext cx="2110738" cy="32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0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C890758-B4E7-C69F-884C-A9AFBDEDA3F2}"/>
              </a:ext>
            </a:extLst>
          </p:cNvPr>
          <p:cNvSpPr/>
          <p:nvPr/>
        </p:nvSpPr>
        <p:spPr>
          <a:xfrm>
            <a:off x="-28246" y="86280"/>
            <a:ext cx="7587921" cy="690757"/>
          </a:xfrm>
          <a:custGeom>
            <a:avLst/>
            <a:gdLst>
              <a:gd name="connsiteX0" fmla="*/ 0 w 7587921"/>
              <a:gd name="connsiteY0" fmla="*/ 0 h 690757"/>
              <a:gd name="connsiteX1" fmla="*/ 659565 w 7587921"/>
              <a:gd name="connsiteY1" fmla="*/ 0 h 690757"/>
              <a:gd name="connsiteX2" fmla="*/ 1167372 w 7587921"/>
              <a:gd name="connsiteY2" fmla="*/ 0 h 690757"/>
              <a:gd name="connsiteX3" fmla="*/ 1751059 w 7587921"/>
              <a:gd name="connsiteY3" fmla="*/ 0 h 690757"/>
              <a:gd name="connsiteX4" fmla="*/ 2486503 w 7587921"/>
              <a:gd name="connsiteY4" fmla="*/ 0 h 690757"/>
              <a:gd name="connsiteX5" fmla="*/ 2918431 w 7587921"/>
              <a:gd name="connsiteY5" fmla="*/ 0 h 690757"/>
              <a:gd name="connsiteX6" fmla="*/ 3577997 w 7587921"/>
              <a:gd name="connsiteY6" fmla="*/ 0 h 690757"/>
              <a:gd name="connsiteX7" fmla="*/ 4009924 w 7587921"/>
              <a:gd name="connsiteY7" fmla="*/ 0 h 690757"/>
              <a:gd name="connsiteX8" fmla="*/ 4593611 w 7587921"/>
              <a:gd name="connsiteY8" fmla="*/ 0 h 690757"/>
              <a:gd name="connsiteX9" fmla="*/ 5253176 w 7587921"/>
              <a:gd name="connsiteY9" fmla="*/ 0 h 690757"/>
              <a:gd name="connsiteX10" fmla="*/ 5609225 w 7587921"/>
              <a:gd name="connsiteY10" fmla="*/ 0 h 690757"/>
              <a:gd name="connsiteX11" fmla="*/ 5965273 w 7587921"/>
              <a:gd name="connsiteY11" fmla="*/ 0 h 690757"/>
              <a:gd name="connsiteX12" fmla="*/ 6700718 w 7587921"/>
              <a:gd name="connsiteY12" fmla="*/ 0 h 690757"/>
              <a:gd name="connsiteX13" fmla="*/ 7587921 w 7587921"/>
              <a:gd name="connsiteY13" fmla="*/ 0 h 690757"/>
              <a:gd name="connsiteX14" fmla="*/ 7587921 w 7587921"/>
              <a:gd name="connsiteY14" fmla="*/ 324656 h 690757"/>
              <a:gd name="connsiteX15" fmla="*/ 7587921 w 7587921"/>
              <a:gd name="connsiteY15" fmla="*/ 690757 h 690757"/>
              <a:gd name="connsiteX16" fmla="*/ 6928356 w 7587921"/>
              <a:gd name="connsiteY16" fmla="*/ 690757 h 690757"/>
              <a:gd name="connsiteX17" fmla="*/ 6268790 w 7587921"/>
              <a:gd name="connsiteY17" fmla="*/ 690757 h 690757"/>
              <a:gd name="connsiteX18" fmla="*/ 5685104 w 7587921"/>
              <a:gd name="connsiteY18" fmla="*/ 690757 h 690757"/>
              <a:gd name="connsiteX19" fmla="*/ 4949659 w 7587921"/>
              <a:gd name="connsiteY19" fmla="*/ 690757 h 690757"/>
              <a:gd name="connsiteX20" fmla="*/ 4214215 w 7587921"/>
              <a:gd name="connsiteY20" fmla="*/ 690757 h 690757"/>
              <a:gd name="connsiteX21" fmla="*/ 3554649 w 7587921"/>
              <a:gd name="connsiteY21" fmla="*/ 690757 h 690757"/>
              <a:gd name="connsiteX22" fmla="*/ 2895084 w 7587921"/>
              <a:gd name="connsiteY22" fmla="*/ 690757 h 690757"/>
              <a:gd name="connsiteX23" fmla="*/ 2235518 w 7587921"/>
              <a:gd name="connsiteY23" fmla="*/ 690757 h 690757"/>
              <a:gd name="connsiteX24" fmla="*/ 1803590 w 7587921"/>
              <a:gd name="connsiteY24" fmla="*/ 690757 h 690757"/>
              <a:gd name="connsiteX25" fmla="*/ 1068146 w 7587921"/>
              <a:gd name="connsiteY25" fmla="*/ 690757 h 690757"/>
              <a:gd name="connsiteX26" fmla="*/ 0 w 7587921"/>
              <a:gd name="connsiteY26" fmla="*/ 690757 h 690757"/>
              <a:gd name="connsiteX27" fmla="*/ 0 w 7587921"/>
              <a:gd name="connsiteY27" fmla="*/ 366101 h 690757"/>
              <a:gd name="connsiteX28" fmla="*/ 0 w 7587921"/>
              <a:gd name="connsiteY28" fmla="*/ 0 h 69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87921" h="690757" fill="none" extrusionOk="0">
                <a:moveTo>
                  <a:pt x="0" y="0"/>
                </a:moveTo>
                <a:cubicBezTo>
                  <a:pt x="150844" y="-3036"/>
                  <a:pt x="438050" y="2785"/>
                  <a:pt x="659565" y="0"/>
                </a:cubicBezTo>
                <a:cubicBezTo>
                  <a:pt x="881080" y="-2785"/>
                  <a:pt x="1006145" y="58162"/>
                  <a:pt x="1167372" y="0"/>
                </a:cubicBezTo>
                <a:cubicBezTo>
                  <a:pt x="1328599" y="-58162"/>
                  <a:pt x="1530368" y="54991"/>
                  <a:pt x="1751059" y="0"/>
                </a:cubicBezTo>
                <a:cubicBezTo>
                  <a:pt x="1971750" y="-54991"/>
                  <a:pt x="2230390" y="62439"/>
                  <a:pt x="2486503" y="0"/>
                </a:cubicBezTo>
                <a:cubicBezTo>
                  <a:pt x="2742616" y="-62439"/>
                  <a:pt x="2713803" y="1281"/>
                  <a:pt x="2918431" y="0"/>
                </a:cubicBezTo>
                <a:cubicBezTo>
                  <a:pt x="3123059" y="-1281"/>
                  <a:pt x="3272363" y="58087"/>
                  <a:pt x="3577997" y="0"/>
                </a:cubicBezTo>
                <a:cubicBezTo>
                  <a:pt x="3883631" y="-58087"/>
                  <a:pt x="3884591" y="27777"/>
                  <a:pt x="4009924" y="0"/>
                </a:cubicBezTo>
                <a:cubicBezTo>
                  <a:pt x="4135257" y="-27777"/>
                  <a:pt x="4394132" y="17973"/>
                  <a:pt x="4593611" y="0"/>
                </a:cubicBezTo>
                <a:cubicBezTo>
                  <a:pt x="4793090" y="-17973"/>
                  <a:pt x="5050211" y="5623"/>
                  <a:pt x="5253176" y="0"/>
                </a:cubicBezTo>
                <a:cubicBezTo>
                  <a:pt x="5456141" y="-5623"/>
                  <a:pt x="5456896" y="40489"/>
                  <a:pt x="5609225" y="0"/>
                </a:cubicBezTo>
                <a:cubicBezTo>
                  <a:pt x="5761554" y="-40489"/>
                  <a:pt x="5821949" y="22050"/>
                  <a:pt x="5965273" y="0"/>
                </a:cubicBezTo>
                <a:cubicBezTo>
                  <a:pt x="6108597" y="-22050"/>
                  <a:pt x="6414304" y="83119"/>
                  <a:pt x="6700718" y="0"/>
                </a:cubicBezTo>
                <a:cubicBezTo>
                  <a:pt x="6987132" y="-83119"/>
                  <a:pt x="7224786" y="38512"/>
                  <a:pt x="7587921" y="0"/>
                </a:cubicBezTo>
                <a:cubicBezTo>
                  <a:pt x="7622602" y="124684"/>
                  <a:pt x="7577271" y="190721"/>
                  <a:pt x="7587921" y="324656"/>
                </a:cubicBezTo>
                <a:cubicBezTo>
                  <a:pt x="7598571" y="458591"/>
                  <a:pt x="7568749" y="578723"/>
                  <a:pt x="7587921" y="690757"/>
                </a:cubicBezTo>
                <a:cubicBezTo>
                  <a:pt x="7415082" y="699715"/>
                  <a:pt x="7116441" y="649058"/>
                  <a:pt x="6928356" y="690757"/>
                </a:cubicBezTo>
                <a:cubicBezTo>
                  <a:pt x="6740272" y="732456"/>
                  <a:pt x="6424071" y="631648"/>
                  <a:pt x="6268790" y="690757"/>
                </a:cubicBezTo>
                <a:cubicBezTo>
                  <a:pt x="6113509" y="749866"/>
                  <a:pt x="5888090" y="634770"/>
                  <a:pt x="5685104" y="690757"/>
                </a:cubicBezTo>
                <a:cubicBezTo>
                  <a:pt x="5482118" y="746744"/>
                  <a:pt x="5309031" y="650475"/>
                  <a:pt x="4949659" y="690757"/>
                </a:cubicBezTo>
                <a:cubicBezTo>
                  <a:pt x="4590287" y="731039"/>
                  <a:pt x="4546176" y="671424"/>
                  <a:pt x="4214215" y="690757"/>
                </a:cubicBezTo>
                <a:cubicBezTo>
                  <a:pt x="3882254" y="710090"/>
                  <a:pt x="3841285" y="638165"/>
                  <a:pt x="3554649" y="690757"/>
                </a:cubicBezTo>
                <a:cubicBezTo>
                  <a:pt x="3268013" y="743349"/>
                  <a:pt x="3191653" y="687356"/>
                  <a:pt x="2895084" y="690757"/>
                </a:cubicBezTo>
                <a:cubicBezTo>
                  <a:pt x="2598516" y="694158"/>
                  <a:pt x="2406140" y="687359"/>
                  <a:pt x="2235518" y="690757"/>
                </a:cubicBezTo>
                <a:cubicBezTo>
                  <a:pt x="2064896" y="694155"/>
                  <a:pt x="1962252" y="672478"/>
                  <a:pt x="1803590" y="690757"/>
                </a:cubicBezTo>
                <a:cubicBezTo>
                  <a:pt x="1644928" y="709036"/>
                  <a:pt x="1342022" y="638080"/>
                  <a:pt x="1068146" y="690757"/>
                </a:cubicBezTo>
                <a:cubicBezTo>
                  <a:pt x="794270" y="743434"/>
                  <a:pt x="219672" y="656484"/>
                  <a:pt x="0" y="690757"/>
                </a:cubicBezTo>
                <a:cubicBezTo>
                  <a:pt x="-22079" y="586098"/>
                  <a:pt x="17027" y="450987"/>
                  <a:pt x="0" y="366101"/>
                </a:cubicBezTo>
                <a:cubicBezTo>
                  <a:pt x="-17027" y="281215"/>
                  <a:pt x="10393" y="122295"/>
                  <a:pt x="0" y="0"/>
                </a:cubicBezTo>
                <a:close/>
              </a:path>
              <a:path w="7587921" h="690757" stroke="0" extrusionOk="0">
                <a:moveTo>
                  <a:pt x="0" y="0"/>
                </a:moveTo>
                <a:cubicBezTo>
                  <a:pt x="160217" y="-6983"/>
                  <a:pt x="259164" y="33641"/>
                  <a:pt x="507807" y="0"/>
                </a:cubicBezTo>
                <a:cubicBezTo>
                  <a:pt x="756450" y="-33641"/>
                  <a:pt x="710108" y="21595"/>
                  <a:pt x="863856" y="0"/>
                </a:cubicBezTo>
                <a:cubicBezTo>
                  <a:pt x="1017604" y="-21595"/>
                  <a:pt x="1407533" y="33246"/>
                  <a:pt x="1599300" y="0"/>
                </a:cubicBezTo>
                <a:cubicBezTo>
                  <a:pt x="1791067" y="-33246"/>
                  <a:pt x="1854830" y="25866"/>
                  <a:pt x="2107107" y="0"/>
                </a:cubicBezTo>
                <a:cubicBezTo>
                  <a:pt x="2359384" y="-25866"/>
                  <a:pt x="2430388" y="12885"/>
                  <a:pt x="2614914" y="0"/>
                </a:cubicBezTo>
                <a:cubicBezTo>
                  <a:pt x="2799440" y="-12885"/>
                  <a:pt x="3202052" y="13406"/>
                  <a:pt x="3350359" y="0"/>
                </a:cubicBezTo>
                <a:cubicBezTo>
                  <a:pt x="3498666" y="-13406"/>
                  <a:pt x="3646922" y="44946"/>
                  <a:pt x="3782287" y="0"/>
                </a:cubicBezTo>
                <a:cubicBezTo>
                  <a:pt x="3917652" y="-44946"/>
                  <a:pt x="4258645" y="35347"/>
                  <a:pt x="4517731" y="0"/>
                </a:cubicBezTo>
                <a:cubicBezTo>
                  <a:pt x="4776817" y="-35347"/>
                  <a:pt x="5008110" y="2244"/>
                  <a:pt x="5253176" y="0"/>
                </a:cubicBezTo>
                <a:cubicBezTo>
                  <a:pt x="5498243" y="-2244"/>
                  <a:pt x="5559477" y="21583"/>
                  <a:pt x="5836862" y="0"/>
                </a:cubicBezTo>
                <a:cubicBezTo>
                  <a:pt x="6114247" y="-21583"/>
                  <a:pt x="6386808" y="54367"/>
                  <a:pt x="6572307" y="0"/>
                </a:cubicBezTo>
                <a:cubicBezTo>
                  <a:pt x="6757807" y="-54367"/>
                  <a:pt x="6942638" y="15184"/>
                  <a:pt x="7080114" y="0"/>
                </a:cubicBezTo>
                <a:cubicBezTo>
                  <a:pt x="7217590" y="-15184"/>
                  <a:pt x="7468182" y="1880"/>
                  <a:pt x="7587921" y="0"/>
                </a:cubicBezTo>
                <a:cubicBezTo>
                  <a:pt x="7611878" y="148325"/>
                  <a:pt x="7571473" y="266477"/>
                  <a:pt x="7587921" y="352286"/>
                </a:cubicBezTo>
                <a:cubicBezTo>
                  <a:pt x="7604369" y="438095"/>
                  <a:pt x="7568305" y="600652"/>
                  <a:pt x="7587921" y="690757"/>
                </a:cubicBezTo>
                <a:cubicBezTo>
                  <a:pt x="7416437" y="696430"/>
                  <a:pt x="7205592" y="689369"/>
                  <a:pt x="7004235" y="690757"/>
                </a:cubicBezTo>
                <a:cubicBezTo>
                  <a:pt x="6802878" y="692145"/>
                  <a:pt x="6616494" y="670881"/>
                  <a:pt x="6268790" y="690757"/>
                </a:cubicBezTo>
                <a:cubicBezTo>
                  <a:pt x="5921087" y="710633"/>
                  <a:pt x="5954346" y="654787"/>
                  <a:pt x="5685104" y="690757"/>
                </a:cubicBezTo>
                <a:cubicBezTo>
                  <a:pt x="5415862" y="726727"/>
                  <a:pt x="5460413" y="686867"/>
                  <a:pt x="5329055" y="690757"/>
                </a:cubicBezTo>
                <a:cubicBezTo>
                  <a:pt x="5197697" y="694647"/>
                  <a:pt x="5020433" y="689093"/>
                  <a:pt x="4897127" y="690757"/>
                </a:cubicBezTo>
                <a:cubicBezTo>
                  <a:pt x="4773821" y="692421"/>
                  <a:pt x="4419233" y="624820"/>
                  <a:pt x="4161683" y="690757"/>
                </a:cubicBezTo>
                <a:cubicBezTo>
                  <a:pt x="3904133" y="756694"/>
                  <a:pt x="3809614" y="622940"/>
                  <a:pt x="3577997" y="690757"/>
                </a:cubicBezTo>
                <a:cubicBezTo>
                  <a:pt x="3346380" y="758574"/>
                  <a:pt x="3327289" y="641668"/>
                  <a:pt x="3146069" y="690757"/>
                </a:cubicBezTo>
                <a:cubicBezTo>
                  <a:pt x="2964849" y="739846"/>
                  <a:pt x="2761418" y="645396"/>
                  <a:pt x="2562383" y="690757"/>
                </a:cubicBezTo>
                <a:cubicBezTo>
                  <a:pt x="2363348" y="736118"/>
                  <a:pt x="2294870" y="658107"/>
                  <a:pt x="2206334" y="690757"/>
                </a:cubicBezTo>
                <a:cubicBezTo>
                  <a:pt x="2117798" y="723407"/>
                  <a:pt x="1963036" y="688940"/>
                  <a:pt x="1850285" y="690757"/>
                </a:cubicBezTo>
                <a:cubicBezTo>
                  <a:pt x="1737534" y="692574"/>
                  <a:pt x="1444860" y="680935"/>
                  <a:pt x="1266599" y="690757"/>
                </a:cubicBezTo>
                <a:cubicBezTo>
                  <a:pt x="1088338" y="700579"/>
                  <a:pt x="990208" y="664708"/>
                  <a:pt x="834671" y="690757"/>
                </a:cubicBezTo>
                <a:cubicBezTo>
                  <a:pt x="679134" y="716806"/>
                  <a:pt x="270773" y="683449"/>
                  <a:pt x="0" y="690757"/>
                </a:cubicBezTo>
                <a:cubicBezTo>
                  <a:pt x="-14837" y="544994"/>
                  <a:pt x="13567" y="442249"/>
                  <a:pt x="0" y="359194"/>
                </a:cubicBezTo>
                <a:cubicBezTo>
                  <a:pt x="-13567" y="276139"/>
                  <a:pt x="24772" y="92674"/>
                  <a:pt x="0" y="0"/>
                </a:cubicBezTo>
                <a:close/>
              </a:path>
            </a:pathLst>
          </a:custGeom>
          <a:solidFill>
            <a:srgbClr val="002060"/>
          </a:solidFill>
          <a:ln w="317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9" name="テキスト ボックス 5">
            <a:extLst>
              <a:ext uri="{FF2B5EF4-FFF2-40B4-BE49-F238E27FC236}">
                <a16:creationId xmlns:a16="http://schemas.microsoft.com/office/drawing/2014/main" id="{48557F95-47BB-91A9-C744-6673DB54469E}"/>
              </a:ext>
            </a:extLst>
          </p:cNvPr>
          <p:cNvSpPr txBox="1"/>
          <p:nvPr/>
        </p:nvSpPr>
        <p:spPr>
          <a:xfrm>
            <a:off x="184545" y="51075"/>
            <a:ext cx="8137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まちがいさがしにチャレンジ！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E4EFE4-BAD9-B559-65AF-8856D06229B3}"/>
              </a:ext>
            </a:extLst>
          </p:cNvPr>
          <p:cNvGrpSpPr/>
          <p:nvPr/>
        </p:nvGrpSpPr>
        <p:grpSpPr>
          <a:xfrm>
            <a:off x="334069" y="1537470"/>
            <a:ext cx="6701600" cy="3801157"/>
            <a:chOff x="99180" y="1731596"/>
            <a:chExt cx="7302648" cy="4142072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16F44C3-7904-6BB8-9A31-7DD2ECA6F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7" t="31969" r="5067" b="41109"/>
            <a:stretch/>
          </p:blipFill>
          <p:spPr>
            <a:xfrm>
              <a:off x="99180" y="1737235"/>
              <a:ext cx="7302648" cy="825369"/>
            </a:xfrm>
            <a:prstGeom prst="rect">
              <a:avLst/>
            </a:prstGeom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4EE2EE6-0D12-813E-C9EC-A04AAC17F6D7}"/>
                </a:ext>
              </a:extLst>
            </p:cNvPr>
            <p:cNvGrpSpPr/>
            <p:nvPr/>
          </p:nvGrpSpPr>
          <p:grpSpPr>
            <a:xfrm>
              <a:off x="107355" y="1731596"/>
              <a:ext cx="7288453" cy="4142072"/>
              <a:chOff x="9395" y="837815"/>
              <a:chExt cx="7579182" cy="4307295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40C575E9-BFB5-9385-FDCD-2D596980B071}"/>
                  </a:ext>
                </a:extLst>
              </p:cNvPr>
              <p:cNvGrpSpPr/>
              <p:nvPr/>
            </p:nvGrpSpPr>
            <p:grpSpPr>
              <a:xfrm>
                <a:off x="9395" y="837815"/>
                <a:ext cx="7579182" cy="4307295"/>
                <a:chOff x="7406164" y="206963"/>
                <a:chExt cx="5537637" cy="3164147"/>
              </a:xfrm>
            </p:grpSpPr>
            <p:sp>
              <p:nvSpPr>
                <p:cNvPr id="2321" name="正方形/長方形 2320">
                  <a:extLst>
                    <a:ext uri="{FF2B5EF4-FFF2-40B4-BE49-F238E27FC236}">
                      <a16:creationId xmlns:a16="http://schemas.microsoft.com/office/drawing/2014/main" id="{90076858-E0FB-FA7D-F24A-A1394B74F17A}"/>
                    </a:ext>
                  </a:extLst>
                </p:cNvPr>
                <p:cNvSpPr/>
                <p:nvPr/>
              </p:nvSpPr>
              <p:spPr>
                <a:xfrm>
                  <a:off x="7412951" y="805167"/>
                  <a:ext cx="5530850" cy="156227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2" name="正方形/長方形 2321">
                  <a:extLst>
                    <a:ext uri="{FF2B5EF4-FFF2-40B4-BE49-F238E27FC236}">
                      <a16:creationId xmlns:a16="http://schemas.microsoft.com/office/drawing/2014/main" id="{3B33FDD8-332E-587C-2E69-5F88F92F25A1}"/>
                    </a:ext>
                  </a:extLst>
                </p:cNvPr>
                <p:cNvSpPr/>
                <p:nvPr/>
              </p:nvSpPr>
              <p:spPr>
                <a:xfrm>
                  <a:off x="7407022" y="984848"/>
                  <a:ext cx="5530850" cy="199584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323" name="正方形/長方形 2322">
                  <a:extLst>
                    <a:ext uri="{FF2B5EF4-FFF2-40B4-BE49-F238E27FC236}">
                      <a16:creationId xmlns:a16="http://schemas.microsoft.com/office/drawing/2014/main" id="{4FCAFDEA-DE02-4117-CF0D-FC34354C2200}"/>
                    </a:ext>
                  </a:extLst>
                </p:cNvPr>
                <p:cNvSpPr/>
                <p:nvPr/>
              </p:nvSpPr>
              <p:spPr>
                <a:xfrm>
                  <a:off x="7507093" y="206963"/>
                  <a:ext cx="447069" cy="305695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324" name="正方形/長方形 2323">
                  <a:extLst>
                    <a:ext uri="{FF2B5EF4-FFF2-40B4-BE49-F238E27FC236}">
                      <a16:creationId xmlns:a16="http://schemas.microsoft.com/office/drawing/2014/main" id="{D89DD764-E8B8-52B9-FE94-CD18184A8A7C}"/>
                    </a:ext>
                  </a:extLst>
                </p:cNvPr>
                <p:cNvSpPr/>
                <p:nvPr/>
              </p:nvSpPr>
              <p:spPr>
                <a:xfrm>
                  <a:off x="7412314" y="206963"/>
                  <a:ext cx="5527551" cy="3164147"/>
                </a:xfrm>
                <a:prstGeom prst="rect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325" name="グループ化 2324">
                  <a:extLst>
                    <a:ext uri="{FF2B5EF4-FFF2-40B4-BE49-F238E27FC236}">
                      <a16:creationId xmlns:a16="http://schemas.microsoft.com/office/drawing/2014/main" id="{46BBBF7D-316A-601E-1BEF-D48B5B49F342}"/>
                    </a:ext>
                  </a:extLst>
                </p:cNvPr>
                <p:cNvGrpSpPr/>
                <p:nvPr/>
              </p:nvGrpSpPr>
              <p:grpSpPr>
                <a:xfrm>
                  <a:off x="8281421" y="1009669"/>
                  <a:ext cx="1294756" cy="1598623"/>
                  <a:chOff x="16837798" y="2023807"/>
                  <a:chExt cx="2459841" cy="3037142"/>
                </a:xfrm>
              </p:grpSpPr>
              <p:sp>
                <p:nvSpPr>
                  <p:cNvPr id="2439" name="角丸四角形 15">
                    <a:extLst>
                      <a:ext uri="{FF2B5EF4-FFF2-40B4-BE49-F238E27FC236}">
                        <a16:creationId xmlns:a16="http://schemas.microsoft.com/office/drawing/2014/main" id="{21DFE706-8746-36BE-9C96-33DFC0412CE4}"/>
                      </a:ext>
                    </a:extLst>
                  </p:cNvPr>
                  <p:cNvSpPr/>
                  <p:nvPr/>
                </p:nvSpPr>
                <p:spPr>
                  <a:xfrm>
                    <a:off x="16899480" y="2023807"/>
                    <a:ext cx="2353280" cy="3037142"/>
                  </a:xfrm>
                  <a:prstGeom prst="roundRect">
                    <a:avLst>
                      <a:gd name="adj" fmla="val 8498"/>
                    </a:avLst>
                  </a:prstGeom>
                  <a:solidFill>
                    <a:schemeClr val="bg1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105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40" name="正方形/長方形 2439">
                    <a:extLst>
                      <a:ext uri="{FF2B5EF4-FFF2-40B4-BE49-F238E27FC236}">
                        <a16:creationId xmlns:a16="http://schemas.microsoft.com/office/drawing/2014/main" id="{956A3BBB-B9B4-C69E-953F-229D1F548402}"/>
                      </a:ext>
                    </a:extLst>
                  </p:cNvPr>
                  <p:cNvSpPr/>
                  <p:nvPr/>
                </p:nvSpPr>
                <p:spPr>
                  <a:xfrm>
                    <a:off x="16837798" y="2039137"/>
                    <a:ext cx="2459841" cy="3006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kumimoji="1" lang="ja-JP" altLang="en-US" sz="800" b="1" dirty="0"/>
                      <a:t>しげん・ごみしゅうせきじょ</a:t>
                    </a:r>
                  </a:p>
                </p:txBody>
              </p:sp>
              <p:grpSp>
                <p:nvGrpSpPr>
                  <p:cNvPr id="2441" name="グループ化 2440">
                    <a:extLst>
                      <a:ext uri="{FF2B5EF4-FFF2-40B4-BE49-F238E27FC236}">
                        <a16:creationId xmlns:a16="http://schemas.microsoft.com/office/drawing/2014/main" id="{CF3F3049-C0FC-4E15-A254-2A6E1833E557}"/>
                      </a:ext>
                    </a:extLst>
                  </p:cNvPr>
                  <p:cNvGrpSpPr/>
                  <p:nvPr/>
                </p:nvGrpSpPr>
                <p:grpSpPr>
                  <a:xfrm>
                    <a:off x="17075114" y="2311896"/>
                    <a:ext cx="1965377" cy="576761"/>
                    <a:chOff x="17075114" y="2266030"/>
                    <a:chExt cx="1965377" cy="772272"/>
                  </a:xfrm>
                </p:grpSpPr>
                <p:sp>
                  <p:nvSpPr>
                    <p:cNvPr id="2544" name="正方形/長方形 2543">
                      <a:extLst>
                        <a:ext uri="{FF2B5EF4-FFF2-40B4-BE49-F238E27FC236}">
                          <a16:creationId xmlns:a16="http://schemas.microsoft.com/office/drawing/2014/main" id="{12294C4D-4916-C468-1391-64A0141F72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89082" y="2279120"/>
                      <a:ext cx="1951409" cy="752180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3B944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/>
                    </a:p>
                  </p:txBody>
                </p:sp>
                <p:sp>
                  <p:nvSpPr>
                    <p:cNvPr id="2545" name="正方形/長方形 2544">
                      <a:extLst>
                        <a:ext uri="{FF2B5EF4-FFF2-40B4-BE49-F238E27FC236}">
                          <a16:creationId xmlns:a16="http://schemas.microsoft.com/office/drawing/2014/main" id="{CB66287E-23D7-23EF-1DAD-CCD959724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75114" y="2266030"/>
                      <a:ext cx="404701" cy="772272"/>
                    </a:xfrm>
                    <a:prstGeom prst="rect">
                      <a:avLst/>
                    </a:prstGeom>
                    <a:solidFill>
                      <a:srgbClr val="3B9443"/>
                    </a:solidFill>
                    <a:ln w="285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/>
                    </a:p>
                  </p:txBody>
                </p:sp>
              </p:grpSp>
              <p:sp>
                <p:nvSpPr>
                  <p:cNvPr id="2442" name="正方形/長方形 2441">
                    <a:extLst>
                      <a:ext uri="{FF2B5EF4-FFF2-40B4-BE49-F238E27FC236}">
                        <a16:creationId xmlns:a16="http://schemas.microsoft.com/office/drawing/2014/main" id="{8DF0E545-F501-E709-45F4-51422995C8CA}"/>
                      </a:ext>
                    </a:extLst>
                  </p:cNvPr>
                  <p:cNvSpPr/>
                  <p:nvPr/>
                </p:nvSpPr>
                <p:spPr>
                  <a:xfrm>
                    <a:off x="17085160" y="4112689"/>
                    <a:ext cx="1951410" cy="442945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1100"/>
                  </a:p>
                </p:txBody>
              </p:sp>
              <p:sp>
                <p:nvSpPr>
                  <p:cNvPr id="2443" name="正方形/長方形 2442">
                    <a:extLst>
                      <a:ext uri="{FF2B5EF4-FFF2-40B4-BE49-F238E27FC236}">
                        <a16:creationId xmlns:a16="http://schemas.microsoft.com/office/drawing/2014/main" id="{6B5100CA-81F5-78D7-3633-DA69FA8E6875}"/>
                      </a:ext>
                    </a:extLst>
                  </p:cNvPr>
                  <p:cNvSpPr/>
                  <p:nvPr/>
                </p:nvSpPr>
                <p:spPr>
                  <a:xfrm>
                    <a:off x="17461345" y="4114810"/>
                    <a:ext cx="834709" cy="36852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1100"/>
                  </a:p>
                </p:txBody>
              </p:sp>
              <p:sp>
                <p:nvSpPr>
                  <p:cNvPr id="2444" name="正方形/長方形 2443">
                    <a:extLst>
                      <a:ext uri="{FF2B5EF4-FFF2-40B4-BE49-F238E27FC236}">
                        <a16:creationId xmlns:a16="http://schemas.microsoft.com/office/drawing/2014/main" id="{C35F37C0-8350-1491-768C-AC48BEF71274}"/>
                      </a:ext>
                    </a:extLst>
                  </p:cNvPr>
                  <p:cNvSpPr/>
                  <p:nvPr/>
                </p:nvSpPr>
                <p:spPr>
                  <a:xfrm>
                    <a:off x="17080486" y="4598179"/>
                    <a:ext cx="1961950" cy="113288"/>
                  </a:xfrm>
                  <a:prstGeom prst="rect">
                    <a:avLst/>
                  </a:prstGeom>
                  <a:solidFill>
                    <a:srgbClr val="F5E828"/>
                  </a:solidFill>
                  <a:ln w="28575">
                    <a:solidFill>
                      <a:srgbClr val="F5E82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1100" dirty="0"/>
                  </a:p>
                </p:txBody>
              </p:sp>
              <p:sp>
                <p:nvSpPr>
                  <p:cNvPr id="2542" name="正方形/長方形 2541">
                    <a:extLst>
                      <a:ext uri="{FF2B5EF4-FFF2-40B4-BE49-F238E27FC236}">
                        <a16:creationId xmlns:a16="http://schemas.microsoft.com/office/drawing/2014/main" id="{3C0EBA98-2197-1D64-54CE-F7C62136F1D7}"/>
                      </a:ext>
                    </a:extLst>
                  </p:cNvPr>
                  <p:cNvSpPr/>
                  <p:nvPr/>
                </p:nvSpPr>
                <p:spPr>
                  <a:xfrm>
                    <a:off x="17095475" y="2327762"/>
                    <a:ext cx="1456687" cy="587025"/>
                  </a:xfrm>
                  <a:prstGeom prst="rect">
                    <a:avLst/>
                  </a:prstGeom>
                  <a:noFill/>
                  <a:ln w="28575">
                    <a:solidFill>
                      <a:srgbClr val="3B944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1100"/>
                  </a:p>
                </p:txBody>
              </p:sp>
              <p:sp>
                <p:nvSpPr>
                  <p:cNvPr id="2446" name="正方形/長方形 2445">
                    <a:extLst>
                      <a:ext uri="{FF2B5EF4-FFF2-40B4-BE49-F238E27FC236}">
                        <a16:creationId xmlns:a16="http://schemas.microsoft.com/office/drawing/2014/main" id="{9FF82609-56B1-47A0-8E06-64839C772EBE}"/>
                      </a:ext>
                    </a:extLst>
                  </p:cNvPr>
                  <p:cNvSpPr/>
                  <p:nvPr/>
                </p:nvSpPr>
                <p:spPr>
                  <a:xfrm>
                    <a:off x="17075674" y="4786479"/>
                    <a:ext cx="1974326" cy="141121"/>
                  </a:xfrm>
                  <a:prstGeom prst="rect">
                    <a:avLst/>
                  </a:prstGeom>
                  <a:solidFill>
                    <a:srgbClr val="F5E828"/>
                  </a:solidFill>
                  <a:ln w="28575">
                    <a:solidFill>
                      <a:srgbClr val="F5E82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1100"/>
                  </a:p>
                </p:txBody>
              </p:sp>
              <p:sp>
                <p:nvSpPr>
                  <p:cNvPr id="2447" name="テキスト ボックス 125">
                    <a:extLst>
                      <a:ext uri="{FF2B5EF4-FFF2-40B4-BE49-F238E27FC236}">
                        <a16:creationId xmlns:a16="http://schemas.microsoft.com/office/drawing/2014/main" id="{8A0E97D2-0640-359E-EB4F-0EB19423C7C1}"/>
                      </a:ext>
                    </a:extLst>
                  </p:cNvPr>
                  <p:cNvSpPr txBox="1"/>
                  <p:nvPr/>
                </p:nvSpPr>
                <p:spPr>
                  <a:xfrm>
                    <a:off x="17079150" y="2344535"/>
                    <a:ext cx="405864" cy="500238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kumimoji="1" lang="ja-JP" altLang="en-US" sz="700" b="1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しげん</a:t>
                    </a:r>
                  </a:p>
                </p:txBody>
              </p:sp>
              <p:grpSp>
                <p:nvGrpSpPr>
                  <p:cNvPr id="2538" name="グループ化 2537">
                    <a:extLst>
                      <a:ext uri="{FF2B5EF4-FFF2-40B4-BE49-F238E27FC236}">
                        <a16:creationId xmlns:a16="http://schemas.microsoft.com/office/drawing/2014/main" id="{5D56FEE1-B5AD-20DD-7CA5-DB0611E093EC}"/>
                      </a:ext>
                    </a:extLst>
                  </p:cNvPr>
                  <p:cNvGrpSpPr/>
                  <p:nvPr/>
                </p:nvGrpSpPr>
                <p:grpSpPr>
                  <a:xfrm>
                    <a:off x="17070081" y="2920900"/>
                    <a:ext cx="1967193" cy="573056"/>
                    <a:chOff x="17069073" y="3140811"/>
                    <a:chExt cx="1967193" cy="840704"/>
                  </a:xfrm>
                </p:grpSpPr>
                <p:sp>
                  <p:nvSpPr>
                    <p:cNvPr id="2540" name="正方形/長方形 2539">
                      <a:extLst>
                        <a:ext uri="{FF2B5EF4-FFF2-40B4-BE49-F238E27FC236}">
                          <a16:creationId xmlns:a16="http://schemas.microsoft.com/office/drawing/2014/main" id="{A750451B-5AAA-1BD2-6659-6BA18159C5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87704" y="3140811"/>
                      <a:ext cx="1948562" cy="823941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B232B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/>
                    </a:p>
                  </p:txBody>
                </p:sp>
                <p:sp>
                  <p:nvSpPr>
                    <p:cNvPr id="2541" name="正方形/長方形 2540">
                      <a:extLst>
                        <a:ext uri="{FF2B5EF4-FFF2-40B4-BE49-F238E27FC236}">
                          <a16:creationId xmlns:a16="http://schemas.microsoft.com/office/drawing/2014/main" id="{7EF5EDCD-074A-CAD4-19AD-A0E049E25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69073" y="3141284"/>
                      <a:ext cx="411556" cy="840231"/>
                    </a:xfrm>
                    <a:prstGeom prst="rect">
                      <a:avLst/>
                    </a:prstGeom>
                    <a:solidFill>
                      <a:srgbClr val="CB232B"/>
                    </a:solidFill>
                    <a:ln w="285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/>
                    </a:p>
                  </p:txBody>
                </p:sp>
              </p:grpSp>
              <p:sp>
                <p:nvSpPr>
                  <p:cNvPr id="2536" name="正方形/長方形 2535">
                    <a:extLst>
                      <a:ext uri="{FF2B5EF4-FFF2-40B4-BE49-F238E27FC236}">
                        <a16:creationId xmlns:a16="http://schemas.microsoft.com/office/drawing/2014/main" id="{0BAA70F0-C134-280E-1CAD-879C769FDEAD}"/>
                      </a:ext>
                    </a:extLst>
                  </p:cNvPr>
                  <p:cNvSpPr/>
                  <p:nvPr/>
                </p:nvSpPr>
                <p:spPr>
                  <a:xfrm>
                    <a:off x="17089085" y="3517435"/>
                    <a:ext cx="1951408" cy="56246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75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1100"/>
                  </a:p>
                </p:txBody>
              </p:sp>
              <p:grpSp>
                <p:nvGrpSpPr>
                  <p:cNvPr id="2450" name="グループ化 2449">
                    <a:extLst>
                      <a:ext uri="{FF2B5EF4-FFF2-40B4-BE49-F238E27FC236}">
                        <a16:creationId xmlns:a16="http://schemas.microsoft.com/office/drawing/2014/main" id="{7E11C751-8089-CC34-00B1-73CA08B4DA69}"/>
                      </a:ext>
                    </a:extLst>
                  </p:cNvPr>
                  <p:cNvGrpSpPr/>
                  <p:nvPr/>
                </p:nvGrpSpPr>
                <p:grpSpPr>
                  <a:xfrm>
                    <a:off x="17067943" y="2915875"/>
                    <a:ext cx="1488131" cy="566449"/>
                    <a:chOff x="17067930" y="2917992"/>
                    <a:chExt cx="1973938" cy="566449"/>
                  </a:xfrm>
                </p:grpSpPr>
                <p:sp>
                  <p:nvSpPr>
                    <p:cNvPr id="2532" name="正方形/長方形 2531">
                      <a:extLst>
                        <a:ext uri="{FF2B5EF4-FFF2-40B4-BE49-F238E27FC236}">
                          <a16:creationId xmlns:a16="http://schemas.microsoft.com/office/drawing/2014/main" id="{316A05E8-7C8E-0D77-2A71-D03C9216F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0458" y="2926405"/>
                      <a:ext cx="1951410" cy="558036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B232B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/>
                    </a:p>
                  </p:txBody>
                </p:sp>
                <p:sp>
                  <p:nvSpPr>
                    <p:cNvPr id="2531" name="テキスト ボックス 138">
                      <a:extLst>
                        <a:ext uri="{FF2B5EF4-FFF2-40B4-BE49-F238E27FC236}">
                          <a16:creationId xmlns:a16="http://schemas.microsoft.com/office/drawing/2014/main" id="{DFC7CE8F-CE63-DB67-1BED-1C01C84D17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67930" y="2917992"/>
                      <a:ext cx="538360" cy="502478"/>
                    </a:xfrm>
                    <a:prstGeom prst="rect">
                      <a:avLst/>
                    </a:prstGeom>
                    <a:noFill/>
                  </p:spPr>
                  <p:txBody>
                    <a:bodyPr vert="eaVert"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もえる</a:t>
                      </a:r>
                    </a:p>
                  </p:txBody>
                </p:sp>
              </p:grpSp>
              <p:grpSp>
                <p:nvGrpSpPr>
                  <p:cNvPr id="2451" name="グループ化 2450">
                    <a:extLst>
                      <a:ext uri="{FF2B5EF4-FFF2-40B4-BE49-F238E27FC236}">
                        <a16:creationId xmlns:a16="http://schemas.microsoft.com/office/drawing/2014/main" id="{6DA36EDE-5487-A5CF-9D9E-0CC053589539}"/>
                      </a:ext>
                    </a:extLst>
                  </p:cNvPr>
                  <p:cNvGrpSpPr/>
                  <p:nvPr/>
                </p:nvGrpSpPr>
                <p:grpSpPr>
                  <a:xfrm>
                    <a:off x="17011756" y="3449872"/>
                    <a:ext cx="1555789" cy="706766"/>
                    <a:chOff x="16999001" y="3587041"/>
                    <a:chExt cx="2055282" cy="706766"/>
                  </a:xfrm>
                </p:grpSpPr>
                <p:grpSp>
                  <p:nvGrpSpPr>
                    <p:cNvPr id="2526" name="グループ化 2525">
                      <a:extLst>
                        <a:ext uri="{FF2B5EF4-FFF2-40B4-BE49-F238E27FC236}">
                          <a16:creationId xmlns:a16="http://schemas.microsoft.com/office/drawing/2014/main" id="{EE39D462-140D-AFE5-2D01-1958B5F1AE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102875" y="3649814"/>
                      <a:ext cx="1951408" cy="563012"/>
                      <a:chOff x="17104737" y="4037616"/>
                      <a:chExt cx="1951408" cy="704294"/>
                    </a:xfrm>
                  </p:grpSpPr>
                  <p:sp>
                    <p:nvSpPr>
                      <p:cNvPr id="2528" name="正方形/長方形 2527">
                        <a:extLst>
                          <a:ext uri="{FF2B5EF4-FFF2-40B4-BE49-F238E27FC236}">
                            <a16:creationId xmlns:a16="http://schemas.microsoft.com/office/drawing/2014/main" id="{0AEED880-4806-265E-3C5B-44B9B631CD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104737" y="4047723"/>
                        <a:ext cx="1951408" cy="6752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75AB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529" name="正方形/長方形 2528">
                        <a:extLst>
                          <a:ext uri="{FF2B5EF4-FFF2-40B4-BE49-F238E27FC236}">
                            <a16:creationId xmlns:a16="http://schemas.microsoft.com/office/drawing/2014/main" id="{B49169D7-A5F9-287F-165C-62C5C13230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105803" y="4037616"/>
                        <a:ext cx="513077" cy="704294"/>
                      </a:xfrm>
                      <a:prstGeom prst="rect">
                        <a:avLst/>
                      </a:prstGeom>
                      <a:solidFill>
                        <a:srgbClr val="0075AB"/>
                      </a:solidFill>
                      <a:ln w="285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</p:grpSp>
                <p:sp>
                  <p:nvSpPr>
                    <p:cNvPr id="2527" name="テキスト ボックス 143">
                      <a:extLst>
                        <a:ext uri="{FF2B5EF4-FFF2-40B4-BE49-F238E27FC236}">
                          <a16:creationId xmlns:a16="http://schemas.microsoft.com/office/drawing/2014/main" id="{6BE5F440-9FCA-FA0D-4FC6-2BC1E682441A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16999001" y="3587041"/>
                      <a:ext cx="607562" cy="706766"/>
                    </a:xfrm>
                    <a:prstGeom prst="rect">
                      <a:avLst/>
                    </a:prstGeom>
                    <a:noFill/>
                  </p:spPr>
                  <p:txBody>
                    <a:bodyPr vert="eaVert"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もえない</a:t>
                      </a:r>
                    </a:p>
                  </p:txBody>
                </p:sp>
              </p:grpSp>
              <p:grpSp>
                <p:nvGrpSpPr>
                  <p:cNvPr id="2452" name="グループ化 2451">
                    <a:extLst>
                      <a:ext uri="{FF2B5EF4-FFF2-40B4-BE49-F238E27FC236}">
                        <a16:creationId xmlns:a16="http://schemas.microsoft.com/office/drawing/2014/main" id="{1CB6B693-D208-8C55-03BC-A726A4187FA0}"/>
                      </a:ext>
                    </a:extLst>
                  </p:cNvPr>
                  <p:cNvGrpSpPr/>
                  <p:nvPr/>
                </p:nvGrpSpPr>
                <p:grpSpPr>
                  <a:xfrm>
                    <a:off x="18881795" y="4579369"/>
                    <a:ext cx="165892" cy="165892"/>
                    <a:chOff x="17250321" y="4040455"/>
                    <a:chExt cx="165892" cy="165892"/>
                  </a:xfrm>
                </p:grpSpPr>
                <p:sp>
                  <p:nvSpPr>
                    <p:cNvPr id="2524" name="楕円 2523">
                      <a:extLst>
                        <a:ext uri="{FF2B5EF4-FFF2-40B4-BE49-F238E27FC236}">
                          <a16:creationId xmlns:a16="http://schemas.microsoft.com/office/drawing/2014/main" id="{E1EF58CF-B710-9CCE-E4D9-BC962B320A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50321" y="4040455"/>
                      <a:ext cx="165892" cy="165892"/>
                    </a:xfrm>
                    <a:prstGeom prst="ellipse">
                      <a:avLst/>
                    </a:prstGeom>
                    <a:solidFill>
                      <a:srgbClr val="297299"/>
                    </a:solidFill>
                    <a:ln w="28575">
                      <a:solidFill>
                        <a:srgbClr val="D4222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/>
                    </a:p>
                  </p:txBody>
                </p:sp>
                <p:cxnSp>
                  <p:nvCxnSpPr>
                    <p:cNvPr id="2525" name="直線コネクタ 2524">
                      <a:extLst>
                        <a:ext uri="{FF2B5EF4-FFF2-40B4-BE49-F238E27FC236}">
                          <a16:creationId xmlns:a16="http://schemas.microsoft.com/office/drawing/2014/main" id="{76F4FC26-F249-19C0-5CFC-4CBF0919FD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272598" y="4075757"/>
                      <a:ext cx="128375" cy="114049"/>
                    </a:xfrm>
                    <a:prstGeom prst="line">
                      <a:avLst/>
                    </a:prstGeom>
                    <a:ln w="19050">
                      <a:solidFill>
                        <a:srgbClr val="D42228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53" name="テキスト ボックス 152">
                    <a:extLst>
                      <a:ext uri="{FF2B5EF4-FFF2-40B4-BE49-F238E27FC236}">
                        <a16:creationId xmlns:a16="http://schemas.microsoft.com/office/drawing/2014/main" id="{910226B9-415C-B405-E7E0-7DF3A41681D4}"/>
                      </a:ext>
                    </a:extLst>
                  </p:cNvPr>
                  <p:cNvSpPr txBox="1"/>
                  <p:nvPr/>
                </p:nvSpPr>
                <p:spPr>
                  <a:xfrm>
                    <a:off x="17477658" y="2338108"/>
                    <a:ext cx="1003979" cy="2792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kumimoji="1" lang="ja-JP" altLang="en-US" sz="700" b="1" dirty="0"/>
                      <a:t>ぷらすちっく</a:t>
                    </a:r>
                  </a:p>
                </p:txBody>
              </p:sp>
              <p:grpSp>
                <p:nvGrpSpPr>
                  <p:cNvPr id="2455" name="グループ化 2454">
                    <a:extLst>
                      <a:ext uri="{FF2B5EF4-FFF2-40B4-BE49-F238E27FC236}">
                        <a16:creationId xmlns:a16="http://schemas.microsoft.com/office/drawing/2014/main" id="{6FA75AF5-2B96-CC19-2E09-F787281A1B2F}"/>
                      </a:ext>
                    </a:extLst>
                  </p:cNvPr>
                  <p:cNvGrpSpPr/>
                  <p:nvPr/>
                </p:nvGrpSpPr>
                <p:grpSpPr>
                  <a:xfrm>
                    <a:off x="18439158" y="3037641"/>
                    <a:ext cx="654634" cy="236249"/>
                    <a:chOff x="19294866" y="2831731"/>
                    <a:chExt cx="654634" cy="236249"/>
                  </a:xfrm>
                </p:grpSpPr>
                <p:sp>
                  <p:nvSpPr>
                    <p:cNvPr id="2522" name="角丸四角形 151">
                      <a:extLst>
                        <a:ext uri="{FF2B5EF4-FFF2-40B4-BE49-F238E27FC236}">
                          <a16:creationId xmlns:a16="http://schemas.microsoft.com/office/drawing/2014/main" id="{11EFC0B8-1710-2CE2-1424-D4CABD1A2C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41051" y="2866477"/>
                      <a:ext cx="430847" cy="188533"/>
                    </a:xfrm>
                    <a:prstGeom prst="roundRect">
                      <a:avLst/>
                    </a:prstGeom>
                    <a:solidFill>
                      <a:srgbClr val="D42228"/>
                    </a:solidFill>
                    <a:ln>
                      <a:solidFill>
                        <a:srgbClr val="D4222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/>
                    </a:p>
                  </p:txBody>
                </p:sp>
                <p:sp>
                  <p:nvSpPr>
                    <p:cNvPr id="2523" name="正方形/長方形 2522">
                      <a:extLst>
                        <a:ext uri="{FF2B5EF4-FFF2-40B4-BE49-F238E27FC236}">
                          <a16:creationId xmlns:a16="http://schemas.microsoft.com/office/drawing/2014/main" id="{0E9E8CC1-5355-F231-3B47-B1D943AC6D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94866" y="2831731"/>
                      <a:ext cx="654634" cy="23624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kumimoji="1" lang="ja-JP" altLang="en-US" sz="5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げつ・すい</a:t>
                      </a:r>
                    </a:p>
                  </p:txBody>
                </p:sp>
              </p:grpSp>
              <p:sp>
                <p:nvSpPr>
                  <p:cNvPr id="2456" name="楕円 2455">
                    <a:extLst>
                      <a:ext uri="{FF2B5EF4-FFF2-40B4-BE49-F238E27FC236}">
                        <a16:creationId xmlns:a16="http://schemas.microsoft.com/office/drawing/2014/main" id="{E5C9D3DE-537F-CFA9-6971-5959CA69E709}"/>
                      </a:ext>
                    </a:extLst>
                  </p:cNvPr>
                  <p:cNvSpPr/>
                  <p:nvPr/>
                </p:nvSpPr>
                <p:spPr>
                  <a:xfrm>
                    <a:off x="18679854" y="2372560"/>
                    <a:ext cx="238674" cy="20343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3B944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1100"/>
                  </a:p>
                </p:txBody>
              </p:sp>
              <p:sp>
                <p:nvSpPr>
                  <p:cNvPr id="2457" name="正方形/長方形 2456">
                    <a:extLst>
                      <a:ext uri="{FF2B5EF4-FFF2-40B4-BE49-F238E27FC236}">
                        <a16:creationId xmlns:a16="http://schemas.microsoft.com/office/drawing/2014/main" id="{B735D22D-27AB-68A5-9882-F5D93BF8BDCA}"/>
                      </a:ext>
                    </a:extLst>
                  </p:cNvPr>
                  <p:cNvSpPr/>
                  <p:nvPr/>
                </p:nvSpPr>
                <p:spPr>
                  <a:xfrm>
                    <a:off x="18450991" y="3687281"/>
                    <a:ext cx="576753" cy="38658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kumimoji="1" lang="ja-JP" altLang="en-US" sz="600" dirty="0"/>
                      <a:t>１かい</a:t>
                    </a:r>
                    <a:endParaRPr kumimoji="1" lang="en-US" altLang="ja-JP" sz="600" dirty="0"/>
                  </a:p>
                  <a:p>
                    <a:r>
                      <a:rPr kumimoji="1" lang="ja-JP" altLang="en-US" sz="600" dirty="0"/>
                      <a:t>２かい</a:t>
                    </a:r>
                  </a:p>
                </p:txBody>
              </p:sp>
              <p:sp>
                <p:nvSpPr>
                  <p:cNvPr id="2458" name="楕円 2457">
                    <a:extLst>
                      <a:ext uri="{FF2B5EF4-FFF2-40B4-BE49-F238E27FC236}">
                        <a16:creationId xmlns:a16="http://schemas.microsoft.com/office/drawing/2014/main" id="{EAD31875-6547-C19C-AD76-705E7766AA5B}"/>
                      </a:ext>
                    </a:extLst>
                  </p:cNvPr>
                  <p:cNvSpPr/>
                  <p:nvPr/>
                </p:nvSpPr>
                <p:spPr>
                  <a:xfrm>
                    <a:off x="18691069" y="3569136"/>
                    <a:ext cx="198182" cy="1689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75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1100"/>
                  </a:p>
                </p:txBody>
              </p:sp>
              <p:grpSp>
                <p:nvGrpSpPr>
                  <p:cNvPr id="2459" name="グループ化 2458">
                    <a:extLst>
                      <a:ext uri="{FF2B5EF4-FFF2-40B4-BE49-F238E27FC236}">
                        <a16:creationId xmlns:a16="http://schemas.microsoft.com/office/drawing/2014/main" id="{33459B74-4FB6-0072-44F9-5147B61EF827}"/>
                      </a:ext>
                    </a:extLst>
                  </p:cNvPr>
                  <p:cNvGrpSpPr/>
                  <p:nvPr/>
                </p:nvGrpSpPr>
                <p:grpSpPr>
                  <a:xfrm>
                    <a:off x="17580709" y="2554196"/>
                    <a:ext cx="805120" cy="227663"/>
                    <a:chOff x="17492538" y="1366213"/>
                    <a:chExt cx="923271" cy="261073"/>
                  </a:xfrm>
                </p:grpSpPr>
                <p:grpSp>
                  <p:nvGrpSpPr>
                    <p:cNvPr id="2506" name="グループ化 2505">
                      <a:extLst>
                        <a:ext uri="{FF2B5EF4-FFF2-40B4-BE49-F238E27FC236}">
                          <a16:creationId xmlns:a16="http://schemas.microsoft.com/office/drawing/2014/main" id="{9F3FDF40-110A-ABE4-CDBE-786E5BA47E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989761" y="1502854"/>
                      <a:ext cx="426048" cy="113464"/>
                      <a:chOff x="17964152" y="1518101"/>
                      <a:chExt cx="426048" cy="113464"/>
                    </a:xfrm>
                  </p:grpSpPr>
                  <p:sp>
                    <p:nvSpPr>
                      <p:cNvPr id="2519" name="楕円 2518">
                        <a:extLst>
                          <a:ext uri="{FF2B5EF4-FFF2-40B4-BE49-F238E27FC236}">
                            <a16:creationId xmlns:a16="http://schemas.microsoft.com/office/drawing/2014/main" id="{4E6EF96F-1E5F-BDB5-5B30-21CD670B17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64152" y="1521905"/>
                        <a:ext cx="110654" cy="1096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520" name="二等辺三角形 2519">
                        <a:extLst>
                          <a:ext uri="{FF2B5EF4-FFF2-40B4-BE49-F238E27FC236}">
                            <a16:creationId xmlns:a16="http://schemas.microsoft.com/office/drawing/2014/main" id="{220BD927-5795-3BBE-0428-54DF900FFB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19046" y="1518101"/>
                        <a:ext cx="117424" cy="102354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521" name="正方形/長方形 2520">
                        <a:extLst>
                          <a:ext uri="{FF2B5EF4-FFF2-40B4-BE49-F238E27FC236}">
                            <a16:creationId xmlns:a16="http://schemas.microsoft.com/office/drawing/2014/main" id="{7E821851-A203-10DB-C5F7-C758FEA64E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91650" y="1521905"/>
                        <a:ext cx="98550" cy="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</p:grpSp>
                <p:grpSp>
                  <p:nvGrpSpPr>
                    <p:cNvPr id="2507" name="グループ化 2506">
                      <a:extLst>
                        <a:ext uri="{FF2B5EF4-FFF2-40B4-BE49-F238E27FC236}">
                          <a16:creationId xmlns:a16="http://schemas.microsoft.com/office/drawing/2014/main" id="{79FBDAAD-AD3B-F494-C5E9-F3E0719293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92538" y="1371500"/>
                      <a:ext cx="426040" cy="113465"/>
                      <a:chOff x="17964160" y="1518099"/>
                      <a:chExt cx="426040" cy="113465"/>
                    </a:xfrm>
                  </p:grpSpPr>
                  <p:sp>
                    <p:nvSpPr>
                      <p:cNvPr id="2516" name="楕円 2515">
                        <a:extLst>
                          <a:ext uri="{FF2B5EF4-FFF2-40B4-BE49-F238E27FC236}">
                            <a16:creationId xmlns:a16="http://schemas.microsoft.com/office/drawing/2014/main" id="{314C1BA9-2134-DA6F-633E-0B46BC8DD2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64160" y="1521905"/>
                        <a:ext cx="110654" cy="1096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517" name="二等辺三角形 2516">
                        <a:extLst>
                          <a:ext uri="{FF2B5EF4-FFF2-40B4-BE49-F238E27FC236}">
                            <a16:creationId xmlns:a16="http://schemas.microsoft.com/office/drawing/2014/main" id="{887A1554-F902-56E0-025C-5DE5322A40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19049" y="1518099"/>
                        <a:ext cx="117424" cy="102354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518" name="正方形/長方形 2517">
                        <a:extLst>
                          <a:ext uri="{FF2B5EF4-FFF2-40B4-BE49-F238E27FC236}">
                            <a16:creationId xmlns:a16="http://schemas.microsoft.com/office/drawing/2014/main" id="{9BCB6019-63AF-0C9C-174E-65EAE1BCC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91650" y="1521905"/>
                        <a:ext cx="98550" cy="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</p:grpSp>
                <p:grpSp>
                  <p:nvGrpSpPr>
                    <p:cNvPr id="2508" name="グループ化 2507">
                      <a:extLst>
                        <a:ext uri="{FF2B5EF4-FFF2-40B4-BE49-F238E27FC236}">
                          <a16:creationId xmlns:a16="http://schemas.microsoft.com/office/drawing/2014/main" id="{5ECCD8AC-D5C0-11D4-54DF-AB6B4BBDF3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989764" y="1366213"/>
                      <a:ext cx="426045" cy="113463"/>
                      <a:chOff x="17964155" y="1518101"/>
                      <a:chExt cx="426045" cy="113463"/>
                    </a:xfrm>
                  </p:grpSpPr>
                  <p:sp>
                    <p:nvSpPr>
                      <p:cNvPr id="2513" name="楕円 2512">
                        <a:extLst>
                          <a:ext uri="{FF2B5EF4-FFF2-40B4-BE49-F238E27FC236}">
                            <a16:creationId xmlns:a16="http://schemas.microsoft.com/office/drawing/2014/main" id="{EB1EFD99-C374-E557-B64D-D537CD86B9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64155" y="1521905"/>
                        <a:ext cx="110654" cy="1096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514" name="二等辺三角形 2513">
                        <a:extLst>
                          <a:ext uri="{FF2B5EF4-FFF2-40B4-BE49-F238E27FC236}">
                            <a16:creationId xmlns:a16="http://schemas.microsoft.com/office/drawing/2014/main" id="{D201D83A-8116-8148-CCB4-2F805296C4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19046" y="1518101"/>
                        <a:ext cx="117424" cy="102354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515" name="正方形/長方形 2514">
                        <a:extLst>
                          <a:ext uri="{FF2B5EF4-FFF2-40B4-BE49-F238E27FC236}">
                            <a16:creationId xmlns:a16="http://schemas.microsoft.com/office/drawing/2014/main" id="{B06538E8-9AE6-E6A8-89E6-D84E324654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91650" y="1521905"/>
                        <a:ext cx="98550" cy="985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</p:grpSp>
                <p:grpSp>
                  <p:nvGrpSpPr>
                    <p:cNvPr id="2509" name="グループ化 2508">
                      <a:extLst>
                        <a:ext uri="{FF2B5EF4-FFF2-40B4-BE49-F238E27FC236}">
                          <a16:creationId xmlns:a16="http://schemas.microsoft.com/office/drawing/2014/main" id="{D06AC5BD-240F-7E4C-5511-4F88E5E94F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96278" y="1513823"/>
                      <a:ext cx="426045" cy="113463"/>
                      <a:chOff x="17964152" y="1518101"/>
                      <a:chExt cx="426045" cy="113463"/>
                    </a:xfrm>
                  </p:grpSpPr>
                  <p:sp>
                    <p:nvSpPr>
                      <p:cNvPr id="2510" name="楕円 2509">
                        <a:extLst>
                          <a:ext uri="{FF2B5EF4-FFF2-40B4-BE49-F238E27FC236}">
                            <a16:creationId xmlns:a16="http://schemas.microsoft.com/office/drawing/2014/main" id="{9B8142E5-4A8C-4D07-DD53-0E66C46633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64152" y="1521904"/>
                        <a:ext cx="110654" cy="10966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511" name="二等辺三角形 2510">
                        <a:extLst>
                          <a:ext uri="{FF2B5EF4-FFF2-40B4-BE49-F238E27FC236}">
                            <a16:creationId xmlns:a16="http://schemas.microsoft.com/office/drawing/2014/main" id="{A0AC8BD7-DB93-E5E6-B8F2-461D6FBEDF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19046" y="1518101"/>
                        <a:ext cx="117424" cy="102354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512" name="正方形/長方形 2511">
                        <a:extLst>
                          <a:ext uri="{FF2B5EF4-FFF2-40B4-BE49-F238E27FC236}">
                            <a16:creationId xmlns:a16="http://schemas.microsoft.com/office/drawing/2014/main" id="{8CB691C6-14B0-2C15-C93C-A307CF25FC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91647" y="1521905"/>
                        <a:ext cx="98550" cy="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</p:grpSp>
              </p:grpSp>
              <p:grpSp>
                <p:nvGrpSpPr>
                  <p:cNvPr id="2460" name="グループ化 2459">
                    <a:extLst>
                      <a:ext uri="{FF2B5EF4-FFF2-40B4-BE49-F238E27FC236}">
                        <a16:creationId xmlns:a16="http://schemas.microsoft.com/office/drawing/2014/main" id="{72381DBC-028A-9B41-4CC0-280D9BA4CB79}"/>
                      </a:ext>
                    </a:extLst>
                  </p:cNvPr>
                  <p:cNvGrpSpPr/>
                  <p:nvPr/>
                </p:nvGrpSpPr>
                <p:grpSpPr>
                  <a:xfrm>
                    <a:off x="17585177" y="3670897"/>
                    <a:ext cx="805130" cy="227662"/>
                    <a:chOff x="17471709" y="1563026"/>
                    <a:chExt cx="923283" cy="261071"/>
                  </a:xfrm>
                </p:grpSpPr>
                <p:grpSp>
                  <p:nvGrpSpPr>
                    <p:cNvPr id="2490" name="グループ化 2489">
                      <a:extLst>
                        <a:ext uri="{FF2B5EF4-FFF2-40B4-BE49-F238E27FC236}">
                          <a16:creationId xmlns:a16="http://schemas.microsoft.com/office/drawing/2014/main" id="{BD99A43F-D6C6-F05C-A4E5-3EB1A3EB9E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968943" y="1699667"/>
                      <a:ext cx="426048" cy="113463"/>
                      <a:chOff x="17943334" y="1714914"/>
                      <a:chExt cx="426048" cy="113463"/>
                    </a:xfrm>
                  </p:grpSpPr>
                  <p:sp>
                    <p:nvSpPr>
                      <p:cNvPr id="2503" name="楕円 2502">
                        <a:extLst>
                          <a:ext uri="{FF2B5EF4-FFF2-40B4-BE49-F238E27FC236}">
                            <a16:creationId xmlns:a16="http://schemas.microsoft.com/office/drawing/2014/main" id="{AE284581-A243-0559-94FA-95BF58CA62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43334" y="1718718"/>
                        <a:ext cx="110655" cy="1096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504" name="二等辺三角形 2503">
                        <a:extLst>
                          <a:ext uri="{FF2B5EF4-FFF2-40B4-BE49-F238E27FC236}">
                            <a16:creationId xmlns:a16="http://schemas.microsoft.com/office/drawing/2014/main" id="{C444875D-8CEA-032D-D9F7-EF1491E72A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98229" y="1714914"/>
                        <a:ext cx="117425" cy="102353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505" name="正方形/長方形 2504">
                        <a:extLst>
                          <a:ext uri="{FF2B5EF4-FFF2-40B4-BE49-F238E27FC236}">
                            <a16:creationId xmlns:a16="http://schemas.microsoft.com/office/drawing/2014/main" id="{5148B9E4-E5C2-FEE7-154C-069D911684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70832" y="1718717"/>
                        <a:ext cx="98550" cy="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</p:grpSp>
                <p:grpSp>
                  <p:nvGrpSpPr>
                    <p:cNvPr id="2491" name="グループ化 2490">
                      <a:extLst>
                        <a:ext uri="{FF2B5EF4-FFF2-40B4-BE49-F238E27FC236}">
                          <a16:creationId xmlns:a16="http://schemas.microsoft.com/office/drawing/2014/main" id="{E28D887E-3CF0-8C7B-42E5-77C3F8346C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71709" y="1568312"/>
                      <a:ext cx="426048" cy="113465"/>
                      <a:chOff x="17943331" y="1714911"/>
                      <a:chExt cx="426048" cy="113465"/>
                    </a:xfrm>
                  </p:grpSpPr>
                  <p:sp>
                    <p:nvSpPr>
                      <p:cNvPr id="2500" name="楕円 2499">
                        <a:extLst>
                          <a:ext uri="{FF2B5EF4-FFF2-40B4-BE49-F238E27FC236}">
                            <a16:creationId xmlns:a16="http://schemas.microsoft.com/office/drawing/2014/main" id="{004E4528-3194-F478-DA99-F2DFBC18A0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43331" y="1718717"/>
                        <a:ext cx="110654" cy="1096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501" name="二等辺三角形 2500">
                        <a:extLst>
                          <a:ext uri="{FF2B5EF4-FFF2-40B4-BE49-F238E27FC236}">
                            <a16:creationId xmlns:a16="http://schemas.microsoft.com/office/drawing/2014/main" id="{629B1052-6A3D-21DD-A0D6-F7692FF90A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98228" y="1714911"/>
                        <a:ext cx="117424" cy="102354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502" name="正方形/長方形 2501">
                        <a:extLst>
                          <a:ext uri="{FF2B5EF4-FFF2-40B4-BE49-F238E27FC236}">
                            <a16:creationId xmlns:a16="http://schemas.microsoft.com/office/drawing/2014/main" id="{0AFCC76B-7948-EFBE-F4EE-7F21AEA11E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70829" y="1718714"/>
                        <a:ext cx="98550" cy="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</p:grpSp>
                <p:grpSp>
                  <p:nvGrpSpPr>
                    <p:cNvPr id="2492" name="グループ化 2491">
                      <a:extLst>
                        <a:ext uri="{FF2B5EF4-FFF2-40B4-BE49-F238E27FC236}">
                          <a16:creationId xmlns:a16="http://schemas.microsoft.com/office/drawing/2014/main" id="{F3C41075-0998-B589-3D7C-34598763E7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968947" y="1563026"/>
                      <a:ext cx="426045" cy="113462"/>
                      <a:chOff x="17943338" y="1714914"/>
                      <a:chExt cx="426045" cy="113462"/>
                    </a:xfrm>
                  </p:grpSpPr>
                  <p:sp>
                    <p:nvSpPr>
                      <p:cNvPr id="2497" name="楕円 2496">
                        <a:extLst>
                          <a:ext uri="{FF2B5EF4-FFF2-40B4-BE49-F238E27FC236}">
                            <a16:creationId xmlns:a16="http://schemas.microsoft.com/office/drawing/2014/main" id="{7FA14B28-1306-BD44-2A45-8EEEE62286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43338" y="1718717"/>
                        <a:ext cx="110654" cy="1096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498" name="二等辺三角形 2497">
                        <a:extLst>
                          <a:ext uri="{FF2B5EF4-FFF2-40B4-BE49-F238E27FC236}">
                            <a16:creationId xmlns:a16="http://schemas.microsoft.com/office/drawing/2014/main" id="{2A65D8D9-DB89-3E8D-7057-B68D852F71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98232" y="1714914"/>
                        <a:ext cx="117424" cy="102353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499" name="正方形/長方形 2498">
                        <a:extLst>
                          <a:ext uri="{FF2B5EF4-FFF2-40B4-BE49-F238E27FC236}">
                            <a16:creationId xmlns:a16="http://schemas.microsoft.com/office/drawing/2014/main" id="{8955EE3D-4A51-0E66-2F3F-D63AF2EA31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70833" y="1718716"/>
                        <a:ext cx="98550" cy="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</p:grpSp>
                <p:grpSp>
                  <p:nvGrpSpPr>
                    <p:cNvPr id="2493" name="グループ化 2492">
                      <a:extLst>
                        <a:ext uri="{FF2B5EF4-FFF2-40B4-BE49-F238E27FC236}">
                          <a16:creationId xmlns:a16="http://schemas.microsoft.com/office/drawing/2014/main" id="{85EB91DF-7E57-C83B-3EEE-43B445AACA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75461" y="1710632"/>
                      <a:ext cx="426046" cy="113465"/>
                      <a:chOff x="17943335" y="1714910"/>
                      <a:chExt cx="426046" cy="113465"/>
                    </a:xfrm>
                  </p:grpSpPr>
                  <p:sp>
                    <p:nvSpPr>
                      <p:cNvPr id="2494" name="楕円 2493">
                        <a:extLst>
                          <a:ext uri="{FF2B5EF4-FFF2-40B4-BE49-F238E27FC236}">
                            <a16:creationId xmlns:a16="http://schemas.microsoft.com/office/drawing/2014/main" id="{B22CFC29-A410-FDE1-AC04-1178033DA3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43335" y="1718716"/>
                        <a:ext cx="110654" cy="1096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495" name="二等辺三角形 2494">
                        <a:extLst>
                          <a:ext uri="{FF2B5EF4-FFF2-40B4-BE49-F238E27FC236}">
                            <a16:creationId xmlns:a16="http://schemas.microsoft.com/office/drawing/2014/main" id="{F9890FC0-302C-79C5-08E3-4C6D6D6011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98229" y="1714910"/>
                        <a:ext cx="117425" cy="102355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496" name="正方形/長方形 2495">
                        <a:extLst>
                          <a:ext uri="{FF2B5EF4-FFF2-40B4-BE49-F238E27FC236}">
                            <a16:creationId xmlns:a16="http://schemas.microsoft.com/office/drawing/2014/main" id="{488CEDC7-AC0B-858C-D7DA-F0738E75E0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70831" y="1718710"/>
                        <a:ext cx="98550" cy="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</p:grpSp>
              </p:grpSp>
              <p:grpSp>
                <p:nvGrpSpPr>
                  <p:cNvPr id="2461" name="グループ化 2460">
                    <a:extLst>
                      <a:ext uri="{FF2B5EF4-FFF2-40B4-BE49-F238E27FC236}">
                        <a16:creationId xmlns:a16="http://schemas.microsoft.com/office/drawing/2014/main" id="{CDC2848B-A1EA-6930-2C09-B93B622B279C}"/>
                      </a:ext>
                    </a:extLst>
                  </p:cNvPr>
                  <p:cNvGrpSpPr/>
                  <p:nvPr/>
                </p:nvGrpSpPr>
                <p:grpSpPr>
                  <a:xfrm>
                    <a:off x="17576850" y="3092372"/>
                    <a:ext cx="805124" cy="227663"/>
                    <a:chOff x="17493845" y="1457718"/>
                    <a:chExt cx="923276" cy="261073"/>
                  </a:xfrm>
                </p:grpSpPr>
                <p:grpSp>
                  <p:nvGrpSpPr>
                    <p:cNvPr id="2474" name="グループ化 2473">
                      <a:extLst>
                        <a:ext uri="{FF2B5EF4-FFF2-40B4-BE49-F238E27FC236}">
                          <a16:creationId xmlns:a16="http://schemas.microsoft.com/office/drawing/2014/main" id="{2A8335AA-06CC-B2B6-242A-04E0867A7C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991076" y="1594359"/>
                      <a:ext cx="426045" cy="113463"/>
                      <a:chOff x="17965467" y="1609606"/>
                      <a:chExt cx="426045" cy="113463"/>
                    </a:xfrm>
                  </p:grpSpPr>
                  <p:sp>
                    <p:nvSpPr>
                      <p:cNvPr id="2487" name="楕円 2486">
                        <a:extLst>
                          <a:ext uri="{FF2B5EF4-FFF2-40B4-BE49-F238E27FC236}">
                            <a16:creationId xmlns:a16="http://schemas.microsoft.com/office/drawing/2014/main" id="{87D87846-6635-E76C-5B92-1C5A5C3EEF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65467" y="1613410"/>
                        <a:ext cx="110655" cy="1096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488" name="二等辺三角形 2487">
                        <a:extLst>
                          <a:ext uri="{FF2B5EF4-FFF2-40B4-BE49-F238E27FC236}">
                            <a16:creationId xmlns:a16="http://schemas.microsoft.com/office/drawing/2014/main" id="{FB55507A-9D3A-F020-3AEF-43939344D5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20360" y="1609606"/>
                        <a:ext cx="117424" cy="102354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489" name="正方形/長方形 2488">
                        <a:extLst>
                          <a:ext uri="{FF2B5EF4-FFF2-40B4-BE49-F238E27FC236}">
                            <a16:creationId xmlns:a16="http://schemas.microsoft.com/office/drawing/2014/main" id="{F50379C0-82C8-9DBA-549D-5CC3126E06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92962" y="1613410"/>
                        <a:ext cx="98550" cy="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</p:grpSp>
                <p:grpSp>
                  <p:nvGrpSpPr>
                    <p:cNvPr id="2475" name="グループ化 2474">
                      <a:extLst>
                        <a:ext uri="{FF2B5EF4-FFF2-40B4-BE49-F238E27FC236}">
                          <a16:creationId xmlns:a16="http://schemas.microsoft.com/office/drawing/2014/main" id="{4B8AA4E7-67C1-FBF6-7F27-AB55CE6458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93845" y="1463007"/>
                      <a:ext cx="426045" cy="113463"/>
                      <a:chOff x="17965467" y="1609606"/>
                      <a:chExt cx="426045" cy="113463"/>
                    </a:xfrm>
                  </p:grpSpPr>
                  <p:sp>
                    <p:nvSpPr>
                      <p:cNvPr id="2484" name="楕円 2483">
                        <a:extLst>
                          <a:ext uri="{FF2B5EF4-FFF2-40B4-BE49-F238E27FC236}">
                            <a16:creationId xmlns:a16="http://schemas.microsoft.com/office/drawing/2014/main" id="{077F31FC-79D0-640D-3B5A-C03111F09D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65467" y="1613410"/>
                        <a:ext cx="110655" cy="1096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485" name="二等辺三角形 2484">
                        <a:extLst>
                          <a:ext uri="{FF2B5EF4-FFF2-40B4-BE49-F238E27FC236}">
                            <a16:creationId xmlns:a16="http://schemas.microsoft.com/office/drawing/2014/main" id="{7E9DC209-07F2-E4D4-1FBC-A28B8D3886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20360" y="1609606"/>
                        <a:ext cx="117424" cy="102354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486" name="正方形/長方形 2485">
                        <a:extLst>
                          <a:ext uri="{FF2B5EF4-FFF2-40B4-BE49-F238E27FC236}">
                            <a16:creationId xmlns:a16="http://schemas.microsoft.com/office/drawing/2014/main" id="{D5B80411-78BE-7B47-4502-A2DD73E31B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92962" y="1613410"/>
                        <a:ext cx="98550" cy="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</p:grpSp>
                <p:grpSp>
                  <p:nvGrpSpPr>
                    <p:cNvPr id="2476" name="グループ化 2475">
                      <a:extLst>
                        <a:ext uri="{FF2B5EF4-FFF2-40B4-BE49-F238E27FC236}">
                          <a16:creationId xmlns:a16="http://schemas.microsoft.com/office/drawing/2014/main" id="{97147A4F-E457-2935-5227-6A3B112E9E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991076" y="1457718"/>
                      <a:ext cx="426045" cy="113463"/>
                      <a:chOff x="17965467" y="1609606"/>
                      <a:chExt cx="426045" cy="113463"/>
                    </a:xfrm>
                  </p:grpSpPr>
                  <p:sp>
                    <p:nvSpPr>
                      <p:cNvPr id="2481" name="楕円 2480">
                        <a:extLst>
                          <a:ext uri="{FF2B5EF4-FFF2-40B4-BE49-F238E27FC236}">
                            <a16:creationId xmlns:a16="http://schemas.microsoft.com/office/drawing/2014/main" id="{025D1494-CEBF-46F4-2721-3B930583DA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65467" y="1613410"/>
                        <a:ext cx="110655" cy="1096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482" name="二等辺三角形 2481">
                        <a:extLst>
                          <a:ext uri="{FF2B5EF4-FFF2-40B4-BE49-F238E27FC236}">
                            <a16:creationId xmlns:a16="http://schemas.microsoft.com/office/drawing/2014/main" id="{B135BAF9-D6E1-CB2E-D31B-520B9A400A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20360" y="1609606"/>
                        <a:ext cx="117424" cy="102354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483" name="正方形/長方形 2482">
                        <a:extLst>
                          <a:ext uri="{FF2B5EF4-FFF2-40B4-BE49-F238E27FC236}">
                            <a16:creationId xmlns:a16="http://schemas.microsoft.com/office/drawing/2014/main" id="{14398DDA-3A48-96F3-284E-A780DBC317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92962" y="1613410"/>
                        <a:ext cx="98550" cy="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</p:grpSp>
                <p:grpSp>
                  <p:nvGrpSpPr>
                    <p:cNvPr id="2477" name="グループ化 2476">
                      <a:extLst>
                        <a:ext uri="{FF2B5EF4-FFF2-40B4-BE49-F238E27FC236}">
                          <a16:creationId xmlns:a16="http://schemas.microsoft.com/office/drawing/2014/main" id="{DD5525D2-3816-3B79-2B9F-E8174FCA95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97593" y="1605328"/>
                      <a:ext cx="426045" cy="113463"/>
                      <a:chOff x="17965467" y="1609606"/>
                      <a:chExt cx="426045" cy="113463"/>
                    </a:xfrm>
                  </p:grpSpPr>
                  <p:sp>
                    <p:nvSpPr>
                      <p:cNvPr id="2478" name="楕円 2477">
                        <a:extLst>
                          <a:ext uri="{FF2B5EF4-FFF2-40B4-BE49-F238E27FC236}">
                            <a16:creationId xmlns:a16="http://schemas.microsoft.com/office/drawing/2014/main" id="{D47DB0B4-AB13-2FBE-C33F-546DAB41B1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65467" y="1613410"/>
                        <a:ext cx="110655" cy="1096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479" name="二等辺三角形 2478">
                        <a:extLst>
                          <a:ext uri="{FF2B5EF4-FFF2-40B4-BE49-F238E27FC236}">
                            <a16:creationId xmlns:a16="http://schemas.microsoft.com/office/drawing/2014/main" id="{C2669678-1B35-8288-E4C3-8B3EC69699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20360" y="1609606"/>
                        <a:ext cx="117424" cy="102354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  <p:sp>
                    <p:nvSpPr>
                      <p:cNvPr id="2480" name="正方形/長方形 2479">
                        <a:extLst>
                          <a:ext uri="{FF2B5EF4-FFF2-40B4-BE49-F238E27FC236}">
                            <a16:creationId xmlns:a16="http://schemas.microsoft.com/office/drawing/2014/main" id="{495E4557-93F8-C9BC-07A7-64F5B31351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92962" y="1613410"/>
                        <a:ext cx="98550" cy="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sz="1100"/>
                      </a:p>
                    </p:txBody>
                  </p:sp>
                </p:grpSp>
              </p:grpSp>
              <p:grpSp>
                <p:nvGrpSpPr>
                  <p:cNvPr id="2462" name="グループ化 2461">
                    <a:extLst>
                      <a:ext uri="{FF2B5EF4-FFF2-40B4-BE49-F238E27FC236}">
                        <a16:creationId xmlns:a16="http://schemas.microsoft.com/office/drawing/2014/main" id="{28E12EE2-5CB5-34AA-4900-2F2E5A88C331}"/>
                      </a:ext>
                    </a:extLst>
                  </p:cNvPr>
                  <p:cNvGrpSpPr/>
                  <p:nvPr/>
                </p:nvGrpSpPr>
                <p:grpSpPr>
                  <a:xfrm>
                    <a:off x="17618913" y="4331716"/>
                    <a:ext cx="371522" cy="98943"/>
                    <a:chOff x="17965467" y="1609606"/>
                    <a:chExt cx="426045" cy="113463"/>
                  </a:xfrm>
                </p:grpSpPr>
                <p:sp>
                  <p:nvSpPr>
                    <p:cNvPr id="2471" name="楕円 2470">
                      <a:extLst>
                        <a:ext uri="{FF2B5EF4-FFF2-40B4-BE49-F238E27FC236}">
                          <a16:creationId xmlns:a16="http://schemas.microsoft.com/office/drawing/2014/main" id="{EC3DFC73-BEFB-EF16-1654-3E3AB89574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965467" y="1613410"/>
                      <a:ext cx="110655" cy="10965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/>
                    </a:p>
                  </p:txBody>
                </p:sp>
                <p:sp>
                  <p:nvSpPr>
                    <p:cNvPr id="2472" name="二等辺三角形 2471">
                      <a:extLst>
                        <a:ext uri="{FF2B5EF4-FFF2-40B4-BE49-F238E27FC236}">
                          <a16:creationId xmlns:a16="http://schemas.microsoft.com/office/drawing/2014/main" id="{82498E07-5360-FF47-2EA8-646D82892C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20360" y="1609606"/>
                      <a:ext cx="117424" cy="102354"/>
                    </a:xfrm>
                    <a:prstGeom prst="triangl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/>
                    </a:p>
                  </p:txBody>
                </p:sp>
                <p:sp>
                  <p:nvSpPr>
                    <p:cNvPr id="2473" name="正方形/長方形 2472">
                      <a:extLst>
                        <a:ext uri="{FF2B5EF4-FFF2-40B4-BE49-F238E27FC236}">
                          <a16:creationId xmlns:a16="http://schemas.microsoft.com/office/drawing/2014/main" id="{ECD9236E-5343-9AAE-2581-D34582790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92962" y="1613410"/>
                      <a:ext cx="98550" cy="9855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/>
                    </a:p>
                  </p:txBody>
                </p:sp>
              </p:grpSp>
              <p:grpSp>
                <p:nvGrpSpPr>
                  <p:cNvPr id="2463" name="グループ化 2462">
                    <a:extLst>
                      <a:ext uri="{FF2B5EF4-FFF2-40B4-BE49-F238E27FC236}">
                        <a16:creationId xmlns:a16="http://schemas.microsoft.com/office/drawing/2014/main" id="{12B79D80-76DB-07A5-06B5-C8A69D66E3EF}"/>
                      </a:ext>
                    </a:extLst>
                  </p:cNvPr>
                  <p:cNvGrpSpPr/>
                  <p:nvPr/>
                </p:nvGrpSpPr>
                <p:grpSpPr>
                  <a:xfrm>
                    <a:off x="17620672" y="4190272"/>
                    <a:ext cx="371522" cy="98943"/>
                    <a:chOff x="17965467" y="1609606"/>
                    <a:chExt cx="426045" cy="113463"/>
                  </a:xfrm>
                </p:grpSpPr>
                <p:sp>
                  <p:nvSpPr>
                    <p:cNvPr id="2468" name="楕円 2467">
                      <a:extLst>
                        <a:ext uri="{FF2B5EF4-FFF2-40B4-BE49-F238E27FC236}">
                          <a16:creationId xmlns:a16="http://schemas.microsoft.com/office/drawing/2014/main" id="{587C33A7-027A-5E13-7452-72849B292A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965467" y="1613410"/>
                      <a:ext cx="110655" cy="10965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/>
                    </a:p>
                  </p:txBody>
                </p:sp>
                <p:sp>
                  <p:nvSpPr>
                    <p:cNvPr id="2469" name="二等辺三角形 2468">
                      <a:extLst>
                        <a:ext uri="{FF2B5EF4-FFF2-40B4-BE49-F238E27FC236}">
                          <a16:creationId xmlns:a16="http://schemas.microsoft.com/office/drawing/2014/main" id="{B69740E0-5DB4-90ED-E3D1-510607C893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20360" y="1609606"/>
                      <a:ext cx="117424" cy="102354"/>
                    </a:xfrm>
                    <a:prstGeom prst="triangl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/>
                    </a:p>
                  </p:txBody>
                </p:sp>
                <p:sp>
                  <p:nvSpPr>
                    <p:cNvPr id="2470" name="正方形/長方形 2469">
                      <a:extLst>
                        <a:ext uri="{FF2B5EF4-FFF2-40B4-BE49-F238E27FC236}">
                          <a16:creationId xmlns:a16="http://schemas.microsoft.com/office/drawing/2014/main" id="{7B42921D-72E9-4502-1195-A5D667F18A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92962" y="1613410"/>
                      <a:ext cx="98550" cy="9855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/>
                    </a:p>
                  </p:txBody>
                </p:sp>
              </p:grpSp>
              <p:sp>
                <p:nvSpPr>
                  <p:cNvPr id="2464" name="テキスト ボックス 254">
                    <a:extLst>
                      <a:ext uri="{FF2B5EF4-FFF2-40B4-BE49-F238E27FC236}">
                        <a16:creationId xmlns:a16="http://schemas.microsoft.com/office/drawing/2014/main" id="{E77CA96C-1A00-DFC6-4839-2B5674638653}"/>
                      </a:ext>
                    </a:extLst>
                  </p:cNvPr>
                  <p:cNvSpPr txBox="1"/>
                  <p:nvPr/>
                </p:nvSpPr>
                <p:spPr>
                  <a:xfrm>
                    <a:off x="17065714" y="4051466"/>
                    <a:ext cx="405864" cy="500238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kumimoji="1" lang="ja-JP" altLang="en-US" sz="700" b="1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そだい</a:t>
                    </a:r>
                  </a:p>
                </p:txBody>
              </p:sp>
              <p:sp>
                <p:nvSpPr>
                  <p:cNvPr id="2465" name="正方形/長方形 2464">
                    <a:extLst>
                      <a:ext uri="{FF2B5EF4-FFF2-40B4-BE49-F238E27FC236}">
                        <a16:creationId xmlns:a16="http://schemas.microsoft.com/office/drawing/2014/main" id="{A22277A5-FF49-9FAA-242E-FFDC30BE17C3}"/>
                      </a:ext>
                    </a:extLst>
                  </p:cNvPr>
                  <p:cNvSpPr/>
                  <p:nvPr/>
                </p:nvSpPr>
                <p:spPr>
                  <a:xfrm>
                    <a:off x="18614197" y="4126787"/>
                    <a:ext cx="403863" cy="9980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1100"/>
                  </a:p>
                </p:txBody>
              </p:sp>
              <p:sp>
                <p:nvSpPr>
                  <p:cNvPr id="2466" name="正方形/長方形 2465">
                    <a:extLst>
                      <a:ext uri="{FF2B5EF4-FFF2-40B4-BE49-F238E27FC236}">
                        <a16:creationId xmlns:a16="http://schemas.microsoft.com/office/drawing/2014/main" id="{13C6EBCE-9442-FABA-8D67-BE14DA88E43C}"/>
                      </a:ext>
                    </a:extLst>
                  </p:cNvPr>
                  <p:cNvSpPr/>
                  <p:nvPr/>
                </p:nvSpPr>
                <p:spPr>
                  <a:xfrm>
                    <a:off x="18614196" y="4262397"/>
                    <a:ext cx="247263" cy="88314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1100"/>
                  </a:p>
                </p:txBody>
              </p:sp>
              <p:sp>
                <p:nvSpPr>
                  <p:cNvPr id="2467" name="テキスト ボックス 257">
                    <a:extLst>
                      <a:ext uri="{FF2B5EF4-FFF2-40B4-BE49-F238E27FC236}">
                        <a16:creationId xmlns:a16="http://schemas.microsoft.com/office/drawing/2014/main" id="{3F363658-8E08-54B0-9EC3-5BDE9B7EC741}"/>
                      </a:ext>
                    </a:extLst>
                  </p:cNvPr>
                  <p:cNvSpPr txBox="1"/>
                  <p:nvPr/>
                </p:nvSpPr>
                <p:spPr>
                  <a:xfrm>
                    <a:off x="16930159" y="4495705"/>
                    <a:ext cx="2179990" cy="3407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kumimoji="1" lang="ja-JP" altLang="en-US" sz="600" b="1" dirty="0"/>
                      <a:t>あさ</a:t>
                    </a:r>
                    <a:r>
                      <a:rPr kumimoji="1" lang="ja-JP" altLang="en-US" sz="800" b="1" dirty="0"/>
                      <a:t>⑧</a:t>
                    </a:r>
                    <a:r>
                      <a:rPr kumimoji="1" lang="ja-JP" altLang="en-US" sz="600" b="1" dirty="0"/>
                      <a:t>じまでにおだしください</a:t>
                    </a:r>
                  </a:p>
                </p:txBody>
              </p:sp>
            </p:grpSp>
            <p:grpSp>
              <p:nvGrpSpPr>
                <p:cNvPr id="2326" name="グループ化 2325">
                  <a:extLst>
                    <a:ext uri="{FF2B5EF4-FFF2-40B4-BE49-F238E27FC236}">
                      <a16:creationId xmlns:a16="http://schemas.microsoft.com/office/drawing/2014/main" id="{AE9A2985-D033-E835-93A6-17E4F79A2300}"/>
                    </a:ext>
                  </a:extLst>
                </p:cNvPr>
                <p:cNvGrpSpPr/>
                <p:nvPr/>
              </p:nvGrpSpPr>
              <p:grpSpPr>
                <a:xfrm>
                  <a:off x="9704021" y="855556"/>
                  <a:ext cx="2855910" cy="2455647"/>
                  <a:chOff x="2277002" y="8398078"/>
                  <a:chExt cx="1802801" cy="1550134"/>
                </a:xfrm>
              </p:grpSpPr>
              <p:grpSp>
                <p:nvGrpSpPr>
                  <p:cNvPr id="2366" name="グループ化 2365">
                    <a:extLst>
                      <a:ext uri="{FF2B5EF4-FFF2-40B4-BE49-F238E27FC236}">
                        <a16:creationId xmlns:a16="http://schemas.microsoft.com/office/drawing/2014/main" id="{6E90FC2F-3658-BBC8-F19A-0D7722148048}"/>
                      </a:ext>
                    </a:extLst>
                  </p:cNvPr>
                  <p:cNvGrpSpPr/>
                  <p:nvPr/>
                </p:nvGrpSpPr>
                <p:grpSpPr>
                  <a:xfrm>
                    <a:off x="2277002" y="8398078"/>
                    <a:ext cx="1802801" cy="1550134"/>
                    <a:chOff x="1781761" y="1964821"/>
                    <a:chExt cx="2687863" cy="2311150"/>
                  </a:xfrm>
                </p:grpSpPr>
                <p:grpSp>
                  <p:nvGrpSpPr>
                    <p:cNvPr id="2368" name="グループ化 2367">
                      <a:extLst>
                        <a:ext uri="{FF2B5EF4-FFF2-40B4-BE49-F238E27FC236}">
                          <a16:creationId xmlns:a16="http://schemas.microsoft.com/office/drawing/2014/main" id="{79F46CC4-F8A7-2669-D145-5C3D22903C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81761" y="2755369"/>
                      <a:ext cx="2687863" cy="1520602"/>
                      <a:chOff x="1626044" y="1831809"/>
                      <a:chExt cx="6317368" cy="3443428"/>
                    </a:xfrm>
                  </p:grpSpPr>
                  <p:sp>
                    <p:nvSpPr>
                      <p:cNvPr id="2404" name="楕円 14">
                        <a:extLst>
                          <a:ext uri="{FF2B5EF4-FFF2-40B4-BE49-F238E27FC236}">
                            <a16:creationId xmlns:a16="http://schemas.microsoft.com/office/drawing/2014/main" id="{E7AA1C4E-0878-85D3-439B-3623D82BD9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21175" y="4590309"/>
                        <a:ext cx="749290" cy="684928"/>
                      </a:xfrm>
                      <a:custGeom>
                        <a:avLst/>
                        <a:gdLst>
                          <a:gd name="connsiteX0" fmla="*/ 0 w 749289"/>
                          <a:gd name="connsiteY0" fmla="*/ 342464 h 684928"/>
                          <a:gd name="connsiteX1" fmla="*/ 374645 w 749289"/>
                          <a:gd name="connsiteY1" fmla="*/ 0 h 684928"/>
                          <a:gd name="connsiteX2" fmla="*/ 749290 w 749289"/>
                          <a:gd name="connsiteY2" fmla="*/ 342464 h 684928"/>
                          <a:gd name="connsiteX3" fmla="*/ 374645 w 749289"/>
                          <a:gd name="connsiteY3" fmla="*/ 684928 h 684928"/>
                          <a:gd name="connsiteX4" fmla="*/ 0 w 749289"/>
                          <a:gd name="connsiteY4" fmla="*/ 342464 h 684928"/>
                          <a:gd name="connsiteX0" fmla="*/ 0 w 749290"/>
                          <a:gd name="connsiteY0" fmla="*/ 342464 h 684928"/>
                          <a:gd name="connsiteX1" fmla="*/ 374645 w 749290"/>
                          <a:gd name="connsiteY1" fmla="*/ 0 h 684928"/>
                          <a:gd name="connsiteX2" fmla="*/ 749290 w 749290"/>
                          <a:gd name="connsiteY2" fmla="*/ 342464 h 684928"/>
                          <a:gd name="connsiteX3" fmla="*/ 374645 w 749290"/>
                          <a:gd name="connsiteY3" fmla="*/ 684928 h 684928"/>
                          <a:gd name="connsiteX4" fmla="*/ 0 w 749290"/>
                          <a:gd name="connsiteY4" fmla="*/ 342464 h 684928"/>
                          <a:gd name="connsiteX0" fmla="*/ 0 w 749290"/>
                          <a:gd name="connsiteY0" fmla="*/ 342464 h 684928"/>
                          <a:gd name="connsiteX1" fmla="*/ 374645 w 749290"/>
                          <a:gd name="connsiteY1" fmla="*/ 0 h 684928"/>
                          <a:gd name="connsiteX2" fmla="*/ 749290 w 749290"/>
                          <a:gd name="connsiteY2" fmla="*/ 342464 h 684928"/>
                          <a:gd name="connsiteX3" fmla="*/ 374645 w 749290"/>
                          <a:gd name="connsiteY3" fmla="*/ 684928 h 684928"/>
                          <a:gd name="connsiteX4" fmla="*/ 0 w 749290"/>
                          <a:gd name="connsiteY4" fmla="*/ 342464 h 684928"/>
                          <a:gd name="connsiteX0" fmla="*/ 0 w 749290"/>
                          <a:gd name="connsiteY0" fmla="*/ 342464 h 684928"/>
                          <a:gd name="connsiteX1" fmla="*/ 374645 w 749290"/>
                          <a:gd name="connsiteY1" fmla="*/ 0 h 684928"/>
                          <a:gd name="connsiteX2" fmla="*/ 749290 w 749290"/>
                          <a:gd name="connsiteY2" fmla="*/ 342464 h 684928"/>
                          <a:gd name="connsiteX3" fmla="*/ 374645 w 749290"/>
                          <a:gd name="connsiteY3" fmla="*/ 684928 h 684928"/>
                          <a:gd name="connsiteX4" fmla="*/ 0 w 749290"/>
                          <a:gd name="connsiteY4" fmla="*/ 342464 h 684928"/>
                          <a:gd name="connsiteX0" fmla="*/ 0 w 749290"/>
                          <a:gd name="connsiteY0" fmla="*/ 342464 h 684928"/>
                          <a:gd name="connsiteX1" fmla="*/ 374645 w 749290"/>
                          <a:gd name="connsiteY1" fmla="*/ 0 h 684928"/>
                          <a:gd name="connsiteX2" fmla="*/ 749290 w 749290"/>
                          <a:gd name="connsiteY2" fmla="*/ 342464 h 684928"/>
                          <a:gd name="connsiteX3" fmla="*/ 374645 w 749290"/>
                          <a:gd name="connsiteY3" fmla="*/ 684928 h 684928"/>
                          <a:gd name="connsiteX4" fmla="*/ 0 w 749290"/>
                          <a:gd name="connsiteY4" fmla="*/ 342464 h 6849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49290" h="684928">
                            <a:moveTo>
                              <a:pt x="0" y="342464"/>
                            </a:moveTo>
                            <a:cubicBezTo>
                              <a:pt x="0" y="228309"/>
                              <a:pt x="167734" y="0"/>
                              <a:pt x="374645" y="0"/>
                            </a:cubicBezTo>
                            <a:cubicBezTo>
                              <a:pt x="581556" y="0"/>
                              <a:pt x="749290" y="153326"/>
                              <a:pt x="749290" y="342464"/>
                            </a:cubicBezTo>
                            <a:cubicBezTo>
                              <a:pt x="749290" y="531602"/>
                              <a:pt x="691284" y="684928"/>
                              <a:pt x="374645" y="684928"/>
                            </a:cubicBezTo>
                            <a:cubicBezTo>
                              <a:pt x="58006" y="684928"/>
                              <a:pt x="0" y="456619"/>
                              <a:pt x="0" y="342464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05" name="楕円 1">
                        <a:extLst>
                          <a:ext uri="{FF2B5EF4-FFF2-40B4-BE49-F238E27FC236}">
                            <a16:creationId xmlns:a16="http://schemas.microsoft.com/office/drawing/2014/main" id="{D86064E2-8DDE-B83C-8905-7D9370CFB7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29581" y="4774627"/>
                        <a:ext cx="199525" cy="259525"/>
                      </a:xfrm>
                      <a:custGeom>
                        <a:avLst/>
                        <a:gdLst>
                          <a:gd name="connsiteX0" fmla="*/ 0 w 287999"/>
                          <a:gd name="connsiteY0" fmla="*/ 144000 h 287999"/>
                          <a:gd name="connsiteX1" fmla="*/ 144000 w 287999"/>
                          <a:gd name="connsiteY1" fmla="*/ 0 h 287999"/>
                          <a:gd name="connsiteX2" fmla="*/ 288000 w 287999"/>
                          <a:gd name="connsiteY2" fmla="*/ 144000 h 287999"/>
                          <a:gd name="connsiteX3" fmla="*/ 144000 w 287999"/>
                          <a:gd name="connsiteY3" fmla="*/ 288000 h 287999"/>
                          <a:gd name="connsiteX4" fmla="*/ 0 w 287999"/>
                          <a:gd name="connsiteY4" fmla="*/ 144000 h 287999"/>
                          <a:gd name="connsiteX0" fmla="*/ 0 w 291095"/>
                          <a:gd name="connsiteY0" fmla="*/ 146406 h 290406"/>
                          <a:gd name="connsiteX1" fmla="*/ 144000 w 291095"/>
                          <a:gd name="connsiteY1" fmla="*/ 2406 h 290406"/>
                          <a:gd name="connsiteX2" fmla="*/ 234960 w 291095"/>
                          <a:gd name="connsiteY2" fmla="*/ 62686 h 290406"/>
                          <a:gd name="connsiteX3" fmla="*/ 288000 w 291095"/>
                          <a:gd name="connsiteY3" fmla="*/ 146406 h 290406"/>
                          <a:gd name="connsiteX4" fmla="*/ 144000 w 291095"/>
                          <a:gd name="connsiteY4" fmla="*/ 290406 h 290406"/>
                          <a:gd name="connsiteX5" fmla="*/ 0 w 291095"/>
                          <a:gd name="connsiteY5" fmla="*/ 146406 h 290406"/>
                          <a:gd name="connsiteX0" fmla="*/ 82 w 291177"/>
                          <a:gd name="connsiteY0" fmla="*/ 140331 h 284331"/>
                          <a:gd name="connsiteX1" fmla="*/ 125032 w 291177"/>
                          <a:gd name="connsiteY1" fmla="*/ 2681 h 284331"/>
                          <a:gd name="connsiteX2" fmla="*/ 235042 w 291177"/>
                          <a:gd name="connsiteY2" fmla="*/ 56611 h 284331"/>
                          <a:gd name="connsiteX3" fmla="*/ 288082 w 291177"/>
                          <a:gd name="connsiteY3" fmla="*/ 140331 h 284331"/>
                          <a:gd name="connsiteX4" fmla="*/ 144082 w 291177"/>
                          <a:gd name="connsiteY4" fmla="*/ 284331 h 284331"/>
                          <a:gd name="connsiteX5" fmla="*/ 82 w 291177"/>
                          <a:gd name="connsiteY5" fmla="*/ 140331 h 284331"/>
                          <a:gd name="connsiteX0" fmla="*/ 82 w 291177"/>
                          <a:gd name="connsiteY0" fmla="*/ 140331 h 284404"/>
                          <a:gd name="connsiteX1" fmla="*/ 125032 w 291177"/>
                          <a:gd name="connsiteY1" fmla="*/ 2681 h 284404"/>
                          <a:gd name="connsiteX2" fmla="*/ 235042 w 291177"/>
                          <a:gd name="connsiteY2" fmla="*/ 56611 h 284404"/>
                          <a:gd name="connsiteX3" fmla="*/ 288082 w 291177"/>
                          <a:gd name="connsiteY3" fmla="*/ 140331 h 284404"/>
                          <a:gd name="connsiteX4" fmla="*/ 144082 w 291177"/>
                          <a:gd name="connsiteY4" fmla="*/ 284331 h 284404"/>
                          <a:gd name="connsiteX5" fmla="*/ 82 w 291177"/>
                          <a:gd name="connsiteY5" fmla="*/ 140331 h 284404"/>
                          <a:gd name="connsiteX0" fmla="*/ 82 w 291177"/>
                          <a:gd name="connsiteY0" fmla="*/ 140331 h 284404"/>
                          <a:gd name="connsiteX1" fmla="*/ 125032 w 291177"/>
                          <a:gd name="connsiteY1" fmla="*/ 2681 h 284404"/>
                          <a:gd name="connsiteX2" fmla="*/ 235042 w 291177"/>
                          <a:gd name="connsiteY2" fmla="*/ 56611 h 284404"/>
                          <a:gd name="connsiteX3" fmla="*/ 288082 w 291177"/>
                          <a:gd name="connsiteY3" fmla="*/ 140331 h 284404"/>
                          <a:gd name="connsiteX4" fmla="*/ 144082 w 291177"/>
                          <a:gd name="connsiteY4" fmla="*/ 284331 h 284404"/>
                          <a:gd name="connsiteX5" fmla="*/ 82 w 291177"/>
                          <a:gd name="connsiteY5" fmla="*/ 140331 h 284404"/>
                          <a:gd name="connsiteX0" fmla="*/ 96 w 291191"/>
                          <a:gd name="connsiteY0" fmla="*/ 138139 h 282212"/>
                          <a:gd name="connsiteX1" fmla="*/ 125046 w 291191"/>
                          <a:gd name="connsiteY1" fmla="*/ 489 h 282212"/>
                          <a:gd name="connsiteX2" fmla="*/ 235056 w 291191"/>
                          <a:gd name="connsiteY2" fmla="*/ 54419 h 282212"/>
                          <a:gd name="connsiteX3" fmla="*/ 288096 w 291191"/>
                          <a:gd name="connsiteY3" fmla="*/ 138139 h 282212"/>
                          <a:gd name="connsiteX4" fmla="*/ 144096 w 291191"/>
                          <a:gd name="connsiteY4" fmla="*/ 282139 h 282212"/>
                          <a:gd name="connsiteX5" fmla="*/ 96 w 291191"/>
                          <a:gd name="connsiteY5" fmla="*/ 138139 h 282212"/>
                          <a:gd name="connsiteX0" fmla="*/ 96 w 291191"/>
                          <a:gd name="connsiteY0" fmla="*/ 138139 h 282212"/>
                          <a:gd name="connsiteX1" fmla="*/ 125046 w 291191"/>
                          <a:gd name="connsiteY1" fmla="*/ 489 h 282212"/>
                          <a:gd name="connsiteX2" fmla="*/ 235056 w 291191"/>
                          <a:gd name="connsiteY2" fmla="*/ 54419 h 282212"/>
                          <a:gd name="connsiteX3" fmla="*/ 288096 w 291191"/>
                          <a:gd name="connsiteY3" fmla="*/ 138139 h 282212"/>
                          <a:gd name="connsiteX4" fmla="*/ 144096 w 291191"/>
                          <a:gd name="connsiteY4" fmla="*/ 282139 h 282212"/>
                          <a:gd name="connsiteX5" fmla="*/ 96 w 291191"/>
                          <a:gd name="connsiteY5" fmla="*/ 138139 h 282212"/>
                          <a:gd name="connsiteX0" fmla="*/ 87 w 293538"/>
                          <a:gd name="connsiteY0" fmla="*/ 141021 h 285094"/>
                          <a:gd name="connsiteX1" fmla="*/ 125037 w 293538"/>
                          <a:gd name="connsiteY1" fmla="*/ 3371 h 285094"/>
                          <a:gd name="connsiteX2" fmla="*/ 260447 w 293538"/>
                          <a:gd name="connsiteY2" fmla="*/ 50951 h 285094"/>
                          <a:gd name="connsiteX3" fmla="*/ 288087 w 293538"/>
                          <a:gd name="connsiteY3" fmla="*/ 141021 h 285094"/>
                          <a:gd name="connsiteX4" fmla="*/ 144087 w 293538"/>
                          <a:gd name="connsiteY4" fmla="*/ 285021 h 285094"/>
                          <a:gd name="connsiteX5" fmla="*/ 87 w 293538"/>
                          <a:gd name="connsiteY5" fmla="*/ 141021 h 285094"/>
                          <a:gd name="connsiteX0" fmla="*/ 87 w 293538"/>
                          <a:gd name="connsiteY0" fmla="*/ 141021 h 285094"/>
                          <a:gd name="connsiteX1" fmla="*/ 125037 w 293538"/>
                          <a:gd name="connsiteY1" fmla="*/ 3371 h 285094"/>
                          <a:gd name="connsiteX2" fmla="*/ 260447 w 293538"/>
                          <a:gd name="connsiteY2" fmla="*/ 50951 h 285094"/>
                          <a:gd name="connsiteX3" fmla="*/ 288087 w 293538"/>
                          <a:gd name="connsiteY3" fmla="*/ 141021 h 285094"/>
                          <a:gd name="connsiteX4" fmla="*/ 144087 w 293538"/>
                          <a:gd name="connsiteY4" fmla="*/ 285021 h 285094"/>
                          <a:gd name="connsiteX5" fmla="*/ 87 w 293538"/>
                          <a:gd name="connsiteY5" fmla="*/ 141021 h 285094"/>
                          <a:gd name="connsiteX0" fmla="*/ 110 w 293561"/>
                          <a:gd name="connsiteY0" fmla="*/ 137657 h 281730"/>
                          <a:gd name="connsiteX1" fmla="*/ 125060 w 293561"/>
                          <a:gd name="connsiteY1" fmla="*/ 7 h 281730"/>
                          <a:gd name="connsiteX2" fmla="*/ 260470 w 293561"/>
                          <a:gd name="connsiteY2" fmla="*/ 47587 h 281730"/>
                          <a:gd name="connsiteX3" fmla="*/ 288110 w 293561"/>
                          <a:gd name="connsiteY3" fmla="*/ 137657 h 281730"/>
                          <a:gd name="connsiteX4" fmla="*/ 144110 w 293561"/>
                          <a:gd name="connsiteY4" fmla="*/ 281657 h 281730"/>
                          <a:gd name="connsiteX5" fmla="*/ 110 w 293561"/>
                          <a:gd name="connsiteY5" fmla="*/ 137657 h 281730"/>
                          <a:gd name="connsiteX0" fmla="*/ 80 w 290218"/>
                          <a:gd name="connsiteY0" fmla="*/ 138501 h 282574"/>
                          <a:gd name="connsiteX1" fmla="*/ 125030 w 290218"/>
                          <a:gd name="connsiteY1" fmla="*/ 851 h 282574"/>
                          <a:gd name="connsiteX2" fmla="*/ 209640 w 290218"/>
                          <a:gd name="connsiteY2" fmla="*/ 83356 h 282574"/>
                          <a:gd name="connsiteX3" fmla="*/ 288080 w 290218"/>
                          <a:gd name="connsiteY3" fmla="*/ 138501 h 282574"/>
                          <a:gd name="connsiteX4" fmla="*/ 144080 w 290218"/>
                          <a:gd name="connsiteY4" fmla="*/ 282501 h 282574"/>
                          <a:gd name="connsiteX5" fmla="*/ 80 w 290218"/>
                          <a:gd name="connsiteY5" fmla="*/ 138501 h 282574"/>
                          <a:gd name="connsiteX0" fmla="*/ 80 w 308862"/>
                          <a:gd name="connsiteY0" fmla="*/ 138501 h 282982"/>
                          <a:gd name="connsiteX1" fmla="*/ 125030 w 308862"/>
                          <a:gd name="connsiteY1" fmla="*/ 851 h 282982"/>
                          <a:gd name="connsiteX2" fmla="*/ 209640 w 308862"/>
                          <a:gd name="connsiteY2" fmla="*/ 83356 h 282982"/>
                          <a:gd name="connsiteX3" fmla="*/ 307130 w 308862"/>
                          <a:gd name="connsiteY3" fmla="*/ 179776 h 282982"/>
                          <a:gd name="connsiteX4" fmla="*/ 144080 w 308862"/>
                          <a:gd name="connsiteY4" fmla="*/ 282501 h 282982"/>
                          <a:gd name="connsiteX5" fmla="*/ 80 w 308862"/>
                          <a:gd name="connsiteY5" fmla="*/ 138501 h 282982"/>
                          <a:gd name="connsiteX0" fmla="*/ 80 w 309044"/>
                          <a:gd name="connsiteY0" fmla="*/ 139769 h 284250"/>
                          <a:gd name="connsiteX1" fmla="*/ 125030 w 309044"/>
                          <a:gd name="connsiteY1" fmla="*/ 2119 h 284250"/>
                          <a:gd name="connsiteX2" fmla="*/ 219165 w 309044"/>
                          <a:gd name="connsiteY2" fmla="*/ 62399 h 284250"/>
                          <a:gd name="connsiteX3" fmla="*/ 307130 w 309044"/>
                          <a:gd name="connsiteY3" fmla="*/ 181044 h 284250"/>
                          <a:gd name="connsiteX4" fmla="*/ 144080 w 309044"/>
                          <a:gd name="connsiteY4" fmla="*/ 283769 h 284250"/>
                          <a:gd name="connsiteX5" fmla="*/ 80 w 309044"/>
                          <a:gd name="connsiteY5" fmla="*/ 139769 h 284250"/>
                          <a:gd name="connsiteX0" fmla="*/ 80 w 275300"/>
                          <a:gd name="connsiteY0" fmla="*/ 139769 h 284030"/>
                          <a:gd name="connsiteX1" fmla="*/ 125030 w 275300"/>
                          <a:gd name="connsiteY1" fmla="*/ 2119 h 284030"/>
                          <a:gd name="connsiteX2" fmla="*/ 219165 w 275300"/>
                          <a:gd name="connsiteY2" fmla="*/ 62399 h 284030"/>
                          <a:gd name="connsiteX3" fmla="*/ 272205 w 275300"/>
                          <a:gd name="connsiteY3" fmla="*/ 171519 h 284030"/>
                          <a:gd name="connsiteX4" fmla="*/ 144080 w 275300"/>
                          <a:gd name="connsiteY4" fmla="*/ 283769 h 284030"/>
                          <a:gd name="connsiteX5" fmla="*/ 80 w 275300"/>
                          <a:gd name="connsiteY5" fmla="*/ 139769 h 284030"/>
                          <a:gd name="connsiteX0" fmla="*/ 80 w 275300"/>
                          <a:gd name="connsiteY0" fmla="*/ 139769 h 284030"/>
                          <a:gd name="connsiteX1" fmla="*/ 125030 w 275300"/>
                          <a:gd name="connsiteY1" fmla="*/ 2119 h 284030"/>
                          <a:gd name="connsiteX2" fmla="*/ 219165 w 275300"/>
                          <a:gd name="connsiteY2" fmla="*/ 62399 h 284030"/>
                          <a:gd name="connsiteX3" fmla="*/ 272205 w 275300"/>
                          <a:gd name="connsiteY3" fmla="*/ 171519 h 284030"/>
                          <a:gd name="connsiteX4" fmla="*/ 144080 w 275300"/>
                          <a:gd name="connsiteY4" fmla="*/ 283769 h 284030"/>
                          <a:gd name="connsiteX5" fmla="*/ 80 w 275300"/>
                          <a:gd name="connsiteY5" fmla="*/ 139769 h 284030"/>
                          <a:gd name="connsiteX0" fmla="*/ 80 w 275300"/>
                          <a:gd name="connsiteY0" fmla="*/ 139769 h 284030"/>
                          <a:gd name="connsiteX1" fmla="*/ 125030 w 275300"/>
                          <a:gd name="connsiteY1" fmla="*/ 2119 h 284030"/>
                          <a:gd name="connsiteX2" fmla="*/ 219165 w 275300"/>
                          <a:gd name="connsiteY2" fmla="*/ 62399 h 284030"/>
                          <a:gd name="connsiteX3" fmla="*/ 272205 w 275300"/>
                          <a:gd name="connsiteY3" fmla="*/ 171519 h 284030"/>
                          <a:gd name="connsiteX4" fmla="*/ 144080 w 275300"/>
                          <a:gd name="connsiteY4" fmla="*/ 283769 h 284030"/>
                          <a:gd name="connsiteX5" fmla="*/ 80 w 275300"/>
                          <a:gd name="connsiteY5" fmla="*/ 139769 h 284030"/>
                          <a:gd name="connsiteX0" fmla="*/ 1012 w 276232"/>
                          <a:gd name="connsiteY0" fmla="*/ 142837 h 287098"/>
                          <a:gd name="connsiteX1" fmla="*/ 87862 w 276232"/>
                          <a:gd name="connsiteY1" fmla="*/ 2012 h 287098"/>
                          <a:gd name="connsiteX2" fmla="*/ 220097 w 276232"/>
                          <a:gd name="connsiteY2" fmla="*/ 65467 h 287098"/>
                          <a:gd name="connsiteX3" fmla="*/ 273137 w 276232"/>
                          <a:gd name="connsiteY3" fmla="*/ 174587 h 287098"/>
                          <a:gd name="connsiteX4" fmla="*/ 145012 w 276232"/>
                          <a:gd name="connsiteY4" fmla="*/ 286837 h 287098"/>
                          <a:gd name="connsiteX5" fmla="*/ 1012 w 276232"/>
                          <a:gd name="connsiteY5" fmla="*/ 142837 h 287098"/>
                          <a:gd name="connsiteX0" fmla="*/ 1305 w 276525"/>
                          <a:gd name="connsiteY0" fmla="*/ 143697 h 287958"/>
                          <a:gd name="connsiteX1" fmla="*/ 88155 w 276525"/>
                          <a:gd name="connsiteY1" fmla="*/ 2872 h 287958"/>
                          <a:gd name="connsiteX2" fmla="*/ 220390 w 276525"/>
                          <a:gd name="connsiteY2" fmla="*/ 66327 h 287958"/>
                          <a:gd name="connsiteX3" fmla="*/ 273430 w 276525"/>
                          <a:gd name="connsiteY3" fmla="*/ 175447 h 287958"/>
                          <a:gd name="connsiteX4" fmla="*/ 145305 w 276525"/>
                          <a:gd name="connsiteY4" fmla="*/ 287697 h 287958"/>
                          <a:gd name="connsiteX5" fmla="*/ 1305 w 276525"/>
                          <a:gd name="connsiteY5" fmla="*/ 143697 h 287958"/>
                          <a:gd name="connsiteX0" fmla="*/ 591 w 275811"/>
                          <a:gd name="connsiteY0" fmla="*/ 143697 h 287958"/>
                          <a:gd name="connsiteX1" fmla="*/ 87441 w 275811"/>
                          <a:gd name="connsiteY1" fmla="*/ 2872 h 287958"/>
                          <a:gd name="connsiteX2" fmla="*/ 219676 w 275811"/>
                          <a:gd name="connsiteY2" fmla="*/ 66327 h 287958"/>
                          <a:gd name="connsiteX3" fmla="*/ 272716 w 275811"/>
                          <a:gd name="connsiteY3" fmla="*/ 175447 h 287958"/>
                          <a:gd name="connsiteX4" fmla="*/ 144591 w 275811"/>
                          <a:gd name="connsiteY4" fmla="*/ 287697 h 287958"/>
                          <a:gd name="connsiteX5" fmla="*/ 591 w 275811"/>
                          <a:gd name="connsiteY5" fmla="*/ 143697 h 287958"/>
                          <a:gd name="connsiteX0" fmla="*/ 652 w 275872"/>
                          <a:gd name="connsiteY0" fmla="*/ 143697 h 259525"/>
                          <a:gd name="connsiteX1" fmla="*/ 87502 w 275872"/>
                          <a:gd name="connsiteY1" fmla="*/ 2872 h 259525"/>
                          <a:gd name="connsiteX2" fmla="*/ 219737 w 275872"/>
                          <a:gd name="connsiteY2" fmla="*/ 66327 h 259525"/>
                          <a:gd name="connsiteX3" fmla="*/ 272777 w 275872"/>
                          <a:gd name="connsiteY3" fmla="*/ 175447 h 259525"/>
                          <a:gd name="connsiteX4" fmla="*/ 125602 w 275872"/>
                          <a:gd name="connsiteY4" fmla="*/ 259122 h 259525"/>
                          <a:gd name="connsiteX5" fmla="*/ 652 w 275872"/>
                          <a:gd name="connsiteY5" fmla="*/ 143697 h 259525"/>
                          <a:gd name="connsiteX0" fmla="*/ 652 w 275872"/>
                          <a:gd name="connsiteY0" fmla="*/ 143697 h 259525"/>
                          <a:gd name="connsiteX1" fmla="*/ 87502 w 275872"/>
                          <a:gd name="connsiteY1" fmla="*/ 2872 h 259525"/>
                          <a:gd name="connsiteX2" fmla="*/ 219737 w 275872"/>
                          <a:gd name="connsiteY2" fmla="*/ 66327 h 259525"/>
                          <a:gd name="connsiteX3" fmla="*/ 272777 w 275872"/>
                          <a:gd name="connsiteY3" fmla="*/ 175447 h 259525"/>
                          <a:gd name="connsiteX4" fmla="*/ 125602 w 275872"/>
                          <a:gd name="connsiteY4" fmla="*/ 259122 h 259525"/>
                          <a:gd name="connsiteX5" fmla="*/ 652 w 275872"/>
                          <a:gd name="connsiteY5" fmla="*/ 143697 h 25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75872" h="259525">
                            <a:moveTo>
                              <a:pt x="652" y="143697"/>
                            </a:moveTo>
                            <a:cubicBezTo>
                              <a:pt x="-5698" y="100989"/>
                              <a:pt x="35113" y="18942"/>
                              <a:pt x="87502" y="2872"/>
                            </a:cubicBezTo>
                            <a:cubicBezTo>
                              <a:pt x="139891" y="-13198"/>
                              <a:pt x="195737" y="42327"/>
                              <a:pt x="219737" y="66327"/>
                            </a:cubicBezTo>
                            <a:cubicBezTo>
                              <a:pt x="243737" y="90327"/>
                              <a:pt x="287937" y="134319"/>
                              <a:pt x="272777" y="175447"/>
                            </a:cubicBezTo>
                            <a:cubicBezTo>
                              <a:pt x="257617" y="216575"/>
                              <a:pt x="202706" y="264414"/>
                              <a:pt x="125602" y="259122"/>
                            </a:cubicBezTo>
                            <a:cubicBezTo>
                              <a:pt x="48498" y="253830"/>
                              <a:pt x="7002" y="186405"/>
                              <a:pt x="652" y="143697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06" name="角丸四角形 11">
                        <a:extLst>
                          <a:ext uri="{FF2B5EF4-FFF2-40B4-BE49-F238E27FC236}">
                            <a16:creationId xmlns:a16="http://schemas.microsoft.com/office/drawing/2014/main" id="{A93A7F6B-DCE0-BD9E-666E-148F2F6673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03111" y="3119857"/>
                        <a:ext cx="369899" cy="455179"/>
                      </a:xfrm>
                      <a:custGeom>
                        <a:avLst/>
                        <a:gdLst>
                          <a:gd name="connsiteX0" fmla="*/ 0 w 452449"/>
                          <a:gd name="connsiteY0" fmla="*/ 75410 h 541191"/>
                          <a:gd name="connsiteX1" fmla="*/ 75410 w 452449"/>
                          <a:gd name="connsiteY1" fmla="*/ 0 h 541191"/>
                          <a:gd name="connsiteX2" fmla="*/ 377039 w 452449"/>
                          <a:gd name="connsiteY2" fmla="*/ 0 h 541191"/>
                          <a:gd name="connsiteX3" fmla="*/ 452449 w 452449"/>
                          <a:gd name="connsiteY3" fmla="*/ 75410 h 541191"/>
                          <a:gd name="connsiteX4" fmla="*/ 452449 w 452449"/>
                          <a:gd name="connsiteY4" fmla="*/ 465781 h 541191"/>
                          <a:gd name="connsiteX5" fmla="*/ 377039 w 452449"/>
                          <a:gd name="connsiteY5" fmla="*/ 541191 h 541191"/>
                          <a:gd name="connsiteX6" fmla="*/ 75410 w 452449"/>
                          <a:gd name="connsiteY6" fmla="*/ 541191 h 541191"/>
                          <a:gd name="connsiteX7" fmla="*/ 0 w 452449"/>
                          <a:gd name="connsiteY7" fmla="*/ 465781 h 541191"/>
                          <a:gd name="connsiteX8" fmla="*/ 0 w 452449"/>
                          <a:gd name="connsiteY8" fmla="*/ 75410 h 541191"/>
                          <a:gd name="connsiteX0" fmla="*/ 0 w 452449"/>
                          <a:gd name="connsiteY0" fmla="*/ 75410 h 541191"/>
                          <a:gd name="connsiteX1" fmla="*/ 75410 w 452449"/>
                          <a:gd name="connsiteY1" fmla="*/ 0 h 541191"/>
                          <a:gd name="connsiteX2" fmla="*/ 377039 w 452449"/>
                          <a:gd name="connsiteY2" fmla="*/ 0 h 541191"/>
                          <a:gd name="connsiteX3" fmla="*/ 452449 w 452449"/>
                          <a:gd name="connsiteY3" fmla="*/ 75410 h 541191"/>
                          <a:gd name="connsiteX4" fmla="*/ 452449 w 452449"/>
                          <a:gd name="connsiteY4" fmla="*/ 465781 h 541191"/>
                          <a:gd name="connsiteX5" fmla="*/ 377039 w 452449"/>
                          <a:gd name="connsiteY5" fmla="*/ 541191 h 541191"/>
                          <a:gd name="connsiteX6" fmla="*/ 192885 w 452449"/>
                          <a:gd name="connsiteY6" fmla="*/ 414191 h 541191"/>
                          <a:gd name="connsiteX7" fmla="*/ 0 w 452449"/>
                          <a:gd name="connsiteY7" fmla="*/ 465781 h 541191"/>
                          <a:gd name="connsiteX8" fmla="*/ 0 w 452449"/>
                          <a:gd name="connsiteY8" fmla="*/ 75410 h 541191"/>
                          <a:gd name="connsiteX0" fmla="*/ 0 w 452449"/>
                          <a:gd name="connsiteY0" fmla="*/ 75410 h 541191"/>
                          <a:gd name="connsiteX1" fmla="*/ 75410 w 452449"/>
                          <a:gd name="connsiteY1" fmla="*/ 0 h 541191"/>
                          <a:gd name="connsiteX2" fmla="*/ 377039 w 452449"/>
                          <a:gd name="connsiteY2" fmla="*/ 0 h 541191"/>
                          <a:gd name="connsiteX3" fmla="*/ 452449 w 452449"/>
                          <a:gd name="connsiteY3" fmla="*/ 75410 h 541191"/>
                          <a:gd name="connsiteX4" fmla="*/ 452449 w 452449"/>
                          <a:gd name="connsiteY4" fmla="*/ 465781 h 541191"/>
                          <a:gd name="connsiteX5" fmla="*/ 377039 w 452449"/>
                          <a:gd name="connsiteY5" fmla="*/ 541191 h 541191"/>
                          <a:gd name="connsiteX6" fmla="*/ 192885 w 452449"/>
                          <a:gd name="connsiteY6" fmla="*/ 414191 h 541191"/>
                          <a:gd name="connsiteX7" fmla="*/ 136525 w 452449"/>
                          <a:gd name="connsiteY7" fmla="*/ 243531 h 541191"/>
                          <a:gd name="connsiteX8" fmla="*/ 0 w 452449"/>
                          <a:gd name="connsiteY8" fmla="*/ 75410 h 541191"/>
                          <a:gd name="connsiteX0" fmla="*/ 0 w 452449"/>
                          <a:gd name="connsiteY0" fmla="*/ 78585 h 544366"/>
                          <a:gd name="connsiteX1" fmla="*/ 227810 w 452449"/>
                          <a:gd name="connsiteY1" fmla="*/ 0 h 544366"/>
                          <a:gd name="connsiteX2" fmla="*/ 377039 w 452449"/>
                          <a:gd name="connsiteY2" fmla="*/ 3175 h 544366"/>
                          <a:gd name="connsiteX3" fmla="*/ 452449 w 452449"/>
                          <a:gd name="connsiteY3" fmla="*/ 78585 h 544366"/>
                          <a:gd name="connsiteX4" fmla="*/ 452449 w 452449"/>
                          <a:gd name="connsiteY4" fmla="*/ 468956 h 544366"/>
                          <a:gd name="connsiteX5" fmla="*/ 377039 w 452449"/>
                          <a:gd name="connsiteY5" fmla="*/ 544366 h 544366"/>
                          <a:gd name="connsiteX6" fmla="*/ 192885 w 452449"/>
                          <a:gd name="connsiteY6" fmla="*/ 417366 h 544366"/>
                          <a:gd name="connsiteX7" fmla="*/ 136525 w 452449"/>
                          <a:gd name="connsiteY7" fmla="*/ 246706 h 544366"/>
                          <a:gd name="connsiteX8" fmla="*/ 0 w 452449"/>
                          <a:gd name="connsiteY8" fmla="*/ 78585 h 544366"/>
                          <a:gd name="connsiteX0" fmla="*/ 0 w 315924"/>
                          <a:gd name="connsiteY0" fmla="*/ 246706 h 544366"/>
                          <a:gd name="connsiteX1" fmla="*/ 91285 w 315924"/>
                          <a:gd name="connsiteY1" fmla="*/ 0 h 544366"/>
                          <a:gd name="connsiteX2" fmla="*/ 240514 w 315924"/>
                          <a:gd name="connsiteY2" fmla="*/ 3175 h 544366"/>
                          <a:gd name="connsiteX3" fmla="*/ 315924 w 315924"/>
                          <a:gd name="connsiteY3" fmla="*/ 78585 h 544366"/>
                          <a:gd name="connsiteX4" fmla="*/ 315924 w 315924"/>
                          <a:gd name="connsiteY4" fmla="*/ 468956 h 544366"/>
                          <a:gd name="connsiteX5" fmla="*/ 240514 w 315924"/>
                          <a:gd name="connsiteY5" fmla="*/ 544366 h 544366"/>
                          <a:gd name="connsiteX6" fmla="*/ 56360 w 315924"/>
                          <a:gd name="connsiteY6" fmla="*/ 417366 h 544366"/>
                          <a:gd name="connsiteX7" fmla="*/ 0 w 315924"/>
                          <a:gd name="connsiteY7" fmla="*/ 246706 h 544366"/>
                          <a:gd name="connsiteX0" fmla="*/ 0 w 315924"/>
                          <a:gd name="connsiteY0" fmla="*/ 246706 h 489993"/>
                          <a:gd name="connsiteX1" fmla="*/ 91285 w 315924"/>
                          <a:gd name="connsiteY1" fmla="*/ 0 h 489993"/>
                          <a:gd name="connsiteX2" fmla="*/ 240514 w 315924"/>
                          <a:gd name="connsiteY2" fmla="*/ 3175 h 489993"/>
                          <a:gd name="connsiteX3" fmla="*/ 315924 w 315924"/>
                          <a:gd name="connsiteY3" fmla="*/ 78585 h 489993"/>
                          <a:gd name="connsiteX4" fmla="*/ 315924 w 315924"/>
                          <a:gd name="connsiteY4" fmla="*/ 468956 h 489993"/>
                          <a:gd name="connsiteX5" fmla="*/ 56360 w 315924"/>
                          <a:gd name="connsiteY5" fmla="*/ 417366 h 489993"/>
                          <a:gd name="connsiteX6" fmla="*/ 0 w 315924"/>
                          <a:gd name="connsiteY6" fmla="*/ 246706 h 489993"/>
                          <a:gd name="connsiteX0" fmla="*/ 0 w 315924"/>
                          <a:gd name="connsiteY0" fmla="*/ 306331 h 549618"/>
                          <a:gd name="connsiteX1" fmla="*/ 91285 w 315924"/>
                          <a:gd name="connsiteY1" fmla="*/ 59625 h 549618"/>
                          <a:gd name="connsiteX2" fmla="*/ 240514 w 315924"/>
                          <a:gd name="connsiteY2" fmla="*/ 62800 h 549618"/>
                          <a:gd name="connsiteX3" fmla="*/ 315924 w 315924"/>
                          <a:gd name="connsiteY3" fmla="*/ 138210 h 549618"/>
                          <a:gd name="connsiteX4" fmla="*/ 315924 w 315924"/>
                          <a:gd name="connsiteY4" fmla="*/ 528581 h 549618"/>
                          <a:gd name="connsiteX5" fmla="*/ 56360 w 315924"/>
                          <a:gd name="connsiteY5" fmla="*/ 476991 h 549618"/>
                          <a:gd name="connsiteX6" fmla="*/ 0 w 315924"/>
                          <a:gd name="connsiteY6" fmla="*/ 306331 h 549618"/>
                          <a:gd name="connsiteX0" fmla="*/ 0 w 315924"/>
                          <a:gd name="connsiteY0" fmla="*/ 306331 h 549618"/>
                          <a:gd name="connsiteX1" fmla="*/ 91285 w 315924"/>
                          <a:gd name="connsiteY1" fmla="*/ 59625 h 549618"/>
                          <a:gd name="connsiteX2" fmla="*/ 240514 w 315924"/>
                          <a:gd name="connsiteY2" fmla="*/ 62800 h 549618"/>
                          <a:gd name="connsiteX3" fmla="*/ 315924 w 315924"/>
                          <a:gd name="connsiteY3" fmla="*/ 138210 h 549618"/>
                          <a:gd name="connsiteX4" fmla="*/ 315924 w 315924"/>
                          <a:gd name="connsiteY4" fmla="*/ 528581 h 549618"/>
                          <a:gd name="connsiteX5" fmla="*/ 56360 w 315924"/>
                          <a:gd name="connsiteY5" fmla="*/ 476991 h 549618"/>
                          <a:gd name="connsiteX6" fmla="*/ 0 w 315924"/>
                          <a:gd name="connsiteY6" fmla="*/ 306331 h 549618"/>
                          <a:gd name="connsiteX0" fmla="*/ 0 w 315924"/>
                          <a:gd name="connsiteY0" fmla="*/ 251356 h 494643"/>
                          <a:gd name="connsiteX1" fmla="*/ 91285 w 315924"/>
                          <a:gd name="connsiteY1" fmla="*/ 4650 h 494643"/>
                          <a:gd name="connsiteX2" fmla="*/ 240514 w 315924"/>
                          <a:gd name="connsiteY2" fmla="*/ 7825 h 494643"/>
                          <a:gd name="connsiteX3" fmla="*/ 315924 w 315924"/>
                          <a:gd name="connsiteY3" fmla="*/ 83235 h 494643"/>
                          <a:gd name="connsiteX4" fmla="*/ 315924 w 315924"/>
                          <a:gd name="connsiteY4" fmla="*/ 473606 h 494643"/>
                          <a:gd name="connsiteX5" fmla="*/ 56360 w 315924"/>
                          <a:gd name="connsiteY5" fmla="*/ 422016 h 494643"/>
                          <a:gd name="connsiteX6" fmla="*/ 0 w 315924"/>
                          <a:gd name="connsiteY6" fmla="*/ 251356 h 494643"/>
                          <a:gd name="connsiteX0" fmla="*/ 18538 w 334462"/>
                          <a:gd name="connsiteY0" fmla="*/ 251356 h 494643"/>
                          <a:gd name="connsiteX1" fmla="*/ 109823 w 334462"/>
                          <a:gd name="connsiteY1" fmla="*/ 4650 h 494643"/>
                          <a:gd name="connsiteX2" fmla="*/ 259052 w 334462"/>
                          <a:gd name="connsiteY2" fmla="*/ 7825 h 494643"/>
                          <a:gd name="connsiteX3" fmla="*/ 334462 w 334462"/>
                          <a:gd name="connsiteY3" fmla="*/ 83235 h 494643"/>
                          <a:gd name="connsiteX4" fmla="*/ 334462 w 334462"/>
                          <a:gd name="connsiteY4" fmla="*/ 473606 h 494643"/>
                          <a:gd name="connsiteX5" fmla="*/ 74898 w 334462"/>
                          <a:gd name="connsiteY5" fmla="*/ 422016 h 494643"/>
                          <a:gd name="connsiteX6" fmla="*/ 18538 w 334462"/>
                          <a:gd name="connsiteY6" fmla="*/ 251356 h 494643"/>
                          <a:gd name="connsiteX0" fmla="*/ 0 w 369899"/>
                          <a:gd name="connsiteY0" fmla="*/ 302156 h 494643"/>
                          <a:gd name="connsiteX1" fmla="*/ 145260 w 369899"/>
                          <a:gd name="connsiteY1" fmla="*/ 4650 h 494643"/>
                          <a:gd name="connsiteX2" fmla="*/ 294489 w 369899"/>
                          <a:gd name="connsiteY2" fmla="*/ 7825 h 494643"/>
                          <a:gd name="connsiteX3" fmla="*/ 369899 w 369899"/>
                          <a:gd name="connsiteY3" fmla="*/ 83235 h 494643"/>
                          <a:gd name="connsiteX4" fmla="*/ 369899 w 369899"/>
                          <a:gd name="connsiteY4" fmla="*/ 473606 h 494643"/>
                          <a:gd name="connsiteX5" fmla="*/ 110335 w 369899"/>
                          <a:gd name="connsiteY5" fmla="*/ 422016 h 494643"/>
                          <a:gd name="connsiteX6" fmla="*/ 0 w 369899"/>
                          <a:gd name="connsiteY6" fmla="*/ 302156 h 494643"/>
                          <a:gd name="connsiteX0" fmla="*/ 0 w 369899"/>
                          <a:gd name="connsiteY0" fmla="*/ 302156 h 497107"/>
                          <a:gd name="connsiteX1" fmla="*/ 145260 w 369899"/>
                          <a:gd name="connsiteY1" fmla="*/ 4650 h 497107"/>
                          <a:gd name="connsiteX2" fmla="*/ 294489 w 369899"/>
                          <a:gd name="connsiteY2" fmla="*/ 7825 h 497107"/>
                          <a:gd name="connsiteX3" fmla="*/ 369899 w 369899"/>
                          <a:gd name="connsiteY3" fmla="*/ 83235 h 497107"/>
                          <a:gd name="connsiteX4" fmla="*/ 369899 w 369899"/>
                          <a:gd name="connsiteY4" fmla="*/ 473606 h 497107"/>
                          <a:gd name="connsiteX5" fmla="*/ 84935 w 369899"/>
                          <a:gd name="connsiteY5" fmla="*/ 434716 h 497107"/>
                          <a:gd name="connsiteX6" fmla="*/ 0 w 369899"/>
                          <a:gd name="connsiteY6" fmla="*/ 302156 h 497107"/>
                          <a:gd name="connsiteX0" fmla="*/ 0 w 369899"/>
                          <a:gd name="connsiteY0" fmla="*/ 302156 h 493903"/>
                          <a:gd name="connsiteX1" fmla="*/ 145260 w 369899"/>
                          <a:gd name="connsiteY1" fmla="*/ 4650 h 493903"/>
                          <a:gd name="connsiteX2" fmla="*/ 294489 w 369899"/>
                          <a:gd name="connsiteY2" fmla="*/ 7825 h 493903"/>
                          <a:gd name="connsiteX3" fmla="*/ 369899 w 369899"/>
                          <a:gd name="connsiteY3" fmla="*/ 83235 h 493903"/>
                          <a:gd name="connsiteX4" fmla="*/ 369899 w 369899"/>
                          <a:gd name="connsiteY4" fmla="*/ 473606 h 493903"/>
                          <a:gd name="connsiteX5" fmla="*/ 84935 w 369899"/>
                          <a:gd name="connsiteY5" fmla="*/ 434716 h 493903"/>
                          <a:gd name="connsiteX6" fmla="*/ 0 w 369899"/>
                          <a:gd name="connsiteY6" fmla="*/ 302156 h 493903"/>
                          <a:gd name="connsiteX0" fmla="*/ 0 w 369899"/>
                          <a:gd name="connsiteY0" fmla="*/ 302156 h 455179"/>
                          <a:gd name="connsiteX1" fmla="*/ 145260 w 369899"/>
                          <a:gd name="connsiteY1" fmla="*/ 4650 h 455179"/>
                          <a:gd name="connsiteX2" fmla="*/ 294489 w 369899"/>
                          <a:gd name="connsiteY2" fmla="*/ 7825 h 455179"/>
                          <a:gd name="connsiteX3" fmla="*/ 369899 w 369899"/>
                          <a:gd name="connsiteY3" fmla="*/ 83235 h 455179"/>
                          <a:gd name="connsiteX4" fmla="*/ 341324 w 369899"/>
                          <a:gd name="connsiteY4" fmla="*/ 419631 h 455179"/>
                          <a:gd name="connsiteX5" fmla="*/ 84935 w 369899"/>
                          <a:gd name="connsiteY5" fmla="*/ 434716 h 455179"/>
                          <a:gd name="connsiteX6" fmla="*/ 0 w 369899"/>
                          <a:gd name="connsiteY6" fmla="*/ 302156 h 455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69899" h="455179">
                            <a:moveTo>
                              <a:pt x="0" y="302156"/>
                            </a:moveTo>
                            <a:cubicBezTo>
                              <a:pt x="30428" y="219921"/>
                              <a:pt x="-53443" y="99585"/>
                              <a:pt x="145260" y="4650"/>
                            </a:cubicBezTo>
                            <a:cubicBezTo>
                              <a:pt x="248978" y="-6992"/>
                              <a:pt x="244746" y="6767"/>
                              <a:pt x="294489" y="7825"/>
                            </a:cubicBezTo>
                            <a:cubicBezTo>
                              <a:pt x="336137" y="7825"/>
                              <a:pt x="369899" y="41587"/>
                              <a:pt x="369899" y="83235"/>
                            </a:cubicBezTo>
                            <a:lnTo>
                              <a:pt x="341324" y="419631"/>
                            </a:lnTo>
                            <a:cubicBezTo>
                              <a:pt x="298063" y="476094"/>
                              <a:pt x="153464" y="452708"/>
                              <a:pt x="84935" y="434716"/>
                            </a:cubicBezTo>
                            <a:cubicBezTo>
                              <a:pt x="43287" y="434716"/>
                              <a:pt x="0" y="343804"/>
                              <a:pt x="0" y="302156"/>
                            </a:cubicBezTo>
                            <a:close/>
                          </a:path>
                        </a:pathLst>
                      </a:custGeom>
                      <a:solidFill>
                        <a:srgbClr val="FDFED5"/>
                      </a:solidFill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07" name="フリーフォーム 73">
                        <a:extLst>
                          <a:ext uri="{FF2B5EF4-FFF2-40B4-BE49-F238E27FC236}">
                            <a16:creationId xmlns:a16="http://schemas.microsoft.com/office/drawing/2014/main" id="{4AD92E17-E168-7CC0-63B2-44572961F7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06096" y="1831809"/>
                        <a:ext cx="5537316" cy="2839255"/>
                      </a:xfrm>
                      <a:custGeom>
                        <a:avLst/>
                        <a:gdLst>
                          <a:gd name="connsiteX0" fmla="*/ 0 w 5086905"/>
                          <a:gd name="connsiteY0" fmla="*/ 2370338 h 2681056"/>
                          <a:gd name="connsiteX1" fmla="*/ 168676 w 5086905"/>
                          <a:gd name="connsiteY1" fmla="*/ 0 h 2681056"/>
                          <a:gd name="connsiteX2" fmla="*/ 4225771 w 5086905"/>
                          <a:gd name="connsiteY2" fmla="*/ 35511 h 2681056"/>
                          <a:gd name="connsiteX3" fmla="*/ 5078027 w 5086905"/>
                          <a:gd name="connsiteY3" fmla="*/ 1154097 h 2681056"/>
                          <a:gd name="connsiteX4" fmla="*/ 5086905 w 5086905"/>
                          <a:gd name="connsiteY4" fmla="*/ 2681056 h 2681056"/>
                          <a:gd name="connsiteX5" fmla="*/ 0 w 5086905"/>
                          <a:gd name="connsiteY5" fmla="*/ 2370338 h 2681056"/>
                          <a:gd name="connsiteX0" fmla="*/ 0 w 5086905"/>
                          <a:gd name="connsiteY0" fmla="*/ 2370338 h 2681056"/>
                          <a:gd name="connsiteX1" fmla="*/ 168676 w 5086905"/>
                          <a:gd name="connsiteY1" fmla="*/ 0 h 2681056"/>
                          <a:gd name="connsiteX2" fmla="*/ 4225771 w 5086905"/>
                          <a:gd name="connsiteY2" fmla="*/ 35511 h 2681056"/>
                          <a:gd name="connsiteX3" fmla="*/ 5078027 w 5086905"/>
                          <a:gd name="connsiteY3" fmla="*/ 1154097 h 2681056"/>
                          <a:gd name="connsiteX4" fmla="*/ 5086905 w 5086905"/>
                          <a:gd name="connsiteY4" fmla="*/ 2681056 h 2681056"/>
                          <a:gd name="connsiteX5" fmla="*/ 0 w 5086905"/>
                          <a:gd name="connsiteY5" fmla="*/ 2370338 h 2681056"/>
                          <a:gd name="connsiteX0" fmla="*/ 0 w 5086905"/>
                          <a:gd name="connsiteY0" fmla="*/ 2370338 h 2681056"/>
                          <a:gd name="connsiteX1" fmla="*/ 168676 w 5086905"/>
                          <a:gd name="connsiteY1" fmla="*/ 0 h 2681056"/>
                          <a:gd name="connsiteX2" fmla="*/ 4225771 w 5086905"/>
                          <a:gd name="connsiteY2" fmla="*/ 35511 h 2681056"/>
                          <a:gd name="connsiteX3" fmla="*/ 5078027 w 5086905"/>
                          <a:gd name="connsiteY3" fmla="*/ 1154097 h 2681056"/>
                          <a:gd name="connsiteX4" fmla="*/ 5086905 w 5086905"/>
                          <a:gd name="connsiteY4" fmla="*/ 2681056 h 2681056"/>
                          <a:gd name="connsiteX5" fmla="*/ 0 w 5086905"/>
                          <a:gd name="connsiteY5" fmla="*/ 2370338 h 2681056"/>
                          <a:gd name="connsiteX0" fmla="*/ 0 w 5086905"/>
                          <a:gd name="connsiteY0" fmla="*/ 2370338 h 2681056"/>
                          <a:gd name="connsiteX1" fmla="*/ 168676 w 5086905"/>
                          <a:gd name="connsiteY1" fmla="*/ 0 h 2681056"/>
                          <a:gd name="connsiteX2" fmla="*/ 4225771 w 5086905"/>
                          <a:gd name="connsiteY2" fmla="*/ 35511 h 2681056"/>
                          <a:gd name="connsiteX3" fmla="*/ 5078027 w 5086905"/>
                          <a:gd name="connsiteY3" fmla="*/ 1154097 h 2681056"/>
                          <a:gd name="connsiteX4" fmla="*/ 5086905 w 5086905"/>
                          <a:gd name="connsiteY4" fmla="*/ 2681056 h 2681056"/>
                          <a:gd name="connsiteX5" fmla="*/ 0 w 5086905"/>
                          <a:gd name="connsiteY5" fmla="*/ 2370338 h 2681056"/>
                          <a:gd name="connsiteX0" fmla="*/ 0 w 5086905"/>
                          <a:gd name="connsiteY0" fmla="*/ 2402793 h 2713511"/>
                          <a:gd name="connsiteX1" fmla="*/ 168676 w 5086905"/>
                          <a:gd name="connsiteY1" fmla="*/ 32455 h 2713511"/>
                          <a:gd name="connsiteX2" fmla="*/ 4225771 w 5086905"/>
                          <a:gd name="connsiteY2" fmla="*/ 67966 h 2713511"/>
                          <a:gd name="connsiteX3" fmla="*/ 5078027 w 5086905"/>
                          <a:gd name="connsiteY3" fmla="*/ 1186552 h 2713511"/>
                          <a:gd name="connsiteX4" fmla="*/ 5086905 w 5086905"/>
                          <a:gd name="connsiteY4" fmla="*/ 2713511 h 2713511"/>
                          <a:gd name="connsiteX5" fmla="*/ 0 w 5086905"/>
                          <a:gd name="connsiteY5" fmla="*/ 2402793 h 2713511"/>
                          <a:gd name="connsiteX0" fmla="*/ 0 w 5086905"/>
                          <a:gd name="connsiteY0" fmla="*/ 2402793 h 2713511"/>
                          <a:gd name="connsiteX1" fmla="*/ 168676 w 5086905"/>
                          <a:gd name="connsiteY1" fmla="*/ 32455 h 2713511"/>
                          <a:gd name="connsiteX2" fmla="*/ 4225771 w 5086905"/>
                          <a:gd name="connsiteY2" fmla="*/ 67966 h 2713511"/>
                          <a:gd name="connsiteX3" fmla="*/ 5078027 w 5086905"/>
                          <a:gd name="connsiteY3" fmla="*/ 1186552 h 2713511"/>
                          <a:gd name="connsiteX4" fmla="*/ 5086905 w 5086905"/>
                          <a:gd name="connsiteY4" fmla="*/ 2713511 h 2713511"/>
                          <a:gd name="connsiteX5" fmla="*/ 0 w 5086905"/>
                          <a:gd name="connsiteY5" fmla="*/ 2402793 h 2713511"/>
                          <a:gd name="connsiteX0" fmla="*/ 0 w 5086905"/>
                          <a:gd name="connsiteY0" fmla="*/ 2402793 h 2713511"/>
                          <a:gd name="connsiteX1" fmla="*/ 168676 w 5086905"/>
                          <a:gd name="connsiteY1" fmla="*/ 32455 h 2713511"/>
                          <a:gd name="connsiteX2" fmla="*/ 4225771 w 5086905"/>
                          <a:gd name="connsiteY2" fmla="*/ 67966 h 2713511"/>
                          <a:gd name="connsiteX3" fmla="*/ 5078027 w 5086905"/>
                          <a:gd name="connsiteY3" fmla="*/ 1186552 h 2713511"/>
                          <a:gd name="connsiteX4" fmla="*/ 5086905 w 5086905"/>
                          <a:gd name="connsiteY4" fmla="*/ 2713511 h 2713511"/>
                          <a:gd name="connsiteX5" fmla="*/ 0 w 5086905"/>
                          <a:gd name="connsiteY5" fmla="*/ 2402793 h 2713511"/>
                          <a:gd name="connsiteX0" fmla="*/ 0 w 5171768"/>
                          <a:gd name="connsiteY0" fmla="*/ 2402793 h 2713511"/>
                          <a:gd name="connsiteX1" fmla="*/ 168676 w 5171768"/>
                          <a:gd name="connsiteY1" fmla="*/ 32455 h 2713511"/>
                          <a:gd name="connsiteX2" fmla="*/ 4225771 w 5171768"/>
                          <a:gd name="connsiteY2" fmla="*/ 67966 h 2713511"/>
                          <a:gd name="connsiteX3" fmla="*/ 5078027 w 5171768"/>
                          <a:gd name="connsiteY3" fmla="*/ 1186552 h 2713511"/>
                          <a:gd name="connsiteX4" fmla="*/ 5086905 w 5171768"/>
                          <a:gd name="connsiteY4" fmla="*/ 2713511 h 2713511"/>
                          <a:gd name="connsiteX5" fmla="*/ 0 w 5171768"/>
                          <a:gd name="connsiteY5" fmla="*/ 2402793 h 2713511"/>
                          <a:gd name="connsiteX0" fmla="*/ 0 w 5235637"/>
                          <a:gd name="connsiteY0" fmla="*/ 2402793 h 2736431"/>
                          <a:gd name="connsiteX1" fmla="*/ 168676 w 5235637"/>
                          <a:gd name="connsiteY1" fmla="*/ 32455 h 2736431"/>
                          <a:gd name="connsiteX2" fmla="*/ 4225771 w 5235637"/>
                          <a:gd name="connsiteY2" fmla="*/ 67966 h 2736431"/>
                          <a:gd name="connsiteX3" fmla="*/ 5078027 w 5235637"/>
                          <a:gd name="connsiteY3" fmla="*/ 1186552 h 2736431"/>
                          <a:gd name="connsiteX4" fmla="*/ 5086905 w 5235637"/>
                          <a:gd name="connsiteY4" fmla="*/ 2713511 h 2736431"/>
                          <a:gd name="connsiteX5" fmla="*/ 0 w 5235637"/>
                          <a:gd name="connsiteY5" fmla="*/ 2402793 h 2736431"/>
                          <a:gd name="connsiteX0" fmla="*/ 0 w 5235637"/>
                          <a:gd name="connsiteY0" fmla="*/ 2402793 h 2770712"/>
                          <a:gd name="connsiteX1" fmla="*/ 168676 w 5235637"/>
                          <a:gd name="connsiteY1" fmla="*/ 32455 h 2770712"/>
                          <a:gd name="connsiteX2" fmla="*/ 4225771 w 5235637"/>
                          <a:gd name="connsiteY2" fmla="*/ 67966 h 2770712"/>
                          <a:gd name="connsiteX3" fmla="*/ 5078027 w 5235637"/>
                          <a:gd name="connsiteY3" fmla="*/ 1186552 h 2770712"/>
                          <a:gd name="connsiteX4" fmla="*/ 5086905 w 5235637"/>
                          <a:gd name="connsiteY4" fmla="*/ 2713511 h 2770712"/>
                          <a:gd name="connsiteX5" fmla="*/ 0 w 5235637"/>
                          <a:gd name="connsiteY5" fmla="*/ 2402793 h 2770712"/>
                          <a:gd name="connsiteX0" fmla="*/ 0 w 5475334"/>
                          <a:gd name="connsiteY0" fmla="*/ 2571469 h 2794081"/>
                          <a:gd name="connsiteX1" fmla="*/ 408373 w 5475334"/>
                          <a:gd name="connsiteY1" fmla="*/ 32455 h 2794081"/>
                          <a:gd name="connsiteX2" fmla="*/ 4465468 w 5475334"/>
                          <a:gd name="connsiteY2" fmla="*/ 67966 h 2794081"/>
                          <a:gd name="connsiteX3" fmla="*/ 5317724 w 5475334"/>
                          <a:gd name="connsiteY3" fmla="*/ 1186552 h 2794081"/>
                          <a:gd name="connsiteX4" fmla="*/ 5326602 w 5475334"/>
                          <a:gd name="connsiteY4" fmla="*/ 2713511 h 2794081"/>
                          <a:gd name="connsiteX5" fmla="*/ 0 w 5475334"/>
                          <a:gd name="connsiteY5" fmla="*/ 2571469 h 2794081"/>
                          <a:gd name="connsiteX0" fmla="*/ 0 w 5475334"/>
                          <a:gd name="connsiteY0" fmla="*/ 2571469 h 2794081"/>
                          <a:gd name="connsiteX1" fmla="*/ 408373 w 5475334"/>
                          <a:gd name="connsiteY1" fmla="*/ 32455 h 2794081"/>
                          <a:gd name="connsiteX2" fmla="*/ 4465468 w 5475334"/>
                          <a:gd name="connsiteY2" fmla="*/ 67966 h 2794081"/>
                          <a:gd name="connsiteX3" fmla="*/ 5317724 w 5475334"/>
                          <a:gd name="connsiteY3" fmla="*/ 1186552 h 2794081"/>
                          <a:gd name="connsiteX4" fmla="*/ 5326602 w 5475334"/>
                          <a:gd name="connsiteY4" fmla="*/ 2713511 h 2794081"/>
                          <a:gd name="connsiteX5" fmla="*/ 0 w 5475334"/>
                          <a:gd name="connsiteY5" fmla="*/ 2571469 h 2794081"/>
                          <a:gd name="connsiteX0" fmla="*/ 0 w 5475334"/>
                          <a:gd name="connsiteY0" fmla="*/ 2594515 h 2817127"/>
                          <a:gd name="connsiteX1" fmla="*/ 408373 w 5475334"/>
                          <a:gd name="connsiteY1" fmla="*/ 55501 h 2817127"/>
                          <a:gd name="connsiteX2" fmla="*/ 4465468 w 5475334"/>
                          <a:gd name="connsiteY2" fmla="*/ 91012 h 2817127"/>
                          <a:gd name="connsiteX3" fmla="*/ 5317724 w 5475334"/>
                          <a:gd name="connsiteY3" fmla="*/ 1209598 h 2817127"/>
                          <a:gd name="connsiteX4" fmla="*/ 5326602 w 5475334"/>
                          <a:gd name="connsiteY4" fmla="*/ 2736557 h 2817127"/>
                          <a:gd name="connsiteX5" fmla="*/ 0 w 5475334"/>
                          <a:gd name="connsiteY5" fmla="*/ 2594515 h 2817127"/>
                          <a:gd name="connsiteX0" fmla="*/ 0 w 5475334"/>
                          <a:gd name="connsiteY0" fmla="*/ 2594515 h 2817127"/>
                          <a:gd name="connsiteX1" fmla="*/ 408373 w 5475334"/>
                          <a:gd name="connsiteY1" fmla="*/ 55501 h 2817127"/>
                          <a:gd name="connsiteX2" fmla="*/ 4465468 w 5475334"/>
                          <a:gd name="connsiteY2" fmla="*/ 91012 h 2817127"/>
                          <a:gd name="connsiteX3" fmla="*/ 5317724 w 5475334"/>
                          <a:gd name="connsiteY3" fmla="*/ 1209598 h 2817127"/>
                          <a:gd name="connsiteX4" fmla="*/ 5326602 w 5475334"/>
                          <a:gd name="connsiteY4" fmla="*/ 2736557 h 2817127"/>
                          <a:gd name="connsiteX5" fmla="*/ 0 w 5475334"/>
                          <a:gd name="connsiteY5" fmla="*/ 2594515 h 2817127"/>
                          <a:gd name="connsiteX0" fmla="*/ 0 w 5510519"/>
                          <a:gd name="connsiteY0" fmla="*/ 2594515 h 2817127"/>
                          <a:gd name="connsiteX1" fmla="*/ 408373 w 5510519"/>
                          <a:gd name="connsiteY1" fmla="*/ 55501 h 2817127"/>
                          <a:gd name="connsiteX2" fmla="*/ 4465468 w 5510519"/>
                          <a:gd name="connsiteY2" fmla="*/ 91012 h 2817127"/>
                          <a:gd name="connsiteX3" fmla="*/ 5317724 w 5510519"/>
                          <a:gd name="connsiteY3" fmla="*/ 1209598 h 2817127"/>
                          <a:gd name="connsiteX4" fmla="*/ 5326602 w 5510519"/>
                          <a:gd name="connsiteY4" fmla="*/ 2736557 h 2817127"/>
                          <a:gd name="connsiteX5" fmla="*/ 0 w 5510519"/>
                          <a:gd name="connsiteY5" fmla="*/ 2594515 h 2817127"/>
                          <a:gd name="connsiteX0" fmla="*/ 0 w 5501007"/>
                          <a:gd name="connsiteY0" fmla="*/ 2594515 h 2895505"/>
                          <a:gd name="connsiteX1" fmla="*/ 408373 w 5501007"/>
                          <a:gd name="connsiteY1" fmla="*/ 55501 h 2895505"/>
                          <a:gd name="connsiteX2" fmla="*/ 4465468 w 5501007"/>
                          <a:gd name="connsiteY2" fmla="*/ 91012 h 2895505"/>
                          <a:gd name="connsiteX3" fmla="*/ 5317724 w 5501007"/>
                          <a:gd name="connsiteY3" fmla="*/ 1209598 h 2895505"/>
                          <a:gd name="connsiteX4" fmla="*/ 5309669 w 5501007"/>
                          <a:gd name="connsiteY4" fmla="*/ 2829691 h 2895505"/>
                          <a:gd name="connsiteX5" fmla="*/ 0 w 5501007"/>
                          <a:gd name="connsiteY5" fmla="*/ 2594515 h 2895505"/>
                          <a:gd name="connsiteX0" fmla="*/ 0 w 5453454"/>
                          <a:gd name="connsiteY0" fmla="*/ 2594515 h 2895505"/>
                          <a:gd name="connsiteX1" fmla="*/ 408373 w 5453454"/>
                          <a:gd name="connsiteY1" fmla="*/ 55501 h 2895505"/>
                          <a:gd name="connsiteX2" fmla="*/ 4465468 w 5453454"/>
                          <a:gd name="connsiteY2" fmla="*/ 91012 h 2895505"/>
                          <a:gd name="connsiteX3" fmla="*/ 5317724 w 5453454"/>
                          <a:gd name="connsiteY3" fmla="*/ 1209598 h 2895505"/>
                          <a:gd name="connsiteX4" fmla="*/ 5309669 w 5453454"/>
                          <a:gd name="connsiteY4" fmla="*/ 2829691 h 2895505"/>
                          <a:gd name="connsiteX5" fmla="*/ 0 w 5453454"/>
                          <a:gd name="connsiteY5" fmla="*/ 2594515 h 2895505"/>
                          <a:gd name="connsiteX0" fmla="*/ 0 w 5444961"/>
                          <a:gd name="connsiteY0" fmla="*/ 2594515 h 2895505"/>
                          <a:gd name="connsiteX1" fmla="*/ 408373 w 5444961"/>
                          <a:gd name="connsiteY1" fmla="*/ 55501 h 2895505"/>
                          <a:gd name="connsiteX2" fmla="*/ 4465468 w 5444961"/>
                          <a:gd name="connsiteY2" fmla="*/ 91012 h 2895505"/>
                          <a:gd name="connsiteX3" fmla="*/ 5317724 w 5444961"/>
                          <a:gd name="connsiteY3" fmla="*/ 1209598 h 2895505"/>
                          <a:gd name="connsiteX4" fmla="*/ 5309669 w 5444961"/>
                          <a:gd name="connsiteY4" fmla="*/ 2829691 h 2895505"/>
                          <a:gd name="connsiteX5" fmla="*/ 0 w 5444961"/>
                          <a:gd name="connsiteY5" fmla="*/ 2594515 h 2895505"/>
                          <a:gd name="connsiteX0" fmla="*/ 0 w 5373062"/>
                          <a:gd name="connsiteY0" fmla="*/ 2594515 h 2895505"/>
                          <a:gd name="connsiteX1" fmla="*/ 408373 w 5373062"/>
                          <a:gd name="connsiteY1" fmla="*/ 55501 h 2895505"/>
                          <a:gd name="connsiteX2" fmla="*/ 4465468 w 5373062"/>
                          <a:gd name="connsiteY2" fmla="*/ 91012 h 2895505"/>
                          <a:gd name="connsiteX3" fmla="*/ 5139924 w 5373062"/>
                          <a:gd name="connsiteY3" fmla="*/ 964065 h 2895505"/>
                          <a:gd name="connsiteX4" fmla="*/ 5309669 w 5373062"/>
                          <a:gd name="connsiteY4" fmla="*/ 2829691 h 2895505"/>
                          <a:gd name="connsiteX5" fmla="*/ 0 w 5373062"/>
                          <a:gd name="connsiteY5" fmla="*/ 2594515 h 2895505"/>
                          <a:gd name="connsiteX0" fmla="*/ 0 w 5373062"/>
                          <a:gd name="connsiteY0" fmla="*/ 2594515 h 2895505"/>
                          <a:gd name="connsiteX1" fmla="*/ 408373 w 5373062"/>
                          <a:gd name="connsiteY1" fmla="*/ 55501 h 2895505"/>
                          <a:gd name="connsiteX2" fmla="*/ 4465468 w 5373062"/>
                          <a:gd name="connsiteY2" fmla="*/ 91012 h 2895505"/>
                          <a:gd name="connsiteX3" fmla="*/ 5139924 w 5373062"/>
                          <a:gd name="connsiteY3" fmla="*/ 964065 h 2895505"/>
                          <a:gd name="connsiteX4" fmla="*/ 5309669 w 5373062"/>
                          <a:gd name="connsiteY4" fmla="*/ 2829691 h 2895505"/>
                          <a:gd name="connsiteX5" fmla="*/ 0 w 5373062"/>
                          <a:gd name="connsiteY5" fmla="*/ 2594515 h 2895505"/>
                          <a:gd name="connsiteX0" fmla="*/ 0 w 5373062"/>
                          <a:gd name="connsiteY0" fmla="*/ 2594515 h 2895505"/>
                          <a:gd name="connsiteX1" fmla="*/ 408373 w 5373062"/>
                          <a:gd name="connsiteY1" fmla="*/ 55501 h 2895505"/>
                          <a:gd name="connsiteX2" fmla="*/ 4465468 w 5373062"/>
                          <a:gd name="connsiteY2" fmla="*/ 91012 h 2895505"/>
                          <a:gd name="connsiteX3" fmla="*/ 5139924 w 5373062"/>
                          <a:gd name="connsiteY3" fmla="*/ 964065 h 2895505"/>
                          <a:gd name="connsiteX4" fmla="*/ 5309669 w 5373062"/>
                          <a:gd name="connsiteY4" fmla="*/ 2829691 h 2895505"/>
                          <a:gd name="connsiteX5" fmla="*/ 0 w 5373062"/>
                          <a:gd name="connsiteY5" fmla="*/ 2594515 h 2895505"/>
                          <a:gd name="connsiteX0" fmla="*/ 0 w 5373062"/>
                          <a:gd name="connsiteY0" fmla="*/ 2750672 h 3051662"/>
                          <a:gd name="connsiteX1" fmla="*/ 408373 w 5373062"/>
                          <a:gd name="connsiteY1" fmla="*/ 211658 h 3051662"/>
                          <a:gd name="connsiteX2" fmla="*/ 2425700 w 5373062"/>
                          <a:gd name="connsiteY2" fmla="*/ 149761 h 3051662"/>
                          <a:gd name="connsiteX3" fmla="*/ 4465468 w 5373062"/>
                          <a:gd name="connsiteY3" fmla="*/ 247169 h 3051662"/>
                          <a:gd name="connsiteX4" fmla="*/ 5139924 w 5373062"/>
                          <a:gd name="connsiteY4" fmla="*/ 1120222 h 3051662"/>
                          <a:gd name="connsiteX5" fmla="*/ 5309669 w 5373062"/>
                          <a:gd name="connsiteY5" fmla="*/ 2985848 h 3051662"/>
                          <a:gd name="connsiteX6" fmla="*/ 0 w 5373062"/>
                          <a:gd name="connsiteY6" fmla="*/ 2750672 h 3051662"/>
                          <a:gd name="connsiteX0" fmla="*/ 0 w 5373062"/>
                          <a:gd name="connsiteY0" fmla="*/ 2754007 h 3054997"/>
                          <a:gd name="connsiteX1" fmla="*/ 408373 w 5373062"/>
                          <a:gd name="connsiteY1" fmla="*/ 214993 h 3054997"/>
                          <a:gd name="connsiteX2" fmla="*/ 2425700 w 5373062"/>
                          <a:gd name="connsiteY2" fmla="*/ 153096 h 3054997"/>
                          <a:gd name="connsiteX3" fmla="*/ 4465468 w 5373062"/>
                          <a:gd name="connsiteY3" fmla="*/ 250504 h 3054997"/>
                          <a:gd name="connsiteX4" fmla="*/ 5139924 w 5373062"/>
                          <a:gd name="connsiteY4" fmla="*/ 1123557 h 3054997"/>
                          <a:gd name="connsiteX5" fmla="*/ 5309669 w 5373062"/>
                          <a:gd name="connsiteY5" fmla="*/ 2989183 h 3054997"/>
                          <a:gd name="connsiteX6" fmla="*/ 0 w 5373062"/>
                          <a:gd name="connsiteY6" fmla="*/ 2754007 h 3054997"/>
                          <a:gd name="connsiteX0" fmla="*/ 0 w 5373062"/>
                          <a:gd name="connsiteY0" fmla="*/ 2625324 h 2926314"/>
                          <a:gd name="connsiteX1" fmla="*/ 408373 w 5373062"/>
                          <a:gd name="connsiteY1" fmla="*/ 86310 h 2926314"/>
                          <a:gd name="connsiteX2" fmla="*/ 2425700 w 5373062"/>
                          <a:gd name="connsiteY2" fmla="*/ 24413 h 2926314"/>
                          <a:gd name="connsiteX3" fmla="*/ 4465468 w 5373062"/>
                          <a:gd name="connsiteY3" fmla="*/ 121821 h 2926314"/>
                          <a:gd name="connsiteX4" fmla="*/ 5139924 w 5373062"/>
                          <a:gd name="connsiteY4" fmla="*/ 994874 h 2926314"/>
                          <a:gd name="connsiteX5" fmla="*/ 5309669 w 5373062"/>
                          <a:gd name="connsiteY5" fmla="*/ 2860500 h 2926314"/>
                          <a:gd name="connsiteX6" fmla="*/ 0 w 5373062"/>
                          <a:gd name="connsiteY6" fmla="*/ 2625324 h 2926314"/>
                          <a:gd name="connsiteX0" fmla="*/ 0 w 5373062"/>
                          <a:gd name="connsiteY0" fmla="*/ 2640802 h 2941792"/>
                          <a:gd name="connsiteX1" fmla="*/ 408373 w 5373062"/>
                          <a:gd name="connsiteY1" fmla="*/ 101788 h 2941792"/>
                          <a:gd name="connsiteX2" fmla="*/ 2419350 w 5373062"/>
                          <a:gd name="connsiteY2" fmla="*/ 14491 h 2941792"/>
                          <a:gd name="connsiteX3" fmla="*/ 4465468 w 5373062"/>
                          <a:gd name="connsiteY3" fmla="*/ 137299 h 2941792"/>
                          <a:gd name="connsiteX4" fmla="*/ 5139924 w 5373062"/>
                          <a:gd name="connsiteY4" fmla="*/ 1010352 h 2941792"/>
                          <a:gd name="connsiteX5" fmla="*/ 5309669 w 5373062"/>
                          <a:gd name="connsiteY5" fmla="*/ 2875978 h 2941792"/>
                          <a:gd name="connsiteX6" fmla="*/ 0 w 5373062"/>
                          <a:gd name="connsiteY6" fmla="*/ 2640802 h 2941792"/>
                          <a:gd name="connsiteX0" fmla="*/ 0 w 5373062"/>
                          <a:gd name="connsiteY0" fmla="*/ 2640802 h 2941792"/>
                          <a:gd name="connsiteX1" fmla="*/ 408373 w 5373062"/>
                          <a:gd name="connsiteY1" fmla="*/ 101788 h 2941792"/>
                          <a:gd name="connsiteX2" fmla="*/ 2419350 w 5373062"/>
                          <a:gd name="connsiteY2" fmla="*/ 14491 h 2941792"/>
                          <a:gd name="connsiteX3" fmla="*/ 4465468 w 5373062"/>
                          <a:gd name="connsiteY3" fmla="*/ 137299 h 2941792"/>
                          <a:gd name="connsiteX4" fmla="*/ 5139924 w 5373062"/>
                          <a:gd name="connsiteY4" fmla="*/ 1010352 h 2941792"/>
                          <a:gd name="connsiteX5" fmla="*/ 5309669 w 5373062"/>
                          <a:gd name="connsiteY5" fmla="*/ 2875978 h 2941792"/>
                          <a:gd name="connsiteX6" fmla="*/ 0 w 5373062"/>
                          <a:gd name="connsiteY6" fmla="*/ 2640802 h 2941792"/>
                          <a:gd name="connsiteX0" fmla="*/ 0 w 5373062"/>
                          <a:gd name="connsiteY0" fmla="*/ 2640802 h 2941792"/>
                          <a:gd name="connsiteX1" fmla="*/ 408373 w 5373062"/>
                          <a:gd name="connsiteY1" fmla="*/ 101788 h 2941792"/>
                          <a:gd name="connsiteX2" fmla="*/ 2419350 w 5373062"/>
                          <a:gd name="connsiteY2" fmla="*/ 14491 h 2941792"/>
                          <a:gd name="connsiteX3" fmla="*/ 4465468 w 5373062"/>
                          <a:gd name="connsiteY3" fmla="*/ 137299 h 2941792"/>
                          <a:gd name="connsiteX4" fmla="*/ 5139924 w 5373062"/>
                          <a:gd name="connsiteY4" fmla="*/ 1010352 h 2941792"/>
                          <a:gd name="connsiteX5" fmla="*/ 5309669 w 5373062"/>
                          <a:gd name="connsiteY5" fmla="*/ 2875978 h 2941792"/>
                          <a:gd name="connsiteX6" fmla="*/ 0 w 5373062"/>
                          <a:gd name="connsiteY6" fmla="*/ 2640802 h 2941792"/>
                          <a:gd name="connsiteX0" fmla="*/ 0 w 5378566"/>
                          <a:gd name="connsiteY0" fmla="*/ 2640802 h 2941792"/>
                          <a:gd name="connsiteX1" fmla="*/ 408373 w 5378566"/>
                          <a:gd name="connsiteY1" fmla="*/ 101788 h 2941792"/>
                          <a:gd name="connsiteX2" fmla="*/ 2419350 w 5378566"/>
                          <a:gd name="connsiteY2" fmla="*/ 14491 h 2941792"/>
                          <a:gd name="connsiteX3" fmla="*/ 4465468 w 5378566"/>
                          <a:gd name="connsiteY3" fmla="*/ 137299 h 2941792"/>
                          <a:gd name="connsiteX4" fmla="*/ 5139924 w 5378566"/>
                          <a:gd name="connsiteY4" fmla="*/ 1010352 h 2941792"/>
                          <a:gd name="connsiteX5" fmla="*/ 5309669 w 5378566"/>
                          <a:gd name="connsiteY5" fmla="*/ 2875978 h 2941792"/>
                          <a:gd name="connsiteX6" fmla="*/ 0 w 5378566"/>
                          <a:gd name="connsiteY6" fmla="*/ 2640802 h 2941792"/>
                          <a:gd name="connsiteX0" fmla="*/ 0 w 5378566"/>
                          <a:gd name="connsiteY0" fmla="*/ 2488402 h 2926416"/>
                          <a:gd name="connsiteX1" fmla="*/ 408373 w 5378566"/>
                          <a:gd name="connsiteY1" fmla="*/ 101788 h 2926416"/>
                          <a:gd name="connsiteX2" fmla="*/ 2419350 w 5378566"/>
                          <a:gd name="connsiteY2" fmla="*/ 14491 h 2926416"/>
                          <a:gd name="connsiteX3" fmla="*/ 4465468 w 5378566"/>
                          <a:gd name="connsiteY3" fmla="*/ 137299 h 2926416"/>
                          <a:gd name="connsiteX4" fmla="*/ 5139924 w 5378566"/>
                          <a:gd name="connsiteY4" fmla="*/ 1010352 h 2926416"/>
                          <a:gd name="connsiteX5" fmla="*/ 5309669 w 5378566"/>
                          <a:gd name="connsiteY5" fmla="*/ 2875978 h 2926416"/>
                          <a:gd name="connsiteX6" fmla="*/ 0 w 5378566"/>
                          <a:gd name="connsiteY6" fmla="*/ 2488402 h 2926416"/>
                          <a:gd name="connsiteX0" fmla="*/ 0 w 5359516"/>
                          <a:gd name="connsiteY0" fmla="*/ 2424902 h 2921910"/>
                          <a:gd name="connsiteX1" fmla="*/ 389323 w 5359516"/>
                          <a:gd name="connsiteY1" fmla="*/ 101788 h 2921910"/>
                          <a:gd name="connsiteX2" fmla="*/ 2400300 w 5359516"/>
                          <a:gd name="connsiteY2" fmla="*/ 14491 h 2921910"/>
                          <a:gd name="connsiteX3" fmla="*/ 4446418 w 5359516"/>
                          <a:gd name="connsiteY3" fmla="*/ 137299 h 2921910"/>
                          <a:gd name="connsiteX4" fmla="*/ 5120874 w 5359516"/>
                          <a:gd name="connsiteY4" fmla="*/ 1010352 h 2921910"/>
                          <a:gd name="connsiteX5" fmla="*/ 5290619 w 5359516"/>
                          <a:gd name="connsiteY5" fmla="*/ 2875978 h 2921910"/>
                          <a:gd name="connsiteX6" fmla="*/ 0 w 5359516"/>
                          <a:gd name="connsiteY6" fmla="*/ 2424902 h 2921910"/>
                          <a:gd name="connsiteX0" fmla="*/ 0 w 5359516"/>
                          <a:gd name="connsiteY0" fmla="*/ 2424902 h 2921910"/>
                          <a:gd name="connsiteX1" fmla="*/ 389323 w 5359516"/>
                          <a:gd name="connsiteY1" fmla="*/ 101788 h 2921910"/>
                          <a:gd name="connsiteX2" fmla="*/ 2400300 w 5359516"/>
                          <a:gd name="connsiteY2" fmla="*/ 14491 h 2921910"/>
                          <a:gd name="connsiteX3" fmla="*/ 4446418 w 5359516"/>
                          <a:gd name="connsiteY3" fmla="*/ 137299 h 2921910"/>
                          <a:gd name="connsiteX4" fmla="*/ 5120874 w 5359516"/>
                          <a:gd name="connsiteY4" fmla="*/ 1010352 h 2921910"/>
                          <a:gd name="connsiteX5" fmla="*/ 5290619 w 5359516"/>
                          <a:gd name="connsiteY5" fmla="*/ 2875978 h 2921910"/>
                          <a:gd name="connsiteX6" fmla="*/ 0 w 5359516"/>
                          <a:gd name="connsiteY6" fmla="*/ 2424902 h 2921910"/>
                          <a:gd name="connsiteX0" fmla="*/ 0 w 5359516"/>
                          <a:gd name="connsiteY0" fmla="*/ 2387261 h 2884269"/>
                          <a:gd name="connsiteX1" fmla="*/ 389323 w 5359516"/>
                          <a:gd name="connsiteY1" fmla="*/ 64147 h 2884269"/>
                          <a:gd name="connsiteX2" fmla="*/ 2417234 w 5359516"/>
                          <a:gd name="connsiteY2" fmla="*/ 55658 h 2884269"/>
                          <a:gd name="connsiteX3" fmla="*/ 4446418 w 5359516"/>
                          <a:gd name="connsiteY3" fmla="*/ 99658 h 2884269"/>
                          <a:gd name="connsiteX4" fmla="*/ 5120874 w 5359516"/>
                          <a:gd name="connsiteY4" fmla="*/ 972711 h 2884269"/>
                          <a:gd name="connsiteX5" fmla="*/ 5290619 w 5359516"/>
                          <a:gd name="connsiteY5" fmla="*/ 2838337 h 2884269"/>
                          <a:gd name="connsiteX6" fmla="*/ 0 w 5359516"/>
                          <a:gd name="connsiteY6" fmla="*/ 2387261 h 2884269"/>
                          <a:gd name="connsiteX0" fmla="*/ 0 w 5359516"/>
                          <a:gd name="connsiteY0" fmla="*/ 2387261 h 2884269"/>
                          <a:gd name="connsiteX1" fmla="*/ 389323 w 5359516"/>
                          <a:gd name="connsiteY1" fmla="*/ 64147 h 2884269"/>
                          <a:gd name="connsiteX2" fmla="*/ 2417234 w 5359516"/>
                          <a:gd name="connsiteY2" fmla="*/ 55658 h 2884269"/>
                          <a:gd name="connsiteX3" fmla="*/ 4446418 w 5359516"/>
                          <a:gd name="connsiteY3" fmla="*/ 99658 h 2884269"/>
                          <a:gd name="connsiteX4" fmla="*/ 5120874 w 5359516"/>
                          <a:gd name="connsiteY4" fmla="*/ 972711 h 2884269"/>
                          <a:gd name="connsiteX5" fmla="*/ 5290619 w 5359516"/>
                          <a:gd name="connsiteY5" fmla="*/ 2838337 h 2884269"/>
                          <a:gd name="connsiteX6" fmla="*/ 0 w 5359516"/>
                          <a:gd name="connsiteY6" fmla="*/ 2387261 h 2884269"/>
                          <a:gd name="connsiteX0" fmla="*/ 0 w 5359516"/>
                          <a:gd name="connsiteY0" fmla="*/ 2387261 h 2884269"/>
                          <a:gd name="connsiteX1" fmla="*/ 389323 w 5359516"/>
                          <a:gd name="connsiteY1" fmla="*/ 64147 h 2884269"/>
                          <a:gd name="connsiteX2" fmla="*/ 2417234 w 5359516"/>
                          <a:gd name="connsiteY2" fmla="*/ 55658 h 2884269"/>
                          <a:gd name="connsiteX3" fmla="*/ 4446418 w 5359516"/>
                          <a:gd name="connsiteY3" fmla="*/ 99658 h 2884269"/>
                          <a:gd name="connsiteX4" fmla="*/ 5120874 w 5359516"/>
                          <a:gd name="connsiteY4" fmla="*/ 972711 h 2884269"/>
                          <a:gd name="connsiteX5" fmla="*/ 5290619 w 5359516"/>
                          <a:gd name="connsiteY5" fmla="*/ 2838337 h 2884269"/>
                          <a:gd name="connsiteX6" fmla="*/ 0 w 5359516"/>
                          <a:gd name="connsiteY6" fmla="*/ 2387261 h 2884269"/>
                          <a:gd name="connsiteX0" fmla="*/ 0 w 5359516"/>
                          <a:gd name="connsiteY0" fmla="*/ 2387261 h 2884269"/>
                          <a:gd name="connsiteX1" fmla="*/ 389323 w 5359516"/>
                          <a:gd name="connsiteY1" fmla="*/ 64147 h 2884269"/>
                          <a:gd name="connsiteX2" fmla="*/ 2417234 w 5359516"/>
                          <a:gd name="connsiteY2" fmla="*/ 55658 h 2884269"/>
                          <a:gd name="connsiteX3" fmla="*/ 4446418 w 5359516"/>
                          <a:gd name="connsiteY3" fmla="*/ 99658 h 2884269"/>
                          <a:gd name="connsiteX4" fmla="*/ 5120874 w 5359516"/>
                          <a:gd name="connsiteY4" fmla="*/ 972711 h 2884269"/>
                          <a:gd name="connsiteX5" fmla="*/ 5290619 w 5359516"/>
                          <a:gd name="connsiteY5" fmla="*/ 2838337 h 2884269"/>
                          <a:gd name="connsiteX6" fmla="*/ 0 w 5359516"/>
                          <a:gd name="connsiteY6" fmla="*/ 2387261 h 2884269"/>
                          <a:gd name="connsiteX0" fmla="*/ 0 w 5537316"/>
                          <a:gd name="connsiteY0" fmla="*/ 2772548 h 2936453"/>
                          <a:gd name="connsiteX1" fmla="*/ 567123 w 5537316"/>
                          <a:gd name="connsiteY1" fmla="*/ 64147 h 2936453"/>
                          <a:gd name="connsiteX2" fmla="*/ 2595034 w 5537316"/>
                          <a:gd name="connsiteY2" fmla="*/ 55658 h 2936453"/>
                          <a:gd name="connsiteX3" fmla="*/ 4624218 w 5537316"/>
                          <a:gd name="connsiteY3" fmla="*/ 99658 h 2936453"/>
                          <a:gd name="connsiteX4" fmla="*/ 5298674 w 5537316"/>
                          <a:gd name="connsiteY4" fmla="*/ 972711 h 2936453"/>
                          <a:gd name="connsiteX5" fmla="*/ 5468419 w 5537316"/>
                          <a:gd name="connsiteY5" fmla="*/ 2838337 h 2936453"/>
                          <a:gd name="connsiteX6" fmla="*/ 0 w 5537316"/>
                          <a:gd name="connsiteY6" fmla="*/ 2772548 h 29364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537316" h="2936453">
                            <a:moveTo>
                              <a:pt x="0" y="2772548"/>
                            </a:moveTo>
                            <a:cubicBezTo>
                              <a:pt x="136124" y="1926210"/>
                              <a:pt x="343825" y="334854"/>
                              <a:pt x="567123" y="64147"/>
                            </a:cubicBezTo>
                            <a:cubicBezTo>
                              <a:pt x="1003156" y="-64538"/>
                              <a:pt x="1918852" y="37040"/>
                              <a:pt x="2595034" y="55658"/>
                            </a:cubicBezTo>
                            <a:cubicBezTo>
                              <a:pt x="4143283" y="83032"/>
                              <a:pt x="4455481" y="-23782"/>
                              <a:pt x="4624218" y="99658"/>
                            </a:cubicBezTo>
                            <a:cubicBezTo>
                              <a:pt x="5121367" y="312722"/>
                              <a:pt x="5138877" y="511072"/>
                              <a:pt x="5298674" y="972711"/>
                            </a:cubicBezTo>
                            <a:cubicBezTo>
                              <a:pt x="5531219" y="1519735"/>
                              <a:pt x="5606146" y="2654330"/>
                              <a:pt x="5468419" y="2838337"/>
                            </a:cubicBezTo>
                            <a:cubicBezTo>
                              <a:pt x="5166578" y="3045482"/>
                              <a:pt x="1695635" y="2876121"/>
                              <a:pt x="0" y="2772548"/>
                            </a:cubicBezTo>
                            <a:close/>
                          </a:path>
                        </a:pathLst>
                      </a:custGeom>
                      <a:solidFill>
                        <a:srgbClr val="004081"/>
                      </a:solidFill>
                      <a:ln w="12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08" name="フリーフォーム 74">
                        <a:extLst>
                          <a:ext uri="{FF2B5EF4-FFF2-40B4-BE49-F238E27FC236}">
                            <a16:creationId xmlns:a16="http://schemas.microsoft.com/office/drawing/2014/main" id="{505A734C-4C39-38F2-608A-6FB4B46FDD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26044" y="2386885"/>
                        <a:ext cx="3345451" cy="2572244"/>
                      </a:xfrm>
                      <a:custGeom>
                        <a:avLst/>
                        <a:gdLst>
                          <a:gd name="connsiteX0" fmla="*/ 292963 w 3329126"/>
                          <a:gd name="connsiteY0" fmla="*/ 1154097 h 2379215"/>
                          <a:gd name="connsiteX1" fmla="*/ 683581 w 3329126"/>
                          <a:gd name="connsiteY1" fmla="*/ 0 h 2379215"/>
                          <a:gd name="connsiteX2" fmla="*/ 2982897 w 3329126"/>
                          <a:gd name="connsiteY2" fmla="*/ 17755 h 2379215"/>
                          <a:gd name="connsiteX3" fmla="*/ 3329126 w 3329126"/>
                          <a:gd name="connsiteY3" fmla="*/ 2068497 h 2379215"/>
                          <a:gd name="connsiteX4" fmla="*/ 3311371 w 3329126"/>
                          <a:gd name="connsiteY4" fmla="*/ 2379215 h 2379215"/>
                          <a:gd name="connsiteX5" fmla="*/ 115410 w 3329126"/>
                          <a:gd name="connsiteY5" fmla="*/ 2317071 h 2379215"/>
                          <a:gd name="connsiteX6" fmla="*/ 0 w 3329126"/>
                          <a:gd name="connsiteY6" fmla="*/ 1633491 h 2379215"/>
                          <a:gd name="connsiteX7" fmla="*/ 133165 w 3329126"/>
                          <a:gd name="connsiteY7" fmla="*/ 1242873 h 2379215"/>
                          <a:gd name="connsiteX8" fmla="*/ 292963 w 3329126"/>
                          <a:gd name="connsiteY8" fmla="*/ 1154097 h 2379215"/>
                          <a:gd name="connsiteX0" fmla="*/ 292963 w 3329126"/>
                          <a:gd name="connsiteY0" fmla="*/ 1176202 h 2401320"/>
                          <a:gd name="connsiteX1" fmla="*/ 683581 w 3329126"/>
                          <a:gd name="connsiteY1" fmla="*/ 22105 h 2401320"/>
                          <a:gd name="connsiteX2" fmla="*/ 2982897 w 3329126"/>
                          <a:gd name="connsiteY2" fmla="*/ 39860 h 2401320"/>
                          <a:gd name="connsiteX3" fmla="*/ 3329126 w 3329126"/>
                          <a:gd name="connsiteY3" fmla="*/ 2090602 h 2401320"/>
                          <a:gd name="connsiteX4" fmla="*/ 3311371 w 3329126"/>
                          <a:gd name="connsiteY4" fmla="*/ 2401320 h 2401320"/>
                          <a:gd name="connsiteX5" fmla="*/ 115410 w 3329126"/>
                          <a:gd name="connsiteY5" fmla="*/ 2339176 h 2401320"/>
                          <a:gd name="connsiteX6" fmla="*/ 0 w 3329126"/>
                          <a:gd name="connsiteY6" fmla="*/ 1655596 h 2401320"/>
                          <a:gd name="connsiteX7" fmla="*/ 133165 w 3329126"/>
                          <a:gd name="connsiteY7" fmla="*/ 1264978 h 2401320"/>
                          <a:gd name="connsiteX8" fmla="*/ 292963 w 3329126"/>
                          <a:gd name="connsiteY8" fmla="*/ 1176202 h 2401320"/>
                          <a:gd name="connsiteX0" fmla="*/ 292963 w 3329126"/>
                          <a:gd name="connsiteY0" fmla="*/ 1176202 h 2401320"/>
                          <a:gd name="connsiteX1" fmla="*/ 683581 w 3329126"/>
                          <a:gd name="connsiteY1" fmla="*/ 22105 h 2401320"/>
                          <a:gd name="connsiteX2" fmla="*/ 2982897 w 3329126"/>
                          <a:gd name="connsiteY2" fmla="*/ 39860 h 2401320"/>
                          <a:gd name="connsiteX3" fmla="*/ 3329126 w 3329126"/>
                          <a:gd name="connsiteY3" fmla="*/ 2090602 h 2401320"/>
                          <a:gd name="connsiteX4" fmla="*/ 3311371 w 3329126"/>
                          <a:gd name="connsiteY4" fmla="*/ 2401320 h 2401320"/>
                          <a:gd name="connsiteX5" fmla="*/ 115410 w 3329126"/>
                          <a:gd name="connsiteY5" fmla="*/ 2339176 h 2401320"/>
                          <a:gd name="connsiteX6" fmla="*/ 0 w 3329126"/>
                          <a:gd name="connsiteY6" fmla="*/ 1655596 h 2401320"/>
                          <a:gd name="connsiteX7" fmla="*/ 133165 w 3329126"/>
                          <a:gd name="connsiteY7" fmla="*/ 1264978 h 2401320"/>
                          <a:gd name="connsiteX8" fmla="*/ 292963 w 3329126"/>
                          <a:gd name="connsiteY8" fmla="*/ 1176202 h 2401320"/>
                          <a:gd name="connsiteX0" fmla="*/ 292963 w 3329126"/>
                          <a:gd name="connsiteY0" fmla="*/ 1176202 h 2401320"/>
                          <a:gd name="connsiteX1" fmla="*/ 683581 w 3329126"/>
                          <a:gd name="connsiteY1" fmla="*/ 22105 h 2401320"/>
                          <a:gd name="connsiteX2" fmla="*/ 2982897 w 3329126"/>
                          <a:gd name="connsiteY2" fmla="*/ 39860 h 2401320"/>
                          <a:gd name="connsiteX3" fmla="*/ 3329126 w 3329126"/>
                          <a:gd name="connsiteY3" fmla="*/ 2090602 h 2401320"/>
                          <a:gd name="connsiteX4" fmla="*/ 3311371 w 3329126"/>
                          <a:gd name="connsiteY4" fmla="*/ 2401320 h 2401320"/>
                          <a:gd name="connsiteX5" fmla="*/ 115410 w 3329126"/>
                          <a:gd name="connsiteY5" fmla="*/ 2339176 h 2401320"/>
                          <a:gd name="connsiteX6" fmla="*/ 0 w 3329126"/>
                          <a:gd name="connsiteY6" fmla="*/ 1655596 h 2401320"/>
                          <a:gd name="connsiteX7" fmla="*/ 133165 w 3329126"/>
                          <a:gd name="connsiteY7" fmla="*/ 1264978 h 2401320"/>
                          <a:gd name="connsiteX8" fmla="*/ 292963 w 3329126"/>
                          <a:gd name="connsiteY8" fmla="*/ 1176202 h 2401320"/>
                          <a:gd name="connsiteX0" fmla="*/ 292963 w 3329126"/>
                          <a:gd name="connsiteY0" fmla="*/ 1176202 h 2523624"/>
                          <a:gd name="connsiteX1" fmla="*/ 683581 w 3329126"/>
                          <a:gd name="connsiteY1" fmla="*/ 22105 h 2523624"/>
                          <a:gd name="connsiteX2" fmla="*/ 2982897 w 3329126"/>
                          <a:gd name="connsiteY2" fmla="*/ 39860 h 2523624"/>
                          <a:gd name="connsiteX3" fmla="*/ 3329126 w 3329126"/>
                          <a:gd name="connsiteY3" fmla="*/ 2090602 h 2523624"/>
                          <a:gd name="connsiteX4" fmla="*/ 3311371 w 3329126"/>
                          <a:gd name="connsiteY4" fmla="*/ 2401320 h 2523624"/>
                          <a:gd name="connsiteX5" fmla="*/ 115410 w 3329126"/>
                          <a:gd name="connsiteY5" fmla="*/ 2339176 h 2523624"/>
                          <a:gd name="connsiteX6" fmla="*/ 0 w 3329126"/>
                          <a:gd name="connsiteY6" fmla="*/ 1655596 h 2523624"/>
                          <a:gd name="connsiteX7" fmla="*/ 133165 w 3329126"/>
                          <a:gd name="connsiteY7" fmla="*/ 1264978 h 2523624"/>
                          <a:gd name="connsiteX8" fmla="*/ 292963 w 3329126"/>
                          <a:gd name="connsiteY8" fmla="*/ 1176202 h 2523624"/>
                          <a:gd name="connsiteX0" fmla="*/ 292963 w 3329126"/>
                          <a:gd name="connsiteY0" fmla="*/ 1176202 h 2540486"/>
                          <a:gd name="connsiteX1" fmla="*/ 683581 w 3329126"/>
                          <a:gd name="connsiteY1" fmla="*/ 22105 h 2540486"/>
                          <a:gd name="connsiteX2" fmla="*/ 2982897 w 3329126"/>
                          <a:gd name="connsiteY2" fmla="*/ 39860 h 2540486"/>
                          <a:gd name="connsiteX3" fmla="*/ 3329126 w 3329126"/>
                          <a:gd name="connsiteY3" fmla="*/ 2090602 h 2540486"/>
                          <a:gd name="connsiteX4" fmla="*/ 3311371 w 3329126"/>
                          <a:gd name="connsiteY4" fmla="*/ 2401320 h 2540486"/>
                          <a:gd name="connsiteX5" fmla="*/ 115410 w 3329126"/>
                          <a:gd name="connsiteY5" fmla="*/ 2339176 h 2540486"/>
                          <a:gd name="connsiteX6" fmla="*/ 0 w 3329126"/>
                          <a:gd name="connsiteY6" fmla="*/ 1655596 h 2540486"/>
                          <a:gd name="connsiteX7" fmla="*/ 133165 w 3329126"/>
                          <a:gd name="connsiteY7" fmla="*/ 1264978 h 2540486"/>
                          <a:gd name="connsiteX8" fmla="*/ 292963 w 3329126"/>
                          <a:gd name="connsiteY8" fmla="*/ 1176202 h 2540486"/>
                          <a:gd name="connsiteX0" fmla="*/ 292963 w 3329126"/>
                          <a:gd name="connsiteY0" fmla="*/ 1176202 h 2540486"/>
                          <a:gd name="connsiteX1" fmla="*/ 683581 w 3329126"/>
                          <a:gd name="connsiteY1" fmla="*/ 22105 h 2540486"/>
                          <a:gd name="connsiteX2" fmla="*/ 2982897 w 3329126"/>
                          <a:gd name="connsiteY2" fmla="*/ 39860 h 2540486"/>
                          <a:gd name="connsiteX3" fmla="*/ 3329126 w 3329126"/>
                          <a:gd name="connsiteY3" fmla="*/ 2090602 h 2540486"/>
                          <a:gd name="connsiteX4" fmla="*/ 3311371 w 3329126"/>
                          <a:gd name="connsiteY4" fmla="*/ 2401320 h 2540486"/>
                          <a:gd name="connsiteX5" fmla="*/ 8878 w 3329126"/>
                          <a:gd name="connsiteY5" fmla="*/ 2339176 h 2540486"/>
                          <a:gd name="connsiteX6" fmla="*/ 0 w 3329126"/>
                          <a:gd name="connsiteY6" fmla="*/ 1655596 h 2540486"/>
                          <a:gd name="connsiteX7" fmla="*/ 133165 w 3329126"/>
                          <a:gd name="connsiteY7" fmla="*/ 1264978 h 2540486"/>
                          <a:gd name="connsiteX8" fmla="*/ 292963 w 3329126"/>
                          <a:gd name="connsiteY8" fmla="*/ 1176202 h 2540486"/>
                          <a:gd name="connsiteX0" fmla="*/ 314771 w 3350934"/>
                          <a:gd name="connsiteY0" fmla="*/ 1176202 h 2540486"/>
                          <a:gd name="connsiteX1" fmla="*/ 705389 w 3350934"/>
                          <a:gd name="connsiteY1" fmla="*/ 22105 h 2540486"/>
                          <a:gd name="connsiteX2" fmla="*/ 3004705 w 3350934"/>
                          <a:gd name="connsiteY2" fmla="*/ 39860 h 2540486"/>
                          <a:gd name="connsiteX3" fmla="*/ 3350934 w 3350934"/>
                          <a:gd name="connsiteY3" fmla="*/ 2090602 h 2540486"/>
                          <a:gd name="connsiteX4" fmla="*/ 3333179 w 3350934"/>
                          <a:gd name="connsiteY4" fmla="*/ 2401320 h 2540486"/>
                          <a:gd name="connsiteX5" fmla="*/ 30686 w 3350934"/>
                          <a:gd name="connsiteY5" fmla="*/ 2339176 h 2540486"/>
                          <a:gd name="connsiteX6" fmla="*/ 21808 w 3350934"/>
                          <a:gd name="connsiteY6" fmla="*/ 1655596 h 2540486"/>
                          <a:gd name="connsiteX7" fmla="*/ 154973 w 3350934"/>
                          <a:gd name="connsiteY7" fmla="*/ 1264978 h 2540486"/>
                          <a:gd name="connsiteX8" fmla="*/ 314771 w 3350934"/>
                          <a:gd name="connsiteY8" fmla="*/ 1176202 h 2540486"/>
                          <a:gd name="connsiteX0" fmla="*/ 314771 w 3350934"/>
                          <a:gd name="connsiteY0" fmla="*/ 1176202 h 2540486"/>
                          <a:gd name="connsiteX1" fmla="*/ 705389 w 3350934"/>
                          <a:gd name="connsiteY1" fmla="*/ 22105 h 2540486"/>
                          <a:gd name="connsiteX2" fmla="*/ 3004705 w 3350934"/>
                          <a:gd name="connsiteY2" fmla="*/ 39860 h 2540486"/>
                          <a:gd name="connsiteX3" fmla="*/ 3350934 w 3350934"/>
                          <a:gd name="connsiteY3" fmla="*/ 2090602 h 2540486"/>
                          <a:gd name="connsiteX4" fmla="*/ 3333179 w 3350934"/>
                          <a:gd name="connsiteY4" fmla="*/ 2401320 h 2540486"/>
                          <a:gd name="connsiteX5" fmla="*/ 30686 w 3350934"/>
                          <a:gd name="connsiteY5" fmla="*/ 2339176 h 2540486"/>
                          <a:gd name="connsiteX6" fmla="*/ 21808 w 3350934"/>
                          <a:gd name="connsiteY6" fmla="*/ 1655596 h 2540486"/>
                          <a:gd name="connsiteX7" fmla="*/ 154973 w 3350934"/>
                          <a:gd name="connsiteY7" fmla="*/ 1264978 h 2540486"/>
                          <a:gd name="connsiteX8" fmla="*/ 314771 w 3350934"/>
                          <a:gd name="connsiteY8" fmla="*/ 1176202 h 2540486"/>
                          <a:gd name="connsiteX0" fmla="*/ 314771 w 3350934"/>
                          <a:gd name="connsiteY0" fmla="*/ 1176202 h 2540486"/>
                          <a:gd name="connsiteX1" fmla="*/ 705389 w 3350934"/>
                          <a:gd name="connsiteY1" fmla="*/ 22105 h 2540486"/>
                          <a:gd name="connsiteX2" fmla="*/ 3004705 w 3350934"/>
                          <a:gd name="connsiteY2" fmla="*/ 39860 h 2540486"/>
                          <a:gd name="connsiteX3" fmla="*/ 3350934 w 3350934"/>
                          <a:gd name="connsiteY3" fmla="*/ 2090602 h 2540486"/>
                          <a:gd name="connsiteX4" fmla="*/ 3333179 w 3350934"/>
                          <a:gd name="connsiteY4" fmla="*/ 2401320 h 2540486"/>
                          <a:gd name="connsiteX5" fmla="*/ 30686 w 3350934"/>
                          <a:gd name="connsiteY5" fmla="*/ 2339176 h 2540486"/>
                          <a:gd name="connsiteX6" fmla="*/ 21808 w 3350934"/>
                          <a:gd name="connsiteY6" fmla="*/ 1655596 h 2540486"/>
                          <a:gd name="connsiteX7" fmla="*/ 154973 w 3350934"/>
                          <a:gd name="connsiteY7" fmla="*/ 1264978 h 2540486"/>
                          <a:gd name="connsiteX8" fmla="*/ 314771 w 3350934"/>
                          <a:gd name="connsiteY8" fmla="*/ 1176202 h 2540486"/>
                          <a:gd name="connsiteX0" fmla="*/ 314771 w 3350934"/>
                          <a:gd name="connsiteY0" fmla="*/ 1176202 h 2540486"/>
                          <a:gd name="connsiteX1" fmla="*/ 705389 w 3350934"/>
                          <a:gd name="connsiteY1" fmla="*/ 22105 h 2540486"/>
                          <a:gd name="connsiteX2" fmla="*/ 3004705 w 3350934"/>
                          <a:gd name="connsiteY2" fmla="*/ 39860 h 2540486"/>
                          <a:gd name="connsiteX3" fmla="*/ 3350934 w 3350934"/>
                          <a:gd name="connsiteY3" fmla="*/ 2090602 h 2540486"/>
                          <a:gd name="connsiteX4" fmla="*/ 3333179 w 3350934"/>
                          <a:gd name="connsiteY4" fmla="*/ 2401320 h 2540486"/>
                          <a:gd name="connsiteX5" fmla="*/ 30686 w 3350934"/>
                          <a:gd name="connsiteY5" fmla="*/ 2339176 h 2540486"/>
                          <a:gd name="connsiteX6" fmla="*/ 21808 w 3350934"/>
                          <a:gd name="connsiteY6" fmla="*/ 1655596 h 2540486"/>
                          <a:gd name="connsiteX7" fmla="*/ 154973 w 3350934"/>
                          <a:gd name="connsiteY7" fmla="*/ 1264978 h 2540486"/>
                          <a:gd name="connsiteX8" fmla="*/ 314771 w 3350934"/>
                          <a:gd name="connsiteY8" fmla="*/ 1176202 h 2540486"/>
                          <a:gd name="connsiteX0" fmla="*/ 314771 w 3350934"/>
                          <a:gd name="connsiteY0" fmla="*/ 1176202 h 2540486"/>
                          <a:gd name="connsiteX1" fmla="*/ 705389 w 3350934"/>
                          <a:gd name="connsiteY1" fmla="*/ 22105 h 2540486"/>
                          <a:gd name="connsiteX2" fmla="*/ 3004705 w 3350934"/>
                          <a:gd name="connsiteY2" fmla="*/ 39860 h 2540486"/>
                          <a:gd name="connsiteX3" fmla="*/ 3350934 w 3350934"/>
                          <a:gd name="connsiteY3" fmla="*/ 2090602 h 2540486"/>
                          <a:gd name="connsiteX4" fmla="*/ 3333179 w 3350934"/>
                          <a:gd name="connsiteY4" fmla="*/ 2401320 h 2540486"/>
                          <a:gd name="connsiteX5" fmla="*/ 30686 w 3350934"/>
                          <a:gd name="connsiteY5" fmla="*/ 2339176 h 2540486"/>
                          <a:gd name="connsiteX6" fmla="*/ 21808 w 3350934"/>
                          <a:gd name="connsiteY6" fmla="*/ 1655596 h 2540486"/>
                          <a:gd name="connsiteX7" fmla="*/ 154973 w 3350934"/>
                          <a:gd name="connsiteY7" fmla="*/ 1264978 h 2540486"/>
                          <a:gd name="connsiteX8" fmla="*/ 314771 w 3350934"/>
                          <a:gd name="connsiteY8" fmla="*/ 1176202 h 2540486"/>
                          <a:gd name="connsiteX0" fmla="*/ 314771 w 3350934"/>
                          <a:gd name="connsiteY0" fmla="*/ 1199694 h 2563978"/>
                          <a:gd name="connsiteX1" fmla="*/ 705389 w 3350934"/>
                          <a:gd name="connsiteY1" fmla="*/ 45597 h 2563978"/>
                          <a:gd name="connsiteX2" fmla="*/ 3004705 w 3350934"/>
                          <a:gd name="connsiteY2" fmla="*/ 63352 h 2563978"/>
                          <a:gd name="connsiteX3" fmla="*/ 3350934 w 3350934"/>
                          <a:gd name="connsiteY3" fmla="*/ 2114094 h 2563978"/>
                          <a:gd name="connsiteX4" fmla="*/ 3333179 w 3350934"/>
                          <a:gd name="connsiteY4" fmla="*/ 2424812 h 2563978"/>
                          <a:gd name="connsiteX5" fmla="*/ 30686 w 3350934"/>
                          <a:gd name="connsiteY5" fmla="*/ 2362668 h 2563978"/>
                          <a:gd name="connsiteX6" fmla="*/ 21808 w 3350934"/>
                          <a:gd name="connsiteY6" fmla="*/ 1679088 h 2563978"/>
                          <a:gd name="connsiteX7" fmla="*/ 154973 w 3350934"/>
                          <a:gd name="connsiteY7" fmla="*/ 1288470 h 2563978"/>
                          <a:gd name="connsiteX8" fmla="*/ 314771 w 3350934"/>
                          <a:gd name="connsiteY8" fmla="*/ 1199694 h 2563978"/>
                          <a:gd name="connsiteX0" fmla="*/ 314771 w 3350934"/>
                          <a:gd name="connsiteY0" fmla="*/ 1199694 h 2563978"/>
                          <a:gd name="connsiteX1" fmla="*/ 705389 w 3350934"/>
                          <a:gd name="connsiteY1" fmla="*/ 45597 h 2563978"/>
                          <a:gd name="connsiteX2" fmla="*/ 3004705 w 3350934"/>
                          <a:gd name="connsiteY2" fmla="*/ 63352 h 2563978"/>
                          <a:gd name="connsiteX3" fmla="*/ 3350934 w 3350934"/>
                          <a:gd name="connsiteY3" fmla="*/ 2114094 h 2563978"/>
                          <a:gd name="connsiteX4" fmla="*/ 3333179 w 3350934"/>
                          <a:gd name="connsiteY4" fmla="*/ 2424812 h 2563978"/>
                          <a:gd name="connsiteX5" fmla="*/ 30686 w 3350934"/>
                          <a:gd name="connsiteY5" fmla="*/ 2362668 h 2563978"/>
                          <a:gd name="connsiteX6" fmla="*/ 21808 w 3350934"/>
                          <a:gd name="connsiteY6" fmla="*/ 1679088 h 2563978"/>
                          <a:gd name="connsiteX7" fmla="*/ 314771 w 3350934"/>
                          <a:gd name="connsiteY7" fmla="*/ 1199694 h 2563978"/>
                          <a:gd name="connsiteX0" fmla="*/ 314771 w 3350934"/>
                          <a:gd name="connsiteY0" fmla="*/ 1199694 h 2563978"/>
                          <a:gd name="connsiteX1" fmla="*/ 705389 w 3350934"/>
                          <a:gd name="connsiteY1" fmla="*/ 45597 h 2563978"/>
                          <a:gd name="connsiteX2" fmla="*/ 3004705 w 3350934"/>
                          <a:gd name="connsiteY2" fmla="*/ 63352 h 2563978"/>
                          <a:gd name="connsiteX3" fmla="*/ 3350934 w 3350934"/>
                          <a:gd name="connsiteY3" fmla="*/ 2114094 h 2563978"/>
                          <a:gd name="connsiteX4" fmla="*/ 3333179 w 3350934"/>
                          <a:gd name="connsiteY4" fmla="*/ 2424812 h 2563978"/>
                          <a:gd name="connsiteX5" fmla="*/ 30686 w 3350934"/>
                          <a:gd name="connsiteY5" fmla="*/ 2362668 h 2563978"/>
                          <a:gd name="connsiteX6" fmla="*/ 21808 w 3350934"/>
                          <a:gd name="connsiteY6" fmla="*/ 1679088 h 2563978"/>
                          <a:gd name="connsiteX7" fmla="*/ 314771 w 3350934"/>
                          <a:gd name="connsiteY7" fmla="*/ 1199694 h 2563978"/>
                          <a:gd name="connsiteX0" fmla="*/ 314771 w 3350934"/>
                          <a:gd name="connsiteY0" fmla="*/ 1199694 h 2563978"/>
                          <a:gd name="connsiteX1" fmla="*/ 705389 w 3350934"/>
                          <a:gd name="connsiteY1" fmla="*/ 45597 h 2563978"/>
                          <a:gd name="connsiteX2" fmla="*/ 3004705 w 3350934"/>
                          <a:gd name="connsiteY2" fmla="*/ 63352 h 2563978"/>
                          <a:gd name="connsiteX3" fmla="*/ 3350934 w 3350934"/>
                          <a:gd name="connsiteY3" fmla="*/ 2114094 h 2563978"/>
                          <a:gd name="connsiteX4" fmla="*/ 3333179 w 3350934"/>
                          <a:gd name="connsiteY4" fmla="*/ 2424812 h 2563978"/>
                          <a:gd name="connsiteX5" fmla="*/ 30686 w 3350934"/>
                          <a:gd name="connsiteY5" fmla="*/ 2362668 h 2563978"/>
                          <a:gd name="connsiteX6" fmla="*/ 21808 w 3350934"/>
                          <a:gd name="connsiteY6" fmla="*/ 1679088 h 2563978"/>
                          <a:gd name="connsiteX7" fmla="*/ 314771 w 3350934"/>
                          <a:gd name="connsiteY7" fmla="*/ 1199694 h 2563978"/>
                          <a:gd name="connsiteX0" fmla="*/ 325367 w 3361530"/>
                          <a:gd name="connsiteY0" fmla="*/ 1199694 h 2563978"/>
                          <a:gd name="connsiteX1" fmla="*/ 715985 w 3361530"/>
                          <a:gd name="connsiteY1" fmla="*/ 45597 h 2563978"/>
                          <a:gd name="connsiteX2" fmla="*/ 3015301 w 3361530"/>
                          <a:gd name="connsiteY2" fmla="*/ 63352 h 2563978"/>
                          <a:gd name="connsiteX3" fmla="*/ 3361530 w 3361530"/>
                          <a:gd name="connsiteY3" fmla="*/ 2114094 h 2563978"/>
                          <a:gd name="connsiteX4" fmla="*/ 3343775 w 3361530"/>
                          <a:gd name="connsiteY4" fmla="*/ 2424812 h 2563978"/>
                          <a:gd name="connsiteX5" fmla="*/ 41282 w 3361530"/>
                          <a:gd name="connsiteY5" fmla="*/ 2362668 h 2563978"/>
                          <a:gd name="connsiteX6" fmla="*/ 32404 w 3361530"/>
                          <a:gd name="connsiteY6" fmla="*/ 1679088 h 2563978"/>
                          <a:gd name="connsiteX7" fmla="*/ 325367 w 3361530"/>
                          <a:gd name="connsiteY7" fmla="*/ 1199694 h 2563978"/>
                          <a:gd name="connsiteX0" fmla="*/ 320391 w 3356554"/>
                          <a:gd name="connsiteY0" fmla="*/ 1199694 h 2563978"/>
                          <a:gd name="connsiteX1" fmla="*/ 711009 w 3356554"/>
                          <a:gd name="connsiteY1" fmla="*/ 45597 h 2563978"/>
                          <a:gd name="connsiteX2" fmla="*/ 3010325 w 3356554"/>
                          <a:gd name="connsiteY2" fmla="*/ 63352 h 2563978"/>
                          <a:gd name="connsiteX3" fmla="*/ 3356554 w 3356554"/>
                          <a:gd name="connsiteY3" fmla="*/ 2114094 h 2563978"/>
                          <a:gd name="connsiteX4" fmla="*/ 3338799 w 3356554"/>
                          <a:gd name="connsiteY4" fmla="*/ 2424812 h 2563978"/>
                          <a:gd name="connsiteX5" fmla="*/ 36306 w 3356554"/>
                          <a:gd name="connsiteY5" fmla="*/ 2362668 h 2563978"/>
                          <a:gd name="connsiteX6" fmla="*/ 27428 w 3356554"/>
                          <a:gd name="connsiteY6" fmla="*/ 1679088 h 2563978"/>
                          <a:gd name="connsiteX7" fmla="*/ 320391 w 3356554"/>
                          <a:gd name="connsiteY7" fmla="*/ 1199694 h 2563978"/>
                          <a:gd name="connsiteX0" fmla="*/ 317333 w 3353496"/>
                          <a:gd name="connsiteY0" fmla="*/ 1199694 h 2569708"/>
                          <a:gd name="connsiteX1" fmla="*/ 707951 w 3353496"/>
                          <a:gd name="connsiteY1" fmla="*/ 45597 h 2569708"/>
                          <a:gd name="connsiteX2" fmla="*/ 3007267 w 3353496"/>
                          <a:gd name="connsiteY2" fmla="*/ 63352 h 2569708"/>
                          <a:gd name="connsiteX3" fmla="*/ 3353496 w 3353496"/>
                          <a:gd name="connsiteY3" fmla="*/ 2114094 h 2569708"/>
                          <a:gd name="connsiteX4" fmla="*/ 3335741 w 3353496"/>
                          <a:gd name="connsiteY4" fmla="*/ 2424812 h 2569708"/>
                          <a:gd name="connsiteX5" fmla="*/ 38328 w 3353496"/>
                          <a:gd name="connsiteY5" fmla="*/ 2382988 h 2569708"/>
                          <a:gd name="connsiteX6" fmla="*/ 24370 w 3353496"/>
                          <a:gd name="connsiteY6" fmla="*/ 1679088 h 2569708"/>
                          <a:gd name="connsiteX7" fmla="*/ 317333 w 3353496"/>
                          <a:gd name="connsiteY7" fmla="*/ 1199694 h 2569708"/>
                          <a:gd name="connsiteX0" fmla="*/ 309288 w 3345451"/>
                          <a:gd name="connsiteY0" fmla="*/ 1199694 h 2569708"/>
                          <a:gd name="connsiteX1" fmla="*/ 699906 w 3345451"/>
                          <a:gd name="connsiteY1" fmla="*/ 45597 h 2569708"/>
                          <a:gd name="connsiteX2" fmla="*/ 2999222 w 3345451"/>
                          <a:gd name="connsiteY2" fmla="*/ 63352 h 2569708"/>
                          <a:gd name="connsiteX3" fmla="*/ 3345451 w 3345451"/>
                          <a:gd name="connsiteY3" fmla="*/ 2114094 h 2569708"/>
                          <a:gd name="connsiteX4" fmla="*/ 3327696 w 3345451"/>
                          <a:gd name="connsiteY4" fmla="*/ 2424812 h 2569708"/>
                          <a:gd name="connsiteX5" fmla="*/ 30283 w 3345451"/>
                          <a:gd name="connsiteY5" fmla="*/ 2382988 h 2569708"/>
                          <a:gd name="connsiteX6" fmla="*/ 16325 w 3345451"/>
                          <a:gd name="connsiteY6" fmla="*/ 1679088 h 2569708"/>
                          <a:gd name="connsiteX7" fmla="*/ 309288 w 3345451"/>
                          <a:gd name="connsiteY7" fmla="*/ 1199694 h 2569708"/>
                          <a:gd name="connsiteX0" fmla="*/ 309288 w 3345451"/>
                          <a:gd name="connsiteY0" fmla="*/ 1199694 h 2572244"/>
                          <a:gd name="connsiteX1" fmla="*/ 699906 w 3345451"/>
                          <a:gd name="connsiteY1" fmla="*/ 45597 h 2572244"/>
                          <a:gd name="connsiteX2" fmla="*/ 2999222 w 3345451"/>
                          <a:gd name="connsiteY2" fmla="*/ 63352 h 2572244"/>
                          <a:gd name="connsiteX3" fmla="*/ 3345451 w 3345451"/>
                          <a:gd name="connsiteY3" fmla="*/ 2114094 h 2572244"/>
                          <a:gd name="connsiteX4" fmla="*/ 3327696 w 3345451"/>
                          <a:gd name="connsiteY4" fmla="*/ 2424812 h 2572244"/>
                          <a:gd name="connsiteX5" fmla="*/ 30283 w 3345451"/>
                          <a:gd name="connsiteY5" fmla="*/ 2382988 h 2572244"/>
                          <a:gd name="connsiteX6" fmla="*/ 16325 w 3345451"/>
                          <a:gd name="connsiteY6" fmla="*/ 1679088 h 2572244"/>
                          <a:gd name="connsiteX7" fmla="*/ 309288 w 3345451"/>
                          <a:gd name="connsiteY7" fmla="*/ 1199694 h 25722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3345451" h="2572244">
                            <a:moveTo>
                              <a:pt x="309288" y="1199694"/>
                            </a:moveTo>
                            <a:cubicBezTo>
                              <a:pt x="439494" y="814995"/>
                              <a:pt x="401025" y="314887"/>
                              <a:pt x="699906" y="45597"/>
                            </a:cubicBezTo>
                            <a:cubicBezTo>
                              <a:pt x="871541" y="-63895"/>
                              <a:pt x="2232783" y="57434"/>
                              <a:pt x="2999222" y="63352"/>
                            </a:cubicBezTo>
                            <a:cubicBezTo>
                              <a:pt x="3292185" y="169885"/>
                              <a:pt x="3230041" y="1430513"/>
                              <a:pt x="3345451" y="2114094"/>
                            </a:cubicBezTo>
                            <a:lnTo>
                              <a:pt x="3327696" y="2424812"/>
                            </a:lnTo>
                            <a:cubicBezTo>
                              <a:pt x="655518" y="2723693"/>
                              <a:pt x="114127" y="2493762"/>
                              <a:pt x="30283" y="2382988"/>
                            </a:cubicBezTo>
                            <a:cubicBezTo>
                              <a:pt x="-14499" y="1988869"/>
                              <a:pt x="-1036" y="1927268"/>
                              <a:pt x="16325" y="1679088"/>
                            </a:cubicBezTo>
                            <a:cubicBezTo>
                              <a:pt x="48432" y="1475099"/>
                              <a:pt x="-7842" y="1329703"/>
                              <a:pt x="309288" y="1199694"/>
                            </a:cubicBezTo>
                            <a:close/>
                          </a:path>
                        </a:pathLst>
                      </a:custGeom>
                      <a:solidFill>
                        <a:srgbClr val="FDFED5"/>
                      </a:solidFill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09" name="角丸四角形 10">
                        <a:extLst>
                          <a:ext uri="{FF2B5EF4-FFF2-40B4-BE49-F238E27FC236}">
                            <a16:creationId xmlns:a16="http://schemas.microsoft.com/office/drawing/2014/main" id="{747A1775-E4CF-B1B4-29BF-04F9E0A7A3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73705" y="2578664"/>
                        <a:ext cx="671196" cy="1111701"/>
                      </a:xfrm>
                      <a:custGeom>
                        <a:avLst/>
                        <a:gdLst>
                          <a:gd name="connsiteX0" fmla="*/ 0 w 484765"/>
                          <a:gd name="connsiteY0" fmla="*/ 80796 h 1151996"/>
                          <a:gd name="connsiteX1" fmla="*/ 80796 w 484765"/>
                          <a:gd name="connsiteY1" fmla="*/ 0 h 1151996"/>
                          <a:gd name="connsiteX2" fmla="*/ 403969 w 484765"/>
                          <a:gd name="connsiteY2" fmla="*/ 0 h 1151996"/>
                          <a:gd name="connsiteX3" fmla="*/ 484765 w 484765"/>
                          <a:gd name="connsiteY3" fmla="*/ 80796 h 1151996"/>
                          <a:gd name="connsiteX4" fmla="*/ 484765 w 484765"/>
                          <a:gd name="connsiteY4" fmla="*/ 1071200 h 1151996"/>
                          <a:gd name="connsiteX5" fmla="*/ 403969 w 484765"/>
                          <a:gd name="connsiteY5" fmla="*/ 1151996 h 1151996"/>
                          <a:gd name="connsiteX6" fmla="*/ 80796 w 484765"/>
                          <a:gd name="connsiteY6" fmla="*/ 1151996 h 1151996"/>
                          <a:gd name="connsiteX7" fmla="*/ 0 w 484765"/>
                          <a:gd name="connsiteY7" fmla="*/ 1071200 h 1151996"/>
                          <a:gd name="connsiteX8" fmla="*/ 0 w 484765"/>
                          <a:gd name="connsiteY8" fmla="*/ 80796 h 1151996"/>
                          <a:gd name="connsiteX0" fmla="*/ 0 w 564664"/>
                          <a:gd name="connsiteY0" fmla="*/ 80796 h 1151996"/>
                          <a:gd name="connsiteX1" fmla="*/ 80796 w 564664"/>
                          <a:gd name="connsiteY1" fmla="*/ 0 h 1151996"/>
                          <a:gd name="connsiteX2" fmla="*/ 403969 w 564664"/>
                          <a:gd name="connsiteY2" fmla="*/ 0 h 1151996"/>
                          <a:gd name="connsiteX3" fmla="*/ 484765 w 564664"/>
                          <a:gd name="connsiteY3" fmla="*/ 80796 h 1151996"/>
                          <a:gd name="connsiteX4" fmla="*/ 564664 w 564664"/>
                          <a:gd name="connsiteY4" fmla="*/ 955790 h 1151996"/>
                          <a:gd name="connsiteX5" fmla="*/ 403969 w 564664"/>
                          <a:gd name="connsiteY5" fmla="*/ 1151996 h 1151996"/>
                          <a:gd name="connsiteX6" fmla="*/ 80796 w 564664"/>
                          <a:gd name="connsiteY6" fmla="*/ 1151996 h 1151996"/>
                          <a:gd name="connsiteX7" fmla="*/ 0 w 564664"/>
                          <a:gd name="connsiteY7" fmla="*/ 1071200 h 1151996"/>
                          <a:gd name="connsiteX8" fmla="*/ 0 w 564664"/>
                          <a:gd name="connsiteY8" fmla="*/ 80796 h 1151996"/>
                          <a:gd name="connsiteX0" fmla="*/ 0 w 564664"/>
                          <a:gd name="connsiteY0" fmla="*/ 80796 h 1151996"/>
                          <a:gd name="connsiteX1" fmla="*/ 80796 w 564664"/>
                          <a:gd name="connsiteY1" fmla="*/ 0 h 1151996"/>
                          <a:gd name="connsiteX2" fmla="*/ 403969 w 564664"/>
                          <a:gd name="connsiteY2" fmla="*/ 0 h 1151996"/>
                          <a:gd name="connsiteX3" fmla="*/ 484765 w 564664"/>
                          <a:gd name="connsiteY3" fmla="*/ 80796 h 1151996"/>
                          <a:gd name="connsiteX4" fmla="*/ 564664 w 564664"/>
                          <a:gd name="connsiteY4" fmla="*/ 955790 h 1151996"/>
                          <a:gd name="connsiteX5" fmla="*/ 403969 w 564664"/>
                          <a:gd name="connsiteY5" fmla="*/ 1125363 h 1151996"/>
                          <a:gd name="connsiteX6" fmla="*/ 80796 w 564664"/>
                          <a:gd name="connsiteY6" fmla="*/ 1151996 h 1151996"/>
                          <a:gd name="connsiteX7" fmla="*/ 0 w 564664"/>
                          <a:gd name="connsiteY7" fmla="*/ 1071200 h 1151996"/>
                          <a:gd name="connsiteX8" fmla="*/ 0 w 564664"/>
                          <a:gd name="connsiteY8" fmla="*/ 80796 h 1151996"/>
                          <a:gd name="connsiteX0" fmla="*/ 0 w 564664"/>
                          <a:gd name="connsiteY0" fmla="*/ 80796 h 1125363"/>
                          <a:gd name="connsiteX1" fmla="*/ 80796 w 564664"/>
                          <a:gd name="connsiteY1" fmla="*/ 0 h 1125363"/>
                          <a:gd name="connsiteX2" fmla="*/ 403969 w 564664"/>
                          <a:gd name="connsiteY2" fmla="*/ 0 h 1125363"/>
                          <a:gd name="connsiteX3" fmla="*/ 484765 w 564664"/>
                          <a:gd name="connsiteY3" fmla="*/ 80796 h 1125363"/>
                          <a:gd name="connsiteX4" fmla="*/ 564664 w 564664"/>
                          <a:gd name="connsiteY4" fmla="*/ 955790 h 1125363"/>
                          <a:gd name="connsiteX5" fmla="*/ 403969 w 564664"/>
                          <a:gd name="connsiteY5" fmla="*/ 1125363 h 1125363"/>
                          <a:gd name="connsiteX6" fmla="*/ 80796 w 564664"/>
                          <a:gd name="connsiteY6" fmla="*/ 1107608 h 1125363"/>
                          <a:gd name="connsiteX7" fmla="*/ 0 w 564664"/>
                          <a:gd name="connsiteY7" fmla="*/ 1071200 h 1125363"/>
                          <a:gd name="connsiteX8" fmla="*/ 0 w 564664"/>
                          <a:gd name="connsiteY8" fmla="*/ 80796 h 1125363"/>
                          <a:gd name="connsiteX0" fmla="*/ 106532 w 671196"/>
                          <a:gd name="connsiteY0" fmla="*/ 80796 h 1125363"/>
                          <a:gd name="connsiteX1" fmla="*/ 187328 w 671196"/>
                          <a:gd name="connsiteY1" fmla="*/ 0 h 1125363"/>
                          <a:gd name="connsiteX2" fmla="*/ 510501 w 671196"/>
                          <a:gd name="connsiteY2" fmla="*/ 0 h 1125363"/>
                          <a:gd name="connsiteX3" fmla="*/ 591297 w 671196"/>
                          <a:gd name="connsiteY3" fmla="*/ 80796 h 1125363"/>
                          <a:gd name="connsiteX4" fmla="*/ 671196 w 671196"/>
                          <a:gd name="connsiteY4" fmla="*/ 955790 h 1125363"/>
                          <a:gd name="connsiteX5" fmla="*/ 510501 w 671196"/>
                          <a:gd name="connsiteY5" fmla="*/ 1125363 h 1125363"/>
                          <a:gd name="connsiteX6" fmla="*/ 187328 w 671196"/>
                          <a:gd name="connsiteY6" fmla="*/ 1107608 h 1125363"/>
                          <a:gd name="connsiteX7" fmla="*/ 0 w 671196"/>
                          <a:gd name="connsiteY7" fmla="*/ 1062322 h 1125363"/>
                          <a:gd name="connsiteX8" fmla="*/ 106532 w 671196"/>
                          <a:gd name="connsiteY8" fmla="*/ 80796 h 1125363"/>
                          <a:gd name="connsiteX0" fmla="*/ 62144 w 671196"/>
                          <a:gd name="connsiteY0" fmla="*/ 151818 h 1125363"/>
                          <a:gd name="connsiteX1" fmla="*/ 187328 w 671196"/>
                          <a:gd name="connsiteY1" fmla="*/ 0 h 1125363"/>
                          <a:gd name="connsiteX2" fmla="*/ 510501 w 671196"/>
                          <a:gd name="connsiteY2" fmla="*/ 0 h 1125363"/>
                          <a:gd name="connsiteX3" fmla="*/ 591297 w 671196"/>
                          <a:gd name="connsiteY3" fmla="*/ 80796 h 1125363"/>
                          <a:gd name="connsiteX4" fmla="*/ 671196 w 671196"/>
                          <a:gd name="connsiteY4" fmla="*/ 955790 h 1125363"/>
                          <a:gd name="connsiteX5" fmla="*/ 510501 w 671196"/>
                          <a:gd name="connsiteY5" fmla="*/ 1125363 h 1125363"/>
                          <a:gd name="connsiteX6" fmla="*/ 187328 w 671196"/>
                          <a:gd name="connsiteY6" fmla="*/ 1107608 h 1125363"/>
                          <a:gd name="connsiteX7" fmla="*/ 0 w 671196"/>
                          <a:gd name="connsiteY7" fmla="*/ 1062322 h 1125363"/>
                          <a:gd name="connsiteX8" fmla="*/ 62144 w 671196"/>
                          <a:gd name="connsiteY8" fmla="*/ 151818 h 1125363"/>
                          <a:gd name="connsiteX0" fmla="*/ 62144 w 671196"/>
                          <a:gd name="connsiteY0" fmla="*/ 151818 h 1125363"/>
                          <a:gd name="connsiteX1" fmla="*/ 187328 w 671196"/>
                          <a:gd name="connsiteY1" fmla="*/ 0 h 1125363"/>
                          <a:gd name="connsiteX2" fmla="*/ 510501 w 671196"/>
                          <a:gd name="connsiteY2" fmla="*/ 0 h 1125363"/>
                          <a:gd name="connsiteX3" fmla="*/ 644563 w 671196"/>
                          <a:gd name="connsiteY3" fmla="*/ 240594 h 1125363"/>
                          <a:gd name="connsiteX4" fmla="*/ 671196 w 671196"/>
                          <a:gd name="connsiteY4" fmla="*/ 955790 h 1125363"/>
                          <a:gd name="connsiteX5" fmla="*/ 510501 w 671196"/>
                          <a:gd name="connsiteY5" fmla="*/ 1125363 h 1125363"/>
                          <a:gd name="connsiteX6" fmla="*/ 187328 w 671196"/>
                          <a:gd name="connsiteY6" fmla="*/ 1107608 h 1125363"/>
                          <a:gd name="connsiteX7" fmla="*/ 0 w 671196"/>
                          <a:gd name="connsiteY7" fmla="*/ 1062322 h 1125363"/>
                          <a:gd name="connsiteX8" fmla="*/ 62144 w 671196"/>
                          <a:gd name="connsiteY8" fmla="*/ 151818 h 1125363"/>
                          <a:gd name="connsiteX0" fmla="*/ 62144 w 671196"/>
                          <a:gd name="connsiteY0" fmla="*/ 151818 h 1125363"/>
                          <a:gd name="connsiteX1" fmla="*/ 187328 w 671196"/>
                          <a:gd name="connsiteY1" fmla="*/ 0 h 1125363"/>
                          <a:gd name="connsiteX2" fmla="*/ 510501 w 671196"/>
                          <a:gd name="connsiteY2" fmla="*/ 0 h 1125363"/>
                          <a:gd name="connsiteX3" fmla="*/ 603923 w 671196"/>
                          <a:gd name="connsiteY3" fmla="*/ 271074 h 1125363"/>
                          <a:gd name="connsiteX4" fmla="*/ 671196 w 671196"/>
                          <a:gd name="connsiteY4" fmla="*/ 955790 h 1125363"/>
                          <a:gd name="connsiteX5" fmla="*/ 510501 w 671196"/>
                          <a:gd name="connsiteY5" fmla="*/ 1125363 h 1125363"/>
                          <a:gd name="connsiteX6" fmla="*/ 187328 w 671196"/>
                          <a:gd name="connsiteY6" fmla="*/ 1107608 h 1125363"/>
                          <a:gd name="connsiteX7" fmla="*/ 0 w 671196"/>
                          <a:gd name="connsiteY7" fmla="*/ 1062322 h 1125363"/>
                          <a:gd name="connsiteX8" fmla="*/ 62144 w 671196"/>
                          <a:gd name="connsiteY8" fmla="*/ 151818 h 1125363"/>
                          <a:gd name="connsiteX0" fmla="*/ 57064 w 671196"/>
                          <a:gd name="connsiteY0" fmla="*/ 85778 h 1125363"/>
                          <a:gd name="connsiteX1" fmla="*/ 187328 w 671196"/>
                          <a:gd name="connsiteY1" fmla="*/ 0 h 1125363"/>
                          <a:gd name="connsiteX2" fmla="*/ 510501 w 671196"/>
                          <a:gd name="connsiteY2" fmla="*/ 0 h 1125363"/>
                          <a:gd name="connsiteX3" fmla="*/ 603923 w 671196"/>
                          <a:gd name="connsiteY3" fmla="*/ 271074 h 1125363"/>
                          <a:gd name="connsiteX4" fmla="*/ 671196 w 671196"/>
                          <a:gd name="connsiteY4" fmla="*/ 955790 h 1125363"/>
                          <a:gd name="connsiteX5" fmla="*/ 510501 w 671196"/>
                          <a:gd name="connsiteY5" fmla="*/ 1125363 h 1125363"/>
                          <a:gd name="connsiteX6" fmla="*/ 187328 w 671196"/>
                          <a:gd name="connsiteY6" fmla="*/ 1107608 h 1125363"/>
                          <a:gd name="connsiteX7" fmla="*/ 0 w 671196"/>
                          <a:gd name="connsiteY7" fmla="*/ 1062322 h 1125363"/>
                          <a:gd name="connsiteX8" fmla="*/ 57064 w 671196"/>
                          <a:gd name="connsiteY8" fmla="*/ 85778 h 1125363"/>
                          <a:gd name="connsiteX0" fmla="*/ 57064 w 671196"/>
                          <a:gd name="connsiteY0" fmla="*/ 85778 h 1125363"/>
                          <a:gd name="connsiteX1" fmla="*/ 243208 w 671196"/>
                          <a:gd name="connsiteY1" fmla="*/ 25400 h 1125363"/>
                          <a:gd name="connsiteX2" fmla="*/ 510501 w 671196"/>
                          <a:gd name="connsiteY2" fmla="*/ 0 h 1125363"/>
                          <a:gd name="connsiteX3" fmla="*/ 603923 w 671196"/>
                          <a:gd name="connsiteY3" fmla="*/ 271074 h 1125363"/>
                          <a:gd name="connsiteX4" fmla="*/ 671196 w 671196"/>
                          <a:gd name="connsiteY4" fmla="*/ 955790 h 1125363"/>
                          <a:gd name="connsiteX5" fmla="*/ 510501 w 671196"/>
                          <a:gd name="connsiteY5" fmla="*/ 1125363 h 1125363"/>
                          <a:gd name="connsiteX6" fmla="*/ 187328 w 671196"/>
                          <a:gd name="connsiteY6" fmla="*/ 1107608 h 1125363"/>
                          <a:gd name="connsiteX7" fmla="*/ 0 w 671196"/>
                          <a:gd name="connsiteY7" fmla="*/ 1062322 h 1125363"/>
                          <a:gd name="connsiteX8" fmla="*/ 57064 w 671196"/>
                          <a:gd name="connsiteY8" fmla="*/ 85778 h 1125363"/>
                          <a:gd name="connsiteX0" fmla="*/ 57064 w 671196"/>
                          <a:gd name="connsiteY0" fmla="*/ 85778 h 1125363"/>
                          <a:gd name="connsiteX1" fmla="*/ 222888 w 671196"/>
                          <a:gd name="connsiteY1" fmla="*/ 15240 h 1125363"/>
                          <a:gd name="connsiteX2" fmla="*/ 510501 w 671196"/>
                          <a:gd name="connsiteY2" fmla="*/ 0 h 1125363"/>
                          <a:gd name="connsiteX3" fmla="*/ 603923 w 671196"/>
                          <a:gd name="connsiteY3" fmla="*/ 271074 h 1125363"/>
                          <a:gd name="connsiteX4" fmla="*/ 671196 w 671196"/>
                          <a:gd name="connsiteY4" fmla="*/ 955790 h 1125363"/>
                          <a:gd name="connsiteX5" fmla="*/ 510501 w 671196"/>
                          <a:gd name="connsiteY5" fmla="*/ 1125363 h 1125363"/>
                          <a:gd name="connsiteX6" fmla="*/ 187328 w 671196"/>
                          <a:gd name="connsiteY6" fmla="*/ 1107608 h 1125363"/>
                          <a:gd name="connsiteX7" fmla="*/ 0 w 671196"/>
                          <a:gd name="connsiteY7" fmla="*/ 1062322 h 1125363"/>
                          <a:gd name="connsiteX8" fmla="*/ 57064 w 671196"/>
                          <a:gd name="connsiteY8" fmla="*/ 85778 h 1125363"/>
                          <a:gd name="connsiteX0" fmla="*/ 57064 w 671196"/>
                          <a:gd name="connsiteY0" fmla="*/ 85778 h 1125363"/>
                          <a:gd name="connsiteX1" fmla="*/ 222888 w 671196"/>
                          <a:gd name="connsiteY1" fmla="*/ 15240 h 1125363"/>
                          <a:gd name="connsiteX2" fmla="*/ 510501 w 671196"/>
                          <a:gd name="connsiteY2" fmla="*/ 0 h 1125363"/>
                          <a:gd name="connsiteX3" fmla="*/ 603923 w 671196"/>
                          <a:gd name="connsiteY3" fmla="*/ 271074 h 1125363"/>
                          <a:gd name="connsiteX4" fmla="*/ 671196 w 671196"/>
                          <a:gd name="connsiteY4" fmla="*/ 955790 h 1125363"/>
                          <a:gd name="connsiteX5" fmla="*/ 510501 w 671196"/>
                          <a:gd name="connsiteY5" fmla="*/ 1125363 h 1125363"/>
                          <a:gd name="connsiteX6" fmla="*/ 187328 w 671196"/>
                          <a:gd name="connsiteY6" fmla="*/ 1107608 h 1125363"/>
                          <a:gd name="connsiteX7" fmla="*/ 0 w 671196"/>
                          <a:gd name="connsiteY7" fmla="*/ 1062322 h 1125363"/>
                          <a:gd name="connsiteX8" fmla="*/ 57064 w 671196"/>
                          <a:gd name="connsiteY8" fmla="*/ 85778 h 1125363"/>
                          <a:gd name="connsiteX0" fmla="*/ 57064 w 671196"/>
                          <a:gd name="connsiteY0" fmla="*/ 70538 h 1110123"/>
                          <a:gd name="connsiteX1" fmla="*/ 222888 w 671196"/>
                          <a:gd name="connsiteY1" fmla="*/ 0 h 1110123"/>
                          <a:gd name="connsiteX2" fmla="*/ 535901 w 671196"/>
                          <a:gd name="connsiteY2" fmla="*/ 5080 h 1110123"/>
                          <a:gd name="connsiteX3" fmla="*/ 603923 w 671196"/>
                          <a:gd name="connsiteY3" fmla="*/ 255834 h 1110123"/>
                          <a:gd name="connsiteX4" fmla="*/ 671196 w 671196"/>
                          <a:gd name="connsiteY4" fmla="*/ 940550 h 1110123"/>
                          <a:gd name="connsiteX5" fmla="*/ 510501 w 671196"/>
                          <a:gd name="connsiteY5" fmla="*/ 1110123 h 1110123"/>
                          <a:gd name="connsiteX6" fmla="*/ 187328 w 671196"/>
                          <a:gd name="connsiteY6" fmla="*/ 1092368 h 1110123"/>
                          <a:gd name="connsiteX7" fmla="*/ 0 w 671196"/>
                          <a:gd name="connsiteY7" fmla="*/ 1047082 h 1110123"/>
                          <a:gd name="connsiteX8" fmla="*/ 57064 w 671196"/>
                          <a:gd name="connsiteY8" fmla="*/ 70538 h 1110123"/>
                          <a:gd name="connsiteX0" fmla="*/ 57064 w 671196"/>
                          <a:gd name="connsiteY0" fmla="*/ 70538 h 1110123"/>
                          <a:gd name="connsiteX1" fmla="*/ 222888 w 671196"/>
                          <a:gd name="connsiteY1" fmla="*/ 0 h 1110123"/>
                          <a:gd name="connsiteX2" fmla="*/ 535901 w 671196"/>
                          <a:gd name="connsiteY2" fmla="*/ 5080 h 1110123"/>
                          <a:gd name="connsiteX3" fmla="*/ 603923 w 671196"/>
                          <a:gd name="connsiteY3" fmla="*/ 255834 h 1110123"/>
                          <a:gd name="connsiteX4" fmla="*/ 671196 w 671196"/>
                          <a:gd name="connsiteY4" fmla="*/ 940550 h 1110123"/>
                          <a:gd name="connsiteX5" fmla="*/ 510501 w 671196"/>
                          <a:gd name="connsiteY5" fmla="*/ 1110123 h 1110123"/>
                          <a:gd name="connsiteX6" fmla="*/ 187328 w 671196"/>
                          <a:gd name="connsiteY6" fmla="*/ 1092368 h 1110123"/>
                          <a:gd name="connsiteX7" fmla="*/ 0 w 671196"/>
                          <a:gd name="connsiteY7" fmla="*/ 1047082 h 1110123"/>
                          <a:gd name="connsiteX8" fmla="*/ 57064 w 671196"/>
                          <a:gd name="connsiteY8" fmla="*/ 70538 h 1110123"/>
                          <a:gd name="connsiteX0" fmla="*/ 57064 w 671196"/>
                          <a:gd name="connsiteY0" fmla="*/ 92025 h 1131610"/>
                          <a:gd name="connsiteX1" fmla="*/ 222888 w 671196"/>
                          <a:gd name="connsiteY1" fmla="*/ 21487 h 1131610"/>
                          <a:gd name="connsiteX2" fmla="*/ 535901 w 671196"/>
                          <a:gd name="connsiteY2" fmla="*/ 26567 h 1131610"/>
                          <a:gd name="connsiteX3" fmla="*/ 603923 w 671196"/>
                          <a:gd name="connsiteY3" fmla="*/ 277321 h 1131610"/>
                          <a:gd name="connsiteX4" fmla="*/ 671196 w 671196"/>
                          <a:gd name="connsiteY4" fmla="*/ 962037 h 1131610"/>
                          <a:gd name="connsiteX5" fmla="*/ 510501 w 671196"/>
                          <a:gd name="connsiteY5" fmla="*/ 1131610 h 1131610"/>
                          <a:gd name="connsiteX6" fmla="*/ 187328 w 671196"/>
                          <a:gd name="connsiteY6" fmla="*/ 1113855 h 1131610"/>
                          <a:gd name="connsiteX7" fmla="*/ 0 w 671196"/>
                          <a:gd name="connsiteY7" fmla="*/ 1068569 h 1131610"/>
                          <a:gd name="connsiteX8" fmla="*/ 57064 w 671196"/>
                          <a:gd name="connsiteY8" fmla="*/ 92025 h 1131610"/>
                          <a:gd name="connsiteX0" fmla="*/ 57064 w 671196"/>
                          <a:gd name="connsiteY0" fmla="*/ 72116 h 1111701"/>
                          <a:gd name="connsiteX1" fmla="*/ 222888 w 671196"/>
                          <a:gd name="connsiteY1" fmla="*/ 1578 h 1111701"/>
                          <a:gd name="connsiteX2" fmla="*/ 540981 w 671196"/>
                          <a:gd name="connsiteY2" fmla="*/ 42218 h 1111701"/>
                          <a:gd name="connsiteX3" fmla="*/ 603923 w 671196"/>
                          <a:gd name="connsiteY3" fmla="*/ 257412 h 1111701"/>
                          <a:gd name="connsiteX4" fmla="*/ 671196 w 671196"/>
                          <a:gd name="connsiteY4" fmla="*/ 942128 h 1111701"/>
                          <a:gd name="connsiteX5" fmla="*/ 510501 w 671196"/>
                          <a:gd name="connsiteY5" fmla="*/ 1111701 h 1111701"/>
                          <a:gd name="connsiteX6" fmla="*/ 187328 w 671196"/>
                          <a:gd name="connsiteY6" fmla="*/ 1093946 h 1111701"/>
                          <a:gd name="connsiteX7" fmla="*/ 0 w 671196"/>
                          <a:gd name="connsiteY7" fmla="*/ 1048660 h 1111701"/>
                          <a:gd name="connsiteX8" fmla="*/ 57064 w 671196"/>
                          <a:gd name="connsiteY8" fmla="*/ 72116 h 1111701"/>
                          <a:gd name="connsiteX0" fmla="*/ 57064 w 671196"/>
                          <a:gd name="connsiteY0" fmla="*/ 72116 h 1111701"/>
                          <a:gd name="connsiteX1" fmla="*/ 222888 w 671196"/>
                          <a:gd name="connsiteY1" fmla="*/ 1578 h 1111701"/>
                          <a:gd name="connsiteX2" fmla="*/ 540981 w 671196"/>
                          <a:gd name="connsiteY2" fmla="*/ 42218 h 1111701"/>
                          <a:gd name="connsiteX3" fmla="*/ 603923 w 671196"/>
                          <a:gd name="connsiteY3" fmla="*/ 257412 h 1111701"/>
                          <a:gd name="connsiteX4" fmla="*/ 671196 w 671196"/>
                          <a:gd name="connsiteY4" fmla="*/ 942128 h 1111701"/>
                          <a:gd name="connsiteX5" fmla="*/ 510501 w 671196"/>
                          <a:gd name="connsiteY5" fmla="*/ 1111701 h 1111701"/>
                          <a:gd name="connsiteX6" fmla="*/ 187328 w 671196"/>
                          <a:gd name="connsiteY6" fmla="*/ 1093946 h 1111701"/>
                          <a:gd name="connsiteX7" fmla="*/ 0 w 671196"/>
                          <a:gd name="connsiteY7" fmla="*/ 1048660 h 1111701"/>
                          <a:gd name="connsiteX8" fmla="*/ 57064 w 671196"/>
                          <a:gd name="connsiteY8" fmla="*/ 72116 h 11117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71196" h="1111701">
                            <a:moveTo>
                              <a:pt x="57064" y="72116"/>
                            </a:moveTo>
                            <a:cubicBezTo>
                              <a:pt x="57064" y="27494"/>
                              <a:pt x="178266" y="1578"/>
                              <a:pt x="222888" y="1578"/>
                            </a:cubicBezTo>
                            <a:cubicBezTo>
                              <a:pt x="327226" y="3271"/>
                              <a:pt x="390923" y="-15355"/>
                              <a:pt x="540981" y="42218"/>
                            </a:cubicBezTo>
                            <a:cubicBezTo>
                              <a:pt x="605923" y="123498"/>
                              <a:pt x="582221" y="107427"/>
                              <a:pt x="603923" y="257412"/>
                            </a:cubicBezTo>
                            <a:cubicBezTo>
                              <a:pt x="625625" y="407397"/>
                              <a:pt x="671196" y="611993"/>
                              <a:pt x="671196" y="942128"/>
                            </a:cubicBezTo>
                            <a:cubicBezTo>
                              <a:pt x="671196" y="986750"/>
                              <a:pt x="555123" y="1111701"/>
                              <a:pt x="510501" y="1111701"/>
                            </a:cubicBezTo>
                            <a:lnTo>
                              <a:pt x="187328" y="1093946"/>
                            </a:lnTo>
                            <a:cubicBezTo>
                              <a:pt x="142706" y="1093946"/>
                              <a:pt x="0" y="1093282"/>
                              <a:pt x="0" y="1048660"/>
                            </a:cubicBezTo>
                            <a:cubicBezTo>
                              <a:pt x="19021" y="723145"/>
                              <a:pt x="-7677" y="387471"/>
                              <a:pt x="57064" y="72116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10" name="角丸四角形 11">
                        <a:extLst>
                          <a:ext uri="{FF2B5EF4-FFF2-40B4-BE49-F238E27FC236}">
                            <a16:creationId xmlns:a16="http://schemas.microsoft.com/office/drawing/2014/main" id="{0B9EA942-A76C-3F9E-B2E0-612CCCF84032}"/>
                          </a:ext>
                        </a:extLst>
                      </p:cNvPr>
                      <p:cNvSpPr/>
                      <p:nvPr/>
                    </p:nvSpPr>
                    <p:spPr>
                      <a:xfrm rot="10175875">
                        <a:off x="3875945" y="3220722"/>
                        <a:ext cx="385962" cy="467708"/>
                      </a:xfrm>
                      <a:custGeom>
                        <a:avLst/>
                        <a:gdLst>
                          <a:gd name="connsiteX0" fmla="*/ 0 w 452449"/>
                          <a:gd name="connsiteY0" fmla="*/ 75410 h 541191"/>
                          <a:gd name="connsiteX1" fmla="*/ 75410 w 452449"/>
                          <a:gd name="connsiteY1" fmla="*/ 0 h 541191"/>
                          <a:gd name="connsiteX2" fmla="*/ 377039 w 452449"/>
                          <a:gd name="connsiteY2" fmla="*/ 0 h 541191"/>
                          <a:gd name="connsiteX3" fmla="*/ 452449 w 452449"/>
                          <a:gd name="connsiteY3" fmla="*/ 75410 h 541191"/>
                          <a:gd name="connsiteX4" fmla="*/ 452449 w 452449"/>
                          <a:gd name="connsiteY4" fmla="*/ 465781 h 541191"/>
                          <a:gd name="connsiteX5" fmla="*/ 377039 w 452449"/>
                          <a:gd name="connsiteY5" fmla="*/ 541191 h 541191"/>
                          <a:gd name="connsiteX6" fmla="*/ 75410 w 452449"/>
                          <a:gd name="connsiteY6" fmla="*/ 541191 h 541191"/>
                          <a:gd name="connsiteX7" fmla="*/ 0 w 452449"/>
                          <a:gd name="connsiteY7" fmla="*/ 465781 h 541191"/>
                          <a:gd name="connsiteX8" fmla="*/ 0 w 452449"/>
                          <a:gd name="connsiteY8" fmla="*/ 75410 h 541191"/>
                          <a:gd name="connsiteX0" fmla="*/ 0 w 452449"/>
                          <a:gd name="connsiteY0" fmla="*/ 75410 h 541191"/>
                          <a:gd name="connsiteX1" fmla="*/ 75410 w 452449"/>
                          <a:gd name="connsiteY1" fmla="*/ 0 h 541191"/>
                          <a:gd name="connsiteX2" fmla="*/ 377039 w 452449"/>
                          <a:gd name="connsiteY2" fmla="*/ 0 h 541191"/>
                          <a:gd name="connsiteX3" fmla="*/ 452449 w 452449"/>
                          <a:gd name="connsiteY3" fmla="*/ 75410 h 541191"/>
                          <a:gd name="connsiteX4" fmla="*/ 452449 w 452449"/>
                          <a:gd name="connsiteY4" fmla="*/ 465781 h 541191"/>
                          <a:gd name="connsiteX5" fmla="*/ 377039 w 452449"/>
                          <a:gd name="connsiteY5" fmla="*/ 541191 h 541191"/>
                          <a:gd name="connsiteX6" fmla="*/ 192885 w 452449"/>
                          <a:gd name="connsiteY6" fmla="*/ 414191 h 541191"/>
                          <a:gd name="connsiteX7" fmla="*/ 0 w 452449"/>
                          <a:gd name="connsiteY7" fmla="*/ 465781 h 541191"/>
                          <a:gd name="connsiteX8" fmla="*/ 0 w 452449"/>
                          <a:gd name="connsiteY8" fmla="*/ 75410 h 541191"/>
                          <a:gd name="connsiteX0" fmla="*/ 0 w 452449"/>
                          <a:gd name="connsiteY0" fmla="*/ 75410 h 541191"/>
                          <a:gd name="connsiteX1" fmla="*/ 75410 w 452449"/>
                          <a:gd name="connsiteY1" fmla="*/ 0 h 541191"/>
                          <a:gd name="connsiteX2" fmla="*/ 377039 w 452449"/>
                          <a:gd name="connsiteY2" fmla="*/ 0 h 541191"/>
                          <a:gd name="connsiteX3" fmla="*/ 452449 w 452449"/>
                          <a:gd name="connsiteY3" fmla="*/ 75410 h 541191"/>
                          <a:gd name="connsiteX4" fmla="*/ 452449 w 452449"/>
                          <a:gd name="connsiteY4" fmla="*/ 465781 h 541191"/>
                          <a:gd name="connsiteX5" fmla="*/ 377039 w 452449"/>
                          <a:gd name="connsiteY5" fmla="*/ 541191 h 541191"/>
                          <a:gd name="connsiteX6" fmla="*/ 192885 w 452449"/>
                          <a:gd name="connsiteY6" fmla="*/ 414191 h 541191"/>
                          <a:gd name="connsiteX7" fmla="*/ 136525 w 452449"/>
                          <a:gd name="connsiteY7" fmla="*/ 243531 h 541191"/>
                          <a:gd name="connsiteX8" fmla="*/ 0 w 452449"/>
                          <a:gd name="connsiteY8" fmla="*/ 75410 h 541191"/>
                          <a:gd name="connsiteX0" fmla="*/ 0 w 452449"/>
                          <a:gd name="connsiteY0" fmla="*/ 78585 h 544366"/>
                          <a:gd name="connsiteX1" fmla="*/ 227810 w 452449"/>
                          <a:gd name="connsiteY1" fmla="*/ 0 h 544366"/>
                          <a:gd name="connsiteX2" fmla="*/ 377039 w 452449"/>
                          <a:gd name="connsiteY2" fmla="*/ 3175 h 544366"/>
                          <a:gd name="connsiteX3" fmla="*/ 452449 w 452449"/>
                          <a:gd name="connsiteY3" fmla="*/ 78585 h 544366"/>
                          <a:gd name="connsiteX4" fmla="*/ 452449 w 452449"/>
                          <a:gd name="connsiteY4" fmla="*/ 468956 h 544366"/>
                          <a:gd name="connsiteX5" fmla="*/ 377039 w 452449"/>
                          <a:gd name="connsiteY5" fmla="*/ 544366 h 544366"/>
                          <a:gd name="connsiteX6" fmla="*/ 192885 w 452449"/>
                          <a:gd name="connsiteY6" fmla="*/ 417366 h 544366"/>
                          <a:gd name="connsiteX7" fmla="*/ 136525 w 452449"/>
                          <a:gd name="connsiteY7" fmla="*/ 246706 h 544366"/>
                          <a:gd name="connsiteX8" fmla="*/ 0 w 452449"/>
                          <a:gd name="connsiteY8" fmla="*/ 78585 h 544366"/>
                          <a:gd name="connsiteX0" fmla="*/ 0 w 315924"/>
                          <a:gd name="connsiteY0" fmla="*/ 246706 h 544366"/>
                          <a:gd name="connsiteX1" fmla="*/ 91285 w 315924"/>
                          <a:gd name="connsiteY1" fmla="*/ 0 h 544366"/>
                          <a:gd name="connsiteX2" fmla="*/ 240514 w 315924"/>
                          <a:gd name="connsiteY2" fmla="*/ 3175 h 544366"/>
                          <a:gd name="connsiteX3" fmla="*/ 315924 w 315924"/>
                          <a:gd name="connsiteY3" fmla="*/ 78585 h 544366"/>
                          <a:gd name="connsiteX4" fmla="*/ 315924 w 315924"/>
                          <a:gd name="connsiteY4" fmla="*/ 468956 h 544366"/>
                          <a:gd name="connsiteX5" fmla="*/ 240514 w 315924"/>
                          <a:gd name="connsiteY5" fmla="*/ 544366 h 544366"/>
                          <a:gd name="connsiteX6" fmla="*/ 56360 w 315924"/>
                          <a:gd name="connsiteY6" fmla="*/ 417366 h 544366"/>
                          <a:gd name="connsiteX7" fmla="*/ 0 w 315924"/>
                          <a:gd name="connsiteY7" fmla="*/ 246706 h 544366"/>
                          <a:gd name="connsiteX0" fmla="*/ 0 w 315924"/>
                          <a:gd name="connsiteY0" fmla="*/ 246706 h 489993"/>
                          <a:gd name="connsiteX1" fmla="*/ 91285 w 315924"/>
                          <a:gd name="connsiteY1" fmla="*/ 0 h 489993"/>
                          <a:gd name="connsiteX2" fmla="*/ 240514 w 315924"/>
                          <a:gd name="connsiteY2" fmla="*/ 3175 h 489993"/>
                          <a:gd name="connsiteX3" fmla="*/ 315924 w 315924"/>
                          <a:gd name="connsiteY3" fmla="*/ 78585 h 489993"/>
                          <a:gd name="connsiteX4" fmla="*/ 315924 w 315924"/>
                          <a:gd name="connsiteY4" fmla="*/ 468956 h 489993"/>
                          <a:gd name="connsiteX5" fmla="*/ 56360 w 315924"/>
                          <a:gd name="connsiteY5" fmla="*/ 417366 h 489993"/>
                          <a:gd name="connsiteX6" fmla="*/ 0 w 315924"/>
                          <a:gd name="connsiteY6" fmla="*/ 246706 h 489993"/>
                          <a:gd name="connsiteX0" fmla="*/ 0 w 315924"/>
                          <a:gd name="connsiteY0" fmla="*/ 306331 h 549618"/>
                          <a:gd name="connsiteX1" fmla="*/ 91285 w 315924"/>
                          <a:gd name="connsiteY1" fmla="*/ 59625 h 549618"/>
                          <a:gd name="connsiteX2" fmla="*/ 240514 w 315924"/>
                          <a:gd name="connsiteY2" fmla="*/ 62800 h 549618"/>
                          <a:gd name="connsiteX3" fmla="*/ 315924 w 315924"/>
                          <a:gd name="connsiteY3" fmla="*/ 138210 h 549618"/>
                          <a:gd name="connsiteX4" fmla="*/ 315924 w 315924"/>
                          <a:gd name="connsiteY4" fmla="*/ 528581 h 549618"/>
                          <a:gd name="connsiteX5" fmla="*/ 56360 w 315924"/>
                          <a:gd name="connsiteY5" fmla="*/ 476991 h 549618"/>
                          <a:gd name="connsiteX6" fmla="*/ 0 w 315924"/>
                          <a:gd name="connsiteY6" fmla="*/ 306331 h 549618"/>
                          <a:gd name="connsiteX0" fmla="*/ 0 w 315924"/>
                          <a:gd name="connsiteY0" fmla="*/ 306331 h 549618"/>
                          <a:gd name="connsiteX1" fmla="*/ 91285 w 315924"/>
                          <a:gd name="connsiteY1" fmla="*/ 59625 h 549618"/>
                          <a:gd name="connsiteX2" fmla="*/ 240514 w 315924"/>
                          <a:gd name="connsiteY2" fmla="*/ 62800 h 549618"/>
                          <a:gd name="connsiteX3" fmla="*/ 315924 w 315924"/>
                          <a:gd name="connsiteY3" fmla="*/ 138210 h 549618"/>
                          <a:gd name="connsiteX4" fmla="*/ 315924 w 315924"/>
                          <a:gd name="connsiteY4" fmla="*/ 528581 h 549618"/>
                          <a:gd name="connsiteX5" fmla="*/ 56360 w 315924"/>
                          <a:gd name="connsiteY5" fmla="*/ 476991 h 549618"/>
                          <a:gd name="connsiteX6" fmla="*/ 0 w 315924"/>
                          <a:gd name="connsiteY6" fmla="*/ 306331 h 549618"/>
                          <a:gd name="connsiteX0" fmla="*/ 0 w 315924"/>
                          <a:gd name="connsiteY0" fmla="*/ 251356 h 494643"/>
                          <a:gd name="connsiteX1" fmla="*/ 91285 w 315924"/>
                          <a:gd name="connsiteY1" fmla="*/ 4650 h 494643"/>
                          <a:gd name="connsiteX2" fmla="*/ 240514 w 315924"/>
                          <a:gd name="connsiteY2" fmla="*/ 7825 h 494643"/>
                          <a:gd name="connsiteX3" fmla="*/ 315924 w 315924"/>
                          <a:gd name="connsiteY3" fmla="*/ 83235 h 494643"/>
                          <a:gd name="connsiteX4" fmla="*/ 315924 w 315924"/>
                          <a:gd name="connsiteY4" fmla="*/ 473606 h 494643"/>
                          <a:gd name="connsiteX5" fmla="*/ 56360 w 315924"/>
                          <a:gd name="connsiteY5" fmla="*/ 422016 h 494643"/>
                          <a:gd name="connsiteX6" fmla="*/ 0 w 315924"/>
                          <a:gd name="connsiteY6" fmla="*/ 251356 h 494643"/>
                          <a:gd name="connsiteX0" fmla="*/ 18538 w 334462"/>
                          <a:gd name="connsiteY0" fmla="*/ 251356 h 494643"/>
                          <a:gd name="connsiteX1" fmla="*/ 109823 w 334462"/>
                          <a:gd name="connsiteY1" fmla="*/ 4650 h 494643"/>
                          <a:gd name="connsiteX2" fmla="*/ 259052 w 334462"/>
                          <a:gd name="connsiteY2" fmla="*/ 7825 h 494643"/>
                          <a:gd name="connsiteX3" fmla="*/ 334462 w 334462"/>
                          <a:gd name="connsiteY3" fmla="*/ 83235 h 494643"/>
                          <a:gd name="connsiteX4" fmla="*/ 334462 w 334462"/>
                          <a:gd name="connsiteY4" fmla="*/ 473606 h 494643"/>
                          <a:gd name="connsiteX5" fmla="*/ 74898 w 334462"/>
                          <a:gd name="connsiteY5" fmla="*/ 422016 h 494643"/>
                          <a:gd name="connsiteX6" fmla="*/ 18538 w 334462"/>
                          <a:gd name="connsiteY6" fmla="*/ 251356 h 494643"/>
                          <a:gd name="connsiteX0" fmla="*/ 0 w 369899"/>
                          <a:gd name="connsiteY0" fmla="*/ 302156 h 494643"/>
                          <a:gd name="connsiteX1" fmla="*/ 145260 w 369899"/>
                          <a:gd name="connsiteY1" fmla="*/ 4650 h 494643"/>
                          <a:gd name="connsiteX2" fmla="*/ 294489 w 369899"/>
                          <a:gd name="connsiteY2" fmla="*/ 7825 h 494643"/>
                          <a:gd name="connsiteX3" fmla="*/ 369899 w 369899"/>
                          <a:gd name="connsiteY3" fmla="*/ 83235 h 494643"/>
                          <a:gd name="connsiteX4" fmla="*/ 369899 w 369899"/>
                          <a:gd name="connsiteY4" fmla="*/ 473606 h 494643"/>
                          <a:gd name="connsiteX5" fmla="*/ 110335 w 369899"/>
                          <a:gd name="connsiteY5" fmla="*/ 422016 h 494643"/>
                          <a:gd name="connsiteX6" fmla="*/ 0 w 369899"/>
                          <a:gd name="connsiteY6" fmla="*/ 302156 h 494643"/>
                          <a:gd name="connsiteX0" fmla="*/ 0 w 369899"/>
                          <a:gd name="connsiteY0" fmla="*/ 302156 h 497107"/>
                          <a:gd name="connsiteX1" fmla="*/ 145260 w 369899"/>
                          <a:gd name="connsiteY1" fmla="*/ 4650 h 497107"/>
                          <a:gd name="connsiteX2" fmla="*/ 294489 w 369899"/>
                          <a:gd name="connsiteY2" fmla="*/ 7825 h 497107"/>
                          <a:gd name="connsiteX3" fmla="*/ 369899 w 369899"/>
                          <a:gd name="connsiteY3" fmla="*/ 83235 h 497107"/>
                          <a:gd name="connsiteX4" fmla="*/ 369899 w 369899"/>
                          <a:gd name="connsiteY4" fmla="*/ 473606 h 497107"/>
                          <a:gd name="connsiteX5" fmla="*/ 84935 w 369899"/>
                          <a:gd name="connsiteY5" fmla="*/ 434716 h 497107"/>
                          <a:gd name="connsiteX6" fmla="*/ 0 w 369899"/>
                          <a:gd name="connsiteY6" fmla="*/ 302156 h 497107"/>
                          <a:gd name="connsiteX0" fmla="*/ 0 w 369899"/>
                          <a:gd name="connsiteY0" fmla="*/ 302156 h 493903"/>
                          <a:gd name="connsiteX1" fmla="*/ 145260 w 369899"/>
                          <a:gd name="connsiteY1" fmla="*/ 4650 h 493903"/>
                          <a:gd name="connsiteX2" fmla="*/ 294489 w 369899"/>
                          <a:gd name="connsiteY2" fmla="*/ 7825 h 493903"/>
                          <a:gd name="connsiteX3" fmla="*/ 369899 w 369899"/>
                          <a:gd name="connsiteY3" fmla="*/ 83235 h 493903"/>
                          <a:gd name="connsiteX4" fmla="*/ 369899 w 369899"/>
                          <a:gd name="connsiteY4" fmla="*/ 473606 h 493903"/>
                          <a:gd name="connsiteX5" fmla="*/ 84935 w 369899"/>
                          <a:gd name="connsiteY5" fmla="*/ 434716 h 493903"/>
                          <a:gd name="connsiteX6" fmla="*/ 0 w 369899"/>
                          <a:gd name="connsiteY6" fmla="*/ 302156 h 493903"/>
                          <a:gd name="connsiteX0" fmla="*/ 0 w 369899"/>
                          <a:gd name="connsiteY0" fmla="*/ 302156 h 455179"/>
                          <a:gd name="connsiteX1" fmla="*/ 145260 w 369899"/>
                          <a:gd name="connsiteY1" fmla="*/ 4650 h 455179"/>
                          <a:gd name="connsiteX2" fmla="*/ 294489 w 369899"/>
                          <a:gd name="connsiteY2" fmla="*/ 7825 h 455179"/>
                          <a:gd name="connsiteX3" fmla="*/ 369899 w 369899"/>
                          <a:gd name="connsiteY3" fmla="*/ 83235 h 455179"/>
                          <a:gd name="connsiteX4" fmla="*/ 341324 w 369899"/>
                          <a:gd name="connsiteY4" fmla="*/ 419631 h 455179"/>
                          <a:gd name="connsiteX5" fmla="*/ 84935 w 369899"/>
                          <a:gd name="connsiteY5" fmla="*/ 434716 h 455179"/>
                          <a:gd name="connsiteX6" fmla="*/ 0 w 369899"/>
                          <a:gd name="connsiteY6" fmla="*/ 302156 h 455179"/>
                          <a:gd name="connsiteX0" fmla="*/ 0 w 369899"/>
                          <a:gd name="connsiteY0" fmla="*/ 302156 h 468262"/>
                          <a:gd name="connsiteX1" fmla="*/ 145260 w 369899"/>
                          <a:gd name="connsiteY1" fmla="*/ 4650 h 468262"/>
                          <a:gd name="connsiteX2" fmla="*/ 294489 w 369899"/>
                          <a:gd name="connsiteY2" fmla="*/ 7825 h 468262"/>
                          <a:gd name="connsiteX3" fmla="*/ 369899 w 369899"/>
                          <a:gd name="connsiteY3" fmla="*/ 83235 h 468262"/>
                          <a:gd name="connsiteX4" fmla="*/ 277927 w 369899"/>
                          <a:gd name="connsiteY4" fmla="*/ 440522 h 468262"/>
                          <a:gd name="connsiteX5" fmla="*/ 84935 w 369899"/>
                          <a:gd name="connsiteY5" fmla="*/ 434716 h 468262"/>
                          <a:gd name="connsiteX6" fmla="*/ 0 w 369899"/>
                          <a:gd name="connsiteY6" fmla="*/ 302156 h 468262"/>
                          <a:gd name="connsiteX0" fmla="*/ 10605 w 380504"/>
                          <a:gd name="connsiteY0" fmla="*/ 302156 h 468262"/>
                          <a:gd name="connsiteX1" fmla="*/ 155865 w 380504"/>
                          <a:gd name="connsiteY1" fmla="*/ 4650 h 468262"/>
                          <a:gd name="connsiteX2" fmla="*/ 305094 w 380504"/>
                          <a:gd name="connsiteY2" fmla="*/ 7825 h 468262"/>
                          <a:gd name="connsiteX3" fmla="*/ 380504 w 380504"/>
                          <a:gd name="connsiteY3" fmla="*/ 83235 h 468262"/>
                          <a:gd name="connsiteX4" fmla="*/ 288532 w 380504"/>
                          <a:gd name="connsiteY4" fmla="*/ 440522 h 468262"/>
                          <a:gd name="connsiteX5" fmla="*/ 95540 w 380504"/>
                          <a:gd name="connsiteY5" fmla="*/ 434716 h 468262"/>
                          <a:gd name="connsiteX6" fmla="*/ 10605 w 380504"/>
                          <a:gd name="connsiteY6" fmla="*/ 302156 h 468262"/>
                          <a:gd name="connsiteX0" fmla="*/ 10605 w 380504"/>
                          <a:gd name="connsiteY0" fmla="*/ 302156 h 468262"/>
                          <a:gd name="connsiteX1" fmla="*/ 155865 w 380504"/>
                          <a:gd name="connsiteY1" fmla="*/ 4650 h 468262"/>
                          <a:gd name="connsiteX2" fmla="*/ 305094 w 380504"/>
                          <a:gd name="connsiteY2" fmla="*/ 7825 h 468262"/>
                          <a:gd name="connsiteX3" fmla="*/ 380504 w 380504"/>
                          <a:gd name="connsiteY3" fmla="*/ 83235 h 468262"/>
                          <a:gd name="connsiteX4" fmla="*/ 288532 w 380504"/>
                          <a:gd name="connsiteY4" fmla="*/ 440522 h 468262"/>
                          <a:gd name="connsiteX5" fmla="*/ 95540 w 380504"/>
                          <a:gd name="connsiteY5" fmla="*/ 434716 h 468262"/>
                          <a:gd name="connsiteX6" fmla="*/ 10605 w 380504"/>
                          <a:gd name="connsiteY6" fmla="*/ 302156 h 468262"/>
                          <a:gd name="connsiteX0" fmla="*/ 4065 w 373964"/>
                          <a:gd name="connsiteY0" fmla="*/ 302156 h 468262"/>
                          <a:gd name="connsiteX1" fmla="*/ 149325 w 373964"/>
                          <a:gd name="connsiteY1" fmla="*/ 4650 h 468262"/>
                          <a:gd name="connsiteX2" fmla="*/ 298554 w 373964"/>
                          <a:gd name="connsiteY2" fmla="*/ 7825 h 468262"/>
                          <a:gd name="connsiteX3" fmla="*/ 373964 w 373964"/>
                          <a:gd name="connsiteY3" fmla="*/ 83235 h 468262"/>
                          <a:gd name="connsiteX4" fmla="*/ 281992 w 373964"/>
                          <a:gd name="connsiteY4" fmla="*/ 440522 h 468262"/>
                          <a:gd name="connsiteX5" fmla="*/ 89000 w 373964"/>
                          <a:gd name="connsiteY5" fmla="*/ 434716 h 468262"/>
                          <a:gd name="connsiteX6" fmla="*/ 4065 w 373964"/>
                          <a:gd name="connsiteY6" fmla="*/ 302156 h 468262"/>
                          <a:gd name="connsiteX0" fmla="*/ 35014 w 404913"/>
                          <a:gd name="connsiteY0" fmla="*/ 300916 h 467022"/>
                          <a:gd name="connsiteX1" fmla="*/ 103284 w 404913"/>
                          <a:gd name="connsiteY1" fmla="*/ 5008 h 467022"/>
                          <a:gd name="connsiteX2" fmla="*/ 329503 w 404913"/>
                          <a:gd name="connsiteY2" fmla="*/ 6585 h 467022"/>
                          <a:gd name="connsiteX3" fmla="*/ 404913 w 404913"/>
                          <a:gd name="connsiteY3" fmla="*/ 81995 h 467022"/>
                          <a:gd name="connsiteX4" fmla="*/ 312941 w 404913"/>
                          <a:gd name="connsiteY4" fmla="*/ 439282 h 467022"/>
                          <a:gd name="connsiteX5" fmla="*/ 119949 w 404913"/>
                          <a:gd name="connsiteY5" fmla="*/ 433476 h 467022"/>
                          <a:gd name="connsiteX6" fmla="*/ 35014 w 404913"/>
                          <a:gd name="connsiteY6" fmla="*/ 300916 h 467022"/>
                          <a:gd name="connsiteX0" fmla="*/ 4065 w 373964"/>
                          <a:gd name="connsiteY0" fmla="*/ 300916 h 467022"/>
                          <a:gd name="connsiteX1" fmla="*/ 72335 w 373964"/>
                          <a:gd name="connsiteY1" fmla="*/ 5008 h 467022"/>
                          <a:gd name="connsiteX2" fmla="*/ 298554 w 373964"/>
                          <a:gd name="connsiteY2" fmla="*/ 6585 h 467022"/>
                          <a:gd name="connsiteX3" fmla="*/ 373964 w 373964"/>
                          <a:gd name="connsiteY3" fmla="*/ 81995 h 467022"/>
                          <a:gd name="connsiteX4" fmla="*/ 281992 w 373964"/>
                          <a:gd name="connsiteY4" fmla="*/ 439282 h 467022"/>
                          <a:gd name="connsiteX5" fmla="*/ 89000 w 373964"/>
                          <a:gd name="connsiteY5" fmla="*/ 433476 h 467022"/>
                          <a:gd name="connsiteX6" fmla="*/ 4065 w 373964"/>
                          <a:gd name="connsiteY6" fmla="*/ 300916 h 467022"/>
                          <a:gd name="connsiteX0" fmla="*/ 4065 w 373964"/>
                          <a:gd name="connsiteY0" fmla="*/ 298379 h 464485"/>
                          <a:gd name="connsiteX1" fmla="*/ 72335 w 373964"/>
                          <a:gd name="connsiteY1" fmla="*/ 2471 h 464485"/>
                          <a:gd name="connsiteX2" fmla="*/ 313525 w 373964"/>
                          <a:gd name="connsiteY2" fmla="*/ 25112 h 464485"/>
                          <a:gd name="connsiteX3" fmla="*/ 373964 w 373964"/>
                          <a:gd name="connsiteY3" fmla="*/ 79458 h 464485"/>
                          <a:gd name="connsiteX4" fmla="*/ 281992 w 373964"/>
                          <a:gd name="connsiteY4" fmla="*/ 436745 h 464485"/>
                          <a:gd name="connsiteX5" fmla="*/ 89000 w 373964"/>
                          <a:gd name="connsiteY5" fmla="*/ 430939 h 464485"/>
                          <a:gd name="connsiteX6" fmla="*/ 4065 w 373964"/>
                          <a:gd name="connsiteY6" fmla="*/ 298379 h 464485"/>
                          <a:gd name="connsiteX0" fmla="*/ 4065 w 373964"/>
                          <a:gd name="connsiteY0" fmla="*/ 302967 h 469073"/>
                          <a:gd name="connsiteX1" fmla="*/ 72335 w 373964"/>
                          <a:gd name="connsiteY1" fmla="*/ 7059 h 469073"/>
                          <a:gd name="connsiteX2" fmla="*/ 313525 w 373964"/>
                          <a:gd name="connsiteY2" fmla="*/ 29700 h 469073"/>
                          <a:gd name="connsiteX3" fmla="*/ 373964 w 373964"/>
                          <a:gd name="connsiteY3" fmla="*/ 84046 h 469073"/>
                          <a:gd name="connsiteX4" fmla="*/ 281992 w 373964"/>
                          <a:gd name="connsiteY4" fmla="*/ 441333 h 469073"/>
                          <a:gd name="connsiteX5" fmla="*/ 89000 w 373964"/>
                          <a:gd name="connsiteY5" fmla="*/ 435527 h 469073"/>
                          <a:gd name="connsiteX6" fmla="*/ 4065 w 373964"/>
                          <a:gd name="connsiteY6" fmla="*/ 302967 h 469073"/>
                          <a:gd name="connsiteX0" fmla="*/ 4065 w 380528"/>
                          <a:gd name="connsiteY0" fmla="*/ 302967 h 469073"/>
                          <a:gd name="connsiteX1" fmla="*/ 72335 w 380528"/>
                          <a:gd name="connsiteY1" fmla="*/ 7059 h 469073"/>
                          <a:gd name="connsiteX2" fmla="*/ 313525 w 380528"/>
                          <a:gd name="connsiteY2" fmla="*/ 29700 h 469073"/>
                          <a:gd name="connsiteX3" fmla="*/ 373964 w 380528"/>
                          <a:gd name="connsiteY3" fmla="*/ 84046 h 469073"/>
                          <a:gd name="connsiteX4" fmla="*/ 281992 w 380528"/>
                          <a:gd name="connsiteY4" fmla="*/ 441333 h 469073"/>
                          <a:gd name="connsiteX5" fmla="*/ 89000 w 380528"/>
                          <a:gd name="connsiteY5" fmla="*/ 435527 h 469073"/>
                          <a:gd name="connsiteX6" fmla="*/ 4065 w 380528"/>
                          <a:gd name="connsiteY6" fmla="*/ 302967 h 469073"/>
                          <a:gd name="connsiteX0" fmla="*/ 4065 w 375620"/>
                          <a:gd name="connsiteY0" fmla="*/ 302967 h 469073"/>
                          <a:gd name="connsiteX1" fmla="*/ 72335 w 375620"/>
                          <a:gd name="connsiteY1" fmla="*/ 7059 h 469073"/>
                          <a:gd name="connsiteX2" fmla="*/ 313525 w 375620"/>
                          <a:gd name="connsiteY2" fmla="*/ 29700 h 469073"/>
                          <a:gd name="connsiteX3" fmla="*/ 365314 w 375620"/>
                          <a:gd name="connsiteY3" fmla="*/ 127761 h 469073"/>
                          <a:gd name="connsiteX4" fmla="*/ 281992 w 375620"/>
                          <a:gd name="connsiteY4" fmla="*/ 441333 h 469073"/>
                          <a:gd name="connsiteX5" fmla="*/ 89000 w 375620"/>
                          <a:gd name="connsiteY5" fmla="*/ 435527 h 469073"/>
                          <a:gd name="connsiteX6" fmla="*/ 4065 w 375620"/>
                          <a:gd name="connsiteY6" fmla="*/ 302967 h 469073"/>
                          <a:gd name="connsiteX0" fmla="*/ 4065 w 385962"/>
                          <a:gd name="connsiteY0" fmla="*/ 302730 h 468836"/>
                          <a:gd name="connsiteX1" fmla="*/ 72335 w 385962"/>
                          <a:gd name="connsiteY1" fmla="*/ 6822 h 468836"/>
                          <a:gd name="connsiteX2" fmla="*/ 332625 w 385962"/>
                          <a:gd name="connsiteY2" fmla="*/ 30245 h 468836"/>
                          <a:gd name="connsiteX3" fmla="*/ 365314 w 385962"/>
                          <a:gd name="connsiteY3" fmla="*/ 127524 h 468836"/>
                          <a:gd name="connsiteX4" fmla="*/ 281992 w 385962"/>
                          <a:gd name="connsiteY4" fmla="*/ 441096 h 468836"/>
                          <a:gd name="connsiteX5" fmla="*/ 89000 w 385962"/>
                          <a:gd name="connsiteY5" fmla="*/ 435290 h 468836"/>
                          <a:gd name="connsiteX6" fmla="*/ 4065 w 385962"/>
                          <a:gd name="connsiteY6" fmla="*/ 302730 h 468836"/>
                          <a:gd name="connsiteX0" fmla="*/ 4065 w 385962"/>
                          <a:gd name="connsiteY0" fmla="*/ 301602 h 467708"/>
                          <a:gd name="connsiteX1" fmla="*/ 72335 w 385962"/>
                          <a:gd name="connsiteY1" fmla="*/ 5694 h 467708"/>
                          <a:gd name="connsiteX2" fmla="*/ 332625 w 385962"/>
                          <a:gd name="connsiteY2" fmla="*/ 29117 h 467708"/>
                          <a:gd name="connsiteX3" fmla="*/ 365314 w 385962"/>
                          <a:gd name="connsiteY3" fmla="*/ 126396 h 467708"/>
                          <a:gd name="connsiteX4" fmla="*/ 281992 w 385962"/>
                          <a:gd name="connsiteY4" fmla="*/ 439968 h 467708"/>
                          <a:gd name="connsiteX5" fmla="*/ 89000 w 385962"/>
                          <a:gd name="connsiteY5" fmla="*/ 434162 h 467708"/>
                          <a:gd name="connsiteX6" fmla="*/ 4065 w 385962"/>
                          <a:gd name="connsiteY6" fmla="*/ 301602 h 467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85962" h="467708">
                            <a:moveTo>
                              <a:pt x="4065" y="301602"/>
                            </a:moveTo>
                            <a:cubicBezTo>
                              <a:pt x="26982" y="125643"/>
                              <a:pt x="4371" y="78536"/>
                              <a:pt x="72335" y="5694"/>
                            </a:cubicBezTo>
                            <a:cubicBezTo>
                              <a:pt x="176053" y="-5948"/>
                              <a:pt x="284843" y="-494"/>
                              <a:pt x="332625" y="29117"/>
                            </a:cubicBezTo>
                            <a:cubicBezTo>
                              <a:pt x="429023" y="64741"/>
                              <a:pt x="365314" y="84748"/>
                              <a:pt x="365314" y="126396"/>
                            </a:cubicBezTo>
                            <a:lnTo>
                              <a:pt x="281992" y="439968"/>
                            </a:lnTo>
                            <a:cubicBezTo>
                              <a:pt x="238731" y="496431"/>
                              <a:pt x="157529" y="452154"/>
                              <a:pt x="89000" y="434162"/>
                            </a:cubicBezTo>
                            <a:cubicBezTo>
                              <a:pt x="47352" y="434162"/>
                              <a:pt x="-16791" y="395042"/>
                              <a:pt x="4065" y="301602"/>
                            </a:cubicBezTo>
                            <a:close/>
                          </a:path>
                        </a:pathLst>
                      </a:custGeom>
                      <a:solidFill>
                        <a:srgbClr val="FDFED5"/>
                      </a:solidFill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11" name="角丸四角形 9">
                        <a:extLst>
                          <a:ext uri="{FF2B5EF4-FFF2-40B4-BE49-F238E27FC236}">
                            <a16:creationId xmlns:a16="http://schemas.microsoft.com/office/drawing/2014/main" id="{AD80FD56-E6C5-3FD0-79D0-73E236C8D8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65059" y="4314746"/>
                        <a:ext cx="1247429" cy="623703"/>
                      </a:xfrm>
                      <a:custGeom>
                        <a:avLst/>
                        <a:gdLst>
                          <a:gd name="connsiteX0" fmla="*/ 0 w 1819227"/>
                          <a:gd name="connsiteY0" fmla="*/ 192003 h 1151996"/>
                          <a:gd name="connsiteX1" fmla="*/ 192003 w 1819227"/>
                          <a:gd name="connsiteY1" fmla="*/ 0 h 1151996"/>
                          <a:gd name="connsiteX2" fmla="*/ 1627224 w 1819227"/>
                          <a:gd name="connsiteY2" fmla="*/ 0 h 1151996"/>
                          <a:gd name="connsiteX3" fmla="*/ 1819227 w 1819227"/>
                          <a:gd name="connsiteY3" fmla="*/ 192003 h 1151996"/>
                          <a:gd name="connsiteX4" fmla="*/ 1819227 w 1819227"/>
                          <a:gd name="connsiteY4" fmla="*/ 959993 h 1151996"/>
                          <a:gd name="connsiteX5" fmla="*/ 1627224 w 1819227"/>
                          <a:gd name="connsiteY5" fmla="*/ 1151996 h 1151996"/>
                          <a:gd name="connsiteX6" fmla="*/ 192003 w 1819227"/>
                          <a:gd name="connsiteY6" fmla="*/ 1151996 h 1151996"/>
                          <a:gd name="connsiteX7" fmla="*/ 0 w 1819227"/>
                          <a:gd name="connsiteY7" fmla="*/ 959993 h 1151996"/>
                          <a:gd name="connsiteX8" fmla="*/ 0 w 1819227"/>
                          <a:gd name="connsiteY8" fmla="*/ 192003 h 1151996"/>
                          <a:gd name="connsiteX0" fmla="*/ 0 w 1819227"/>
                          <a:gd name="connsiteY0" fmla="*/ 192003 h 1151996"/>
                          <a:gd name="connsiteX1" fmla="*/ 192003 w 1819227"/>
                          <a:gd name="connsiteY1" fmla="*/ 0 h 1151996"/>
                          <a:gd name="connsiteX2" fmla="*/ 1431916 w 1819227"/>
                          <a:gd name="connsiteY2" fmla="*/ 0 h 1151996"/>
                          <a:gd name="connsiteX3" fmla="*/ 1819227 w 1819227"/>
                          <a:gd name="connsiteY3" fmla="*/ 192003 h 1151996"/>
                          <a:gd name="connsiteX4" fmla="*/ 1819227 w 1819227"/>
                          <a:gd name="connsiteY4" fmla="*/ 959993 h 1151996"/>
                          <a:gd name="connsiteX5" fmla="*/ 1627224 w 1819227"/>
                          <a:gd name="connsiteY5" fmla="*/ 1151996 h 1151996"/>
                          <a:gd name="connsiteX6" fmla="*/ 192003 w 1819227"/>
                          <a:gd name="connsiteY6" fmla="*/ 1151996 h 1151996"/>
                          <a:gd name="connsiteX7" fmla="*/ 0 w 1819227"/>
                          <a:gd name="connsiteY7" fmla="*/ 959993 h 1151996"/>
                          <a:gd name="connsiteX8" fmla="*/ 0 w 1819227"/>
                          <a:gd name="connsiteY8" fmla="*/ 192003 h 1151996"/>
                          <a:gd name="connsiteX0" fmla="*/ 0 w 1819227"/>
                          <a:gd name="connsiteY0" fmla="*/ 192003 h 1151996"/>
                          <a:gd name="connsiteX1" fmla="*/ 192003 w 1819227"/>
                          <a:gd name="connsiteY1" fmla="*/ 0 h 1151996"/>
                          <a:gd name="connsiteX2" fmla="*/ 1431916 w 1819227"/>
                          <a:gd name="connsiteY2" fmla="*/ 0 h 1151996"/>
                          <a:gd name="connsiteX3" fmla="*/ 1686061 w 1819227"/>
                          <a:gd name="connsiteY3" fmla="*/ 298535 h 1151996"/>
                          <a:gd name="connsiteX4" fmla="*/ 1819227 w 1819227"/>
                          <a:gd name="connsiteY4" fmla="*/ 959993 h 1151996"/>
                          <a:gd name="connsiteX5" fmla="*/ 1627224 w 1819227"/>
                          <a:gd name="connsiteY5" fmla="*/ 1151996 h 1151996"/>
                          <a:gd name="connsiteX6" fmla="*/ 192003 w 1819227"/>
                          <a:gd name="connsiteY6" fmla="*/ 1151996 h 1151996"/>
                          <a:gd name="connsiteX7" fmla="*/ 0 w 1819227"/>
                          <a:gd name="connsiteY7" fmla="*/ 959993 h 1151996"/>
                          <a:gd name="connsiteX8" fmla="*/ 0 w 1819227"/>
                          <a:gd name="connsiteY8" fmla="*/ 192003 h 1151996"/>
                          <a:gd name="connsiteX0" fmla="*/ 275208 w 2094435"/>
                          <a:gd name="connsiteY0" fmla="*/ 192003 h 1151996"/>
                          <a:gd name="connsiteX1" fmla="*/ 467211 w 2094435"/>
                          <a:gd name="connsiteY1" fmla="*/ 0 h 1151996"/>
                          <a:gd name="connsiteX2" fmla="*/ 1707124 w 2094435"/>
                          <a:gd name="connsiteY2" fmla="*/ 0 h 1151996"/>
                          <a:gd name="connsiteX3" fmla="*/ 1961269 w 2094435"/>
                          <a:gd name="connsiteY3" fmla="*/ 298535 h 1151996"/>
                          <a:gd name="connsiteX4" fmla="*/ 2094435 w 2094435"/>
                          <a:gd name="connsiteY4" fmla="*/ 959993 h 1151996"/>
                          <a:gd name="connsiteX5" fmla="*/ 1902432 w 2094435"/>
                          <a:gd name="connsiteY5" fmla="*/ 1151996 h 1151996"/>
                          <a:gd name="connsiteX6" fmla="*/ 467211 w 2094435"/>
                          <a:gd name="connsiteY6" fmla="*/ 1151996 h 1151996"/>
                          <a:gd name="connsiteX7" fmla="*/ 0 w 2094435"/>
                          <a:gd name="connsiteY7" fmla="*/ 817950 h 1151996"/>
                          <a:gd name="connsiteX8" fmla="*/ 275208 w 2094435"/>
                          <a:gd name="connsiteY8" fmla="*/ 192003 h 1151996"/>
                          <a:gd name="connsiteX0" fmla="*/ 275208 w 2094435"/>
                          <a:gd name="connsiteY0" fmla="*/ 192003 h 1151996"/>
                          <a:gd name="connsiteX1" fmla="*/ 467211 w 2094435"/>
                          <a:gd name="connsiteY1" fmla="*/ 0 h 1151996"/>
                          <a:gd name="connsiteX2" fmla="*/ 1707124 w 2094435"/>
                          <a:gd name="connsiteY2" fmla="*/ 0 h 1151996"/>
                          <a:gd name="connsiteX3" fmla="*/ 1961269 w 2094435"/>
                          <a:gd name="connsiteY3" fmla="*/ 298535 h 1151996"/>
                          <a:gd name="connsiteX4" fmla="*/ 2094435 w 2094435"/>
                          <a:gd name="connsiteY4" fmla="*/ 959993 h 1151996"/>
                          <a:gd name="connsiteX5" fmla="*/ 1902432 w 2094435"/>
                          <a:gd name="connsiteY5" fmla="*/ 1151996 h 1151996"/>
                          <a:gd name="connsiteX6" fmla="*/ 183126 w 2094435"/>
                          <a:gd name="connsiteY6" fmla="*/ 1107608 h 1151996"/>
                          <a:gd name="connsiteX7" fmla="*/ 0 w 2094435"/>
                          <a:gd name="connsiteY7" fmla="*/ 817950 h 1151996"/>
                          <a:gd name="connsiteX8" fmla="*/ 275208 w 2094435"/>
                          <a:gd name="connsiteY8" fmla="*/ 192003 h 1151996"/>
                          <a:gd name="connsiteX0" fmla="*/ 195309 w 2094435"/>
                          <a:gd name="connsiteY0" fmla="*/ 165370 h 1151996"/>
                          <a:gd name="connsiteX1" fmla="*/ 467211 w 2094435"/>
                          <a:gd name="connsiteY1" fmla="*/ 0 h 1151996"/>
                          <a:gd name="connsiteX2" fmla="*/ 1707124 w 2094435"/>
                          <a:gd name="connsiteY2" fmla="*/ 0 h 1151996"/>
                          <a:gd name="connsiteX3" fmla="*/ 1961269 w 2094435"/>
                          <a:gd name="connsiteY3" fmla="*/ 298535 h 1151996"/>
                          <a:gd name="connsiteX4" fmla="*/ 2094435 w 2094435"/>
                          <a:gd name="connsiteY4" fmla="*/ 959993 h 1151996"/>
                          <a:gd name="connsiteX5" fmla="*/ 1902432 w 2094435"/>
                          <a:gd name="connsiteY5" fmla="*/ 1151996 h 1151996"/>
                          <a:gd name="connsiteX6" fmla="*/ 183126 w 2094435"/>
                          <a:gd name="connsiteY6" fmla="*/ 1107608 h 1151996"/>
                          <a:gd name="connsiteX7" fmla="*/ 0 w 2094435"/>
                          <a:gd name="connsiteY7" fmla="*/ 817950 h 1151996"/>
                          <a:gd name="connsiteX8" fmla="*/ 195309 w 2094435"/>
                          <a:gd name="connsiteY8" fmla="*/ 165370 h 1151996"/>
                          <a:gd name="connsiteX0" fmla="*/ 195309 w 2094435"/>
                          <a:gd name="connsiteY0" fmla="*/ 174248 h 1160874"/>
                          <a:gd name="connsiteX1" fmla="*/ 476088 w 2094435"/>
                          <a:gd name="connsiteY1" fmla="*/ 0 h 1160874"/>
                          <a:gd name="connsiteX2" fmla="*/ 1707124 w 2094435"/>
                          <a:gd name="connsiteY2" fmla="*/ 8878 h 1160874"/>
                          <a:gd name="connsiteX3" fmla="*/ 1961269 w 2094435"/>
                          <a:gd name="connsiteY3" fmla="*/ 307413 h 1160874"/>
                          <a:gd name="connsiteX4" fmla="*/ 2094435 w 2094435"/>
                          <a:gd name="connsiteY4" fmla="*/ 968871 h 1160874"/>
                          <a:gd name="connsiteX5" fmla="*/ 1902432 w 2094435"/>
                          <a:gd name="connsiteY5" fmla="*/ 1160874 h 1160874"/>
                          <a:gd name="connsiteX6" fmla="*/ 183126 w 2094435"/>
                          <a:gd name="connsiteY6" fmla="*/ 1116486 h 1160874"/>
                          <a:gd name="connsiteX7" fmla="*/ 0 w 2094435"/>
                          <a:gd name="connsiteY7" fmla="*/ 826828 h 1160874"/>
                          <a:gd name="connsiteX8" fmla="*/ 195309 w 2094435"/>
                          <a:gd name="connsiteY8" fmla="*/ 174248 h 1160874"/>
                          <a:gd name="connsiteX0" fmla="*/ 195309 w 2094435"/>
                          <a:gd name="connsiteY0" fmla="*/ 174248 h 1151997"/>
                          <a:gd name="connsiteX1" fmla="*/ 476088 w 2094435"/>
                          <a:gd name="connsiteY1" fmla="*/ 0 h 1151997"/>
                          <a:gd name="connsiteX2" fmla="*/ 1707124 w 2094435"/>
                          <a:gd name="connsiteY2" fmla="*/ 8878 h 1151997"/>
                          <a:gd name="connsiteX3" fmla="*/ 1961269 w 2094435"/>
                          <a:gd name="connsiteY3" fmla="*/ 307413 h 1151997"/>
                          <a:gd name="connsiteX4" fmla="*/ 2094435 w 2094435"/>
                          <a:gd name="connsiteY4" fmla="*/ 968871 h 1151997"/>
                          <a:gd name="connsiteX5" fmla="*/ 1609469 w 2094435"/>
                          <a:gd name="connsiteY5" fmla="*/ 1151997 h 1151997"/>
                          <a:gd name="connsiteX6" fmla="*/ 183126 w 2094435"/>
                          <a:gd name="connsiteY6" fmla="*/ 1116486 h 1151997"/>
                          <a:gd name="connsiteX7" fmla="*/ 0 w 2094435"/>
                          <a:gd name="connsiteY7" fmla="*/ 826828 h 1151997"/>
                          <a:gd name="connsiteX8" fmla="*/ 195309 w 2094435"/>
                          <a:gd name="connsiteY8" fmla="*/ 174248 h 1151997"/>
                          <a:gd name="connsiteX0" fmla="*/ 195309 w 1961269"/>
                          <a:gd name="connsiteY0" fmla="*/ 174248 h 1151997"/>
                          <a:gd name="connsiteX1" fmla="*/ 476088 w 1961269"/>
                          <a:gd name="connsiteY1" fmla="*/ 0 h 1151997"/>
                          <a:gd name="connsiteX2" fmla="*/ 1707124 w 1961269"/>
                          <a:gd name="connsiteY2" fmla="*/ 8878 h 1151997"/>
                          <a:gd name="connsiteX3" fmla="*/ 1961269 w 1961269"/>
                          <a:gd name="connsiteY3" fmla="*/ 307413 h 1151997"/>
                          <a:gd name="connsiteX4" fmla="*/ 1934636 w 1961269"/>
                          <a:gd name="connsiteY4" fmla="*/ 915605 h 1151997"/>
                          <a:gd name="connsiteX5" fmla="*/ 1609469 w 1961269"/>
                          <a:gd name="connsiteY5" fmla="*/ 1151997 h 1151997"/>
                          <a:gd name="connsiteX6" fmla="*/ 183126 w 1961269"/>
                          <a:gd name="connsiteY6" fmla="*/ 1116486 h 1151997"/>
                          <a:gd name="connsiteX7" fmla="*/ 0 w 1961269"/>
                          <a:gd name="connsiteY7" fmla="*/ 826828 h 1151997"/>
                          <a:gd name="connsiteX8" fmla="*/ 195309 w 1961269"/>
                          <a:gd name="connsiteY8" fmla="*/ 174248 h 1151997"/>
                          <a:gd name="connsiteX0" fmla="*/ 195309 w 1934636"/>
                          <a:gd name="connsiteY0" fmla="*/ 174248 h 1151997"/>
                          <a:gd name="connsiteX1" fmla="*/ 476088 w 1934636"/>
                          <a:gd name="connsiteY1" fmla="*/ 0 h 1151997"/>
                          <a:gd name="connsiteX2" fmla="*/ 1707124 w 1934636"/>
                          <a:gd name="connsiteY2" fmla="*/ 8878 h 1151997"/>
                          <a:gd name="connsiteX3" fmla="*/ 1863615 w 1934636"/>
                          <a:gd name="connsiteY3" fmla="*/ 334046 h 1151997"/>
                          <a:gd name="connsiteX4" fmla="*/ 1934636 w 1934636"/>
                          <a:gd name="connsiteY4" fmla="*/ 915605 h 1151997"/>
                          <a:gd name="connsiteX5" fmla="*/ 1609469 w 1934636"/>
                          <a:gd name="connsiteY5" fmla="*/ 1151997 h 1151997"/>
                          <a:gd name="connsiteX6" fmla="*/ 183126 w 1934636"/>
                          <a:gd name="connsiteY6" fmla="*/ 1116486 h 1151997"/>
                          <a:gd name="connsiteX7" fmla="*/ 0 w 1934636"/>
                          <a:gd name="connsiteY7" fmla="*/ 826828 h 1151997"/>
                          <a:gd name="connsiteX8" fmla="*/ 195309 w 1934636"/>
                          <a:gd name="connsiteY8" fmla="*/ 174248 h 1151997"/>
                          <a:gd name="connsiteX0" fmla="*/ 195309 w 1934636"/>
                          <a:gd name="connsiteY0" fmla="*/ 174248 h 1151997"/>
                          <a:gd name="connsiteX1" fmla="*/ 476088 w 1934636"/>
                          <a:gd name="connsiteY1" fmla="*/ 0 h 1151997"/>
                          <a:gd name="connsiteX2" fmla="*/ 1636103 w 1934636"/>
                          <a:gd name="connsiteY2" fmla="*/ 35511 h 1151997"/>
                          <a:gd name="connsiteX3" fmla="*/ 1863615 w 1934636"/>
                          <a:gd name="connsiteY3" fmla="*/ 334046 h 1151997"/>
                          <a:gd name="connsiteX4" fmla="*/ 1934636 w 1934636"/>
                          <a:gd name="connsiteY4" fmla="*/ 915605 h 1151997"/>
                          <a:gd name="connsiteX5" fmla="*/ 1609469 w 1934636"/>
                          <a:gd name="connsiteY5" fmla="*/ 1151997 h 1151997"/>
                          <a:gd name="connsiteX6" fmla="*/ 183126 w 1934636"/>
                          <a:gd name="connsiteY6" fmla="*/ 1116486 h 1151997"/>
                          <a:gd name="connsiteX7" fmla="*/ 0 w 1934636"/>
                          <a:gd name="connsiteY7" fmla="*/ 826828 h 1151997"/>
                          <a:gd name="connsiteX8" fmla="*/ 195309 w 1934636"/>
                          <a:gd name="connsiteY8" fmla="*/ 174248 h 1151997"/>
                          <a:gd name="connsiteX0" fmla="*/ 195309 w 1934636"/>
                          <a:gd name="connsiteY0" fmla="*/ 212149 h 1189898"/>
                          <a:gd name="connsiteX1" fmla="*/ 501138 w 1934636"/>
                          <a:gd name="connsiteY1" fmla="*/ 0 h 1189898"/>
                          <a:gd name="connsiteX2" fmla="*/ 1636103 w 1934636"/>
                          <a:gd name="connsiteY2" fmla="*/ 73412 h 1189898"/>
                          <a:gd name="connsiteX3" fmla="*/ 1863615 w 1934636"/>
                          <a:gd name="connsiteY3" fmla="*/ 371947 h 1189898"/>
                          <a:gd name="connsiteX4" fmla="*/ 1934636 w 1934636"/>
                          <a:gd name="connsiteY4" fmla="*/ 953506 h 1189898"/>
                          <a:gd name="connsiteX5" fmla="*/ 1609469 w 1934636"/>
                          <a:gd name="connsiteY5" fmla="*/ 1189898 h 1189898"/>
                          <a:gd name="connsiteX6" fmla="*/ 183126 w 1934636"/>
                          <a:gd name="connsiteY6" fmla="*/ 1154387 h 1189898"/>
                          <a:gd name="connsiteX7" fmla="*/ 0 w 1934636"/>
                          <a:gd name="connsiteY7" fmla="*/ 864729 h 1189898"/>
                          <a:gd name="connsiteX8" fmla="*/ 195309 w 1934636"/>
                          <a:gd name="connsiteY8" fmla="*/ 212149 h 1189898"/>
                          <a:gd name="connsiteX0" fmla="*/ 212009 w 1934636"/>
                          <a:gd name="connsiteY0" fmla="*/ 232556 h 1189898"/>
                          <a:gd name="connsiteX1" fmla="*/ 501138 w 1934636"/>
                          <a:gd name="connsiteY1" fmla="*/ 0 h 1189898"/>
                          <a:gd name="connsiteX2" fmla="*/ 1636103 w 1934636"/>
                          <a:gd name="connsiteY2" fmla="*/ 73412 h 1189898"/>
                          <a:gd name="connsiteX3" fmla="*/ 1863615 w 1934636"/>
                          <a:gd name="connsiteY3" fmla="*/ 371947 h 1189898"/>
                          <a:gd name="connsiteX4" fmla="*/ 1934636 w 1934636"/>
                          <a:gd name="connsiteY4" fmla="*/ 953506 h 1189898"/>
                          <a:gd name="connsiteX5" fmla="*/ 1609469 w 1934636"/>
                          <a:gd name="connsiteY5" fmla="*/ 1189898 h 1189898"/>
                          <a:gd name="connsiteX6" fmla="*/ 183126 w 1934636"/>
                          <a:gd name="connsiteY6" fmla="*/ 1154387 h 1189898"/>
                          <a:gd name="connsiteX7" fmla="*/ 0 w 1934636"/>
                          <a:gd name="connsiteY7" fmla="*/ 864729 h 1189898"/>
                          <a:gd name="connsiteX8" fmla="*/ 212009 w 1934636"/>
                          <a:gd name="connsiteY8" fmla="*/ 232556 h 1189898"/>
                          <a:gd name="connsiteX0" fmla="*/ 245409 w 1968036"/>
                          <a:gd name="connsiteY0" fmla="*/ 232556 h 1189898"/>
                          <a:gd name="connsiteX1" fmla="*/ 534538 w 1968036"/>
                          <a:gd name="connsiteY1" fmla="*/ 0 h 1189898"/>
                          <a:gd name="connsiteX2" fmla="*/ 1669503 w 1968036"/>
                          <a:gd name="connsiteY2" fmla="*/ 73412 h 1189898"/>
                          <a:gd name="connsiteX3" fmla="*/ 1897015 w 1968036"/>
                          <a:gd name="connsiteY3" fmla="*/ 371947 h 1189898"/>
                          <a:gd name="connsiteX4" fmla="*/ 1968036 w 1968036"/>
                          <a:gd name="connsiteY4" fmla="*/ 953506 h 1189898"/>
                          <a:gd name="connsiteX5" fmla="*/ 1642869 w 1968036"/>
                          <a:gd name="connsiteY5" fmla="*/ 1189898 h 1189898"/>
                          <a:gd name="connsiteX6" fmla="*/ 216526 w 1968036"/>
                          <a:gd name="connsiteY6" fmla="*/ 1154387 h 1189898"/>
                          <a:gd name="connsiteX7" fmla="*/ 0 w 1968036"/>
                          <a:gd name="connsiteY7" fmla="*/ 855981 h 1189898"/>
                          <a:gd name="connsiteX8" fmla="*/ 245409 w 1968036"/>
                          <a:gd name="connsiteY8" fmla="*/ 232556 h 1189898"/>
                          <a:gd name="connsiteX0" fmla="*/ 247879 w 1970506"/>
                          <a:gd name="connsiteY0" fmla="*/ 232556 h 1189898"/>
                          <a:gd name="connsiteX1" fmla="*/ 537008 w 1970506"/>
                          <a:gd name="connsiteY1" fmla="*/ 0 h 1189898"/>
                          <a:gd name="connsiteX2" fmla="*/ 1671973 w 1970506"/>
                          <a:gd name="connsiteY2" fmla="*/ 73412 h 1189898"/>
                          <a:gd name="connsiteX3" fmla="*/ 1899485 w 1970506"/>
                          <a:gd name="connsiteY3" fmla="*/ 371947 h 1189898"/>
                          <a:gd name="connsiteX4" fmla="*/ 1970506 w 1970506"/>
                          <a:gd name="connsiteY4" fmla="*/ 953506 h 1189898"/>
                          <a:gd name="connsiteX5" fmla="*/ 1645339 w 1970506"/>
                          <a:gd name="connsiteY5" fmla="*/ 1189898 h 1189898"/>
                          <a:gd name="connsiteX6" fmla="*/ 218996 w 1970506"/>
                          <a:gd name="connsiteY6" fmla="*/ 1154387 h 1189898"/>
                          <a:gd name="connsiteX7" fmla="*/ 2470 w 1970506"/>
                          <a:gd name="connsiteY7" fmla="*/ 855981 h 1189898"/>
                          <a:gd name="connsiteX8" fmla="*/ 247879 w 1970506"/>
                          <a:gd name="connsiteY8" fmla="*/ 232556 h 1189898"/>
                          <a:gd name="connsiteX0" fmla="*/ 247879 w 2137508"/>
                          <a:gd name="connsiteY0" fmla="*/ 232556 h 1189898"/>
                          <a:gd name="connsiteX1" fmla="*/ 537008 w 2137508"/>
                          <a:gd name="connsiteY1" fmla="*/ 0 h 1189898"/>
                          <a:gd name="connsiteX2" fmla="*/ 1671973 w 2137508"/>
                          <a:gd name="connsiteY2" fmla="*/ 73412 h 1189898"/>
                          <a:gd name="connsiteX3" fmla="*/ 1899485 w 2137508"/>
                          <a:gd name="connsiteY3" fmla="*/ 371947 h 1189898"/>
                          <a:gd name="connsiteX4" fmla="*/ 2137508 w 2137508"/>
                          <a:gd name="connsiteY4" fmla="*/ 965167 h 1189898"/>
                          <a:gd name="connsiteX5" fmla="*/ 1645339 w 2137508"/>
                          <a:gd name="connsiteY5" fmla="*/ 1189898 h 1189898"/>
                          <a:gd name="connsiteX6" fmla="*/ 218996 w 2137508"/>
                          <a:gd name="connsiteY6" fmla="*/ 1154387 h 1189898"/>
                          <a:gd name="connsiteX7" fmla="*/ 2470 w 2137508"/>
                          <a:gd name="connsiteY7" fmla="*/ 855981 h 1189898"/>
                          <a:gd name="connsiteX8" fmla="*/ 247879 w 2137508"/>
                          <a:gd name="connsiteY8" fmla="*/ 232556 h 1189898"/>
                          <a:gd name="connsiteX0" fmla="*/ 247879 w 2137508"/>
                          <a:gd name="connsiteY0" fmla="*/ 232556 h 1154386"/>
                          <a:gd name="connsiteX1" fmla="*/ 537008 w 2137508"/>
                          <a:gd name="connsiteY1" fmla="*/ 0 h 1154386"/>
                          <a:gd name="connsiteX2" fmla="*/ 1671973 w 2137508"/>
                          <a:gd name="connsiteY2" fmla="*/ 73412 h 1154386"/>
                          <a:gd name="connsiteX3" fmla="*/ 1899485 w 2137508"/>
                          <a:gd name="connsiteY3" fmla="*/ 371947 h 1154386"/>
                          <a:gd name="connsiteX4" fmla="*/ 2137508 w 2137508"/>
                          <a:gd name="connsiteY4" fmla="*/ 965167 h 1154386"/>
                          <a:gd name="connsiteX5" fmla="*/ 1734406 w 2137508"/>
                          <a:gd name="connsiteY5" fmla="*/ 1143252 h 1154386"/>
                          <a:gd name="connsiteX6" fmla="*/ 218996 w 2137508"/>
                          <a:gd name="connsiteY6" fmla="*/ 1154387 h 1154386"/>
                          <a:gd name="connsiteX7" fmla="*/ 2470 w 2137508"/>
                          <a:gd name="connsiteY7" fmla="*/ 855981 h 1154386"/>
                          <a:gd name="connsiteX8" fmla="*/ 247879 w 2137508"/>
                          <a:gd name="connsiteY8" fmla="*/ 232556 h 1154386"/>
                          <a:gd name="connsiteX0" fmla="*/ 247879 w 2181740"/>
                          <a:gd name="connsiteY0" fmla="*/ 232556 h 1154388"/>
                          <a:gd name="connsiteX1" fmla="*/ 537008 w 2181740"/>
                          <a:gd name="connsiteY1" fmla="*/ 0 h 1154388"/>
                          <a:gd name="connsiteX2" fmla="*/ 1671973 w 2181740"/>
                          <a:gd name="connsiteY2" fmla="*/ 73412 h 1154388"/>
                          <a:gd name="connsiteX3" fmla="*/ 1899485 w 2181740"/>
                          <a:gd name="connsiteY3" fmla="*/ 371947 h 1154388"/>
                          <a:gd name="connsiteX4" fmla="*/ 2137508 w 2181740"/>
                          <a:gd name="connsiteY4" fmla="*/ 965167 h 1154388"/>
                          <a:gd name="connsiteX5" fmla="*/ 1734406 w 2181740"/>
                          <a:gd name="connsiteY5" fmla="*/ 1143252 h 1154388"/>
                          <a:gd name="connsiteX6" fmla="*/ 218996 w 2181740"/>
                          <a:gd name="connsiteY6" fmla="*/ 1154387 h 1154388"/>
                          <a:gd name="connsiteX7" fmla="*/ 2470 w 2181740"/>
                          <a:gd name="connsiteY7" fmla="*/ 855981 h 1154388"/>
                          <a:gd name="connsiteX8" fmla="*/ 247879 w 2181740"/>
                          <a:gd name="connsiteY8" fmla="*/ 232556 h 1154388"/>
                          <a:gd name="connsiteX0" fmla="*/ 247879 w 2181742"/>
                          <a:gd name="connsiteY0" fmla="*/ 232556 h 1154386"/>
                          <a:gd name="connsiteX1" fmla="*/ 537008 w 2181742"/>
                          <a:gd name="connsiteY1" fmla="*/ 0 h 1154386"/>
                          <a:gd name="connsiteX2" fmla="*/ 1671973 w 2181742"/>
                          <a:gd name="connsiteY2" fmla="*/ 73412 h 1154386"/>
                          <a:gd name="connsiteX3" fmla="*/ 1935669 w 2181742"/>
                          <a:gd name="connsiteY3" fmla="*/ 371946 h 1154386"/>
                          <a:gd name="connsiteX4" fmla="*/ 2137508 w 2181742"/>
                          <a:gd name="connsiteY4" fmla="*/ 965167 h 1154386"/>
                          <a:gd name="connsiteX5" fmla="*/ 1734406 w 2181742"/>
                          <a:gd name="connsiteY5" fmla="*/ 1143252 h 1154386"/>
                          <a:gd name="connsiteX6" fmla="*/ 218996 w 2181742"/>
                          <a:gd name="connsiteY6" fmla="*/ 1154387 h 1154386"/>
                          <a:gd name="connsiteX7" fmla="*/ 2470 w 2181742"/>
                          <a:gd name="connsiteY7" fmla="*/ 855981 h 1154386"/>
                          <a:gd name="connsiteX8" fmla="*/ 247879 w 2181742"/>
                          <a:gd name="connsiteY8" fmla="*/ 232556 h 1154386"/>
                          <a:gd name="connsiteX0" fmla="*/ 247879 w 2181740"/>
                          <a:gd name="connsiteY0" fmla="*/ 232556 h 1154388"/>
                          <a:gd name="connsiteX1" fmla="*/ 537008 w 2181740"/>
                          <a:gd name="connsiteY1" fmla="*/ 0 h 1154388"/>
                          <a:gd name="connsiteX2" fmla="*/ 1671973 w 2181740"/>
                          <a:gd name="connsiteY2" fmla="*/ 73412 h 1154388"/>
                          <a:gd name="connsiteX3" fmla="*/ 1935669 w 2181740"/>
                          <a:gd name="connsiteY3" fmla="*/ 371946 h 1154388"/>
                          <a:gd name="connsiteX4" fmla="*/ 2137508 w 2181740"/>
                          <a:gd name="connsiteY4" fmla="*/ 965167 h 1154388"/>
                          <a:gd name="connsiteX5" fmla="*/ 1734406 w 2181740"/>
                          <a:gd name="connsiteY5" fmla="*/ 1143252 h 1154388"/>
                          <a:gd name="connsiteX6" fmla="*/ 218996 w 2181740"/>
                          <a:gd name="connsiteY6" fmla="*/ 1154387 h 1154388"/>
                          <a:gd name="connsiteX7" fmla="*/ 2470 w 2181740"/>
                          <a:gd name="connsiteY7" fmla="*/ 855981 h 1154388"/>
                          <a:gd name="connsiteX8" fmla="*/ 247879 w 2181740"/>
                          <a:gd name="connsiteY8" fmla="*/ 232556 h 1154388"/>
                          <a:gd name="connsiteX0" fmla="*/ 247879 w 2181742"/>
                          <a:gd name="connsiteY0" fmla="*/ 232556 h 1154386"/>
                          <a:gd name="connsiteX1" fmla="*/ 537008 w 2181742"/>
                          <a:gd name="connsiteY1" fmla="*/ 0 h 1154386"/>
                          <a:gd name="connsiteX2" fmla="*/ 1624657 w 2181742"/>
                          <a:gd name="connsiteY2" fmla="*/ 44257 h 1154386"/>
                          <a:gd name="connsiteX3" fmla="*/ 1935669 w 2181742"/>
                          <a:gd name="connsiteY3" fmla="*/ 371946 h 1154386"/>
                          <a:gd name="connsiteX4" fmla="*/ 2137508 w 2181742"/>
                          <a:gd name="connsiteY4" fmla="*/ 965167 h 1154386"/>
                          <a:gd name="connsiteX5" fmla="*/ 1734406 w 2181742"/>
                          <a:gd name="connsiteY5" fmla="*/ 1143252 h 1154386"/>
                          <a:gd name="connsiteX6" fmla="*/ 218996 w 2181742"/>
                          <a:gd name="connsiteY6" fmla="*/ 1154387 h 1154386"/>
                          <a:gd name="connsiteX7" fmla="*/ 2470 w 2181742"/>
                          <a:gd name="connsiteY7" fmla="*/ 855981 h 1154386"/>
                          <a:gd name="connsiteX8" fmla="*/ 247879 w 2181742"/>
                          <a:gd name="connsiteY8" fmla="*/ 232556 h 1154386"/>
                          <a:gd name="connsiteX0" fmla="*/ 247879 w 2153566"/>
                          <a:gd name="connsiteY0" fmla="*/ 232556 h 1157286"/>
                          <a:gd name="connsiteX1" fmla="*/ 537008 w 2153566"/>
                          <a:gd name="connsiteY1" fmla="*/ 0 h 1157286"/>
                          <a:gd name="connsiteX2" fmla="*/ 1624657 w 2153566"/>
                          <a:gd name="connsiteY2" fmla="*/ 44257 h 1157286"/>
                          <a:gd name="connsiteX3" fmla="*/ 1935669 w 2153566"/>
                          <a:gd name="connsiteY3" fmla="*/ 371946 h 1157286"/>
                          <a:gd name="connsiteX4" fmla="*/ 2137508 w 2153566"/>
                          <a:gd name="connsiteY4" fmla="*/ 965167 h 1157286"/>
                          <a:gd name="connsiteX5" fmla="*/ 1734406 w 2153566"/>
                          <a:gd name="connsiteY5" fmla="*/ 1143252 h 1157286"/>
                          <a:gd name="connsiteX6" fmla="*/ 218996 w 2153566"/>
                          <a:gd name="connsiteY6" fmla="*/ 1154387 h 1157286"/>
                          <a:gd name="connsiteX7" fmla="*/ 2470 w 2153566"/>
                          <a:gd name="connsiteY7" fmla="*/ 855981 h 1157286"/>
                          <a:gd name="connsiteX8" fmla="*/ 247879 w 2153566"/>
                          <a:gd name="connsiteY8" fmla="*/ 232556 h 1157286"/>
                          <a:gd name="connsiteX0" fmla="*/ 247879 w 2147449"/>
                          <a:gd name="connsiteY0" fmla="*/ 232556 h 1154386"/>
                          <a:gd name="connsiteX1" fmla="*/ 537008 w 2147449"/>
                          <a:gd name="connsiteY1" fmla="*/ 0 h 1154386"/>
                          <a:gd name="connsiteX2" fmla="*/ 1624657 w 2147449"/>
                          <a:gd name="connsiteY2" fmla="*/ 44257 h 1154386"/>
                          <a:gd name="connsiteX3" fmla="*/ 1935669 w 2147449"/>
                          <a:gd name="connsiteY3" fmla="*/ 371946 h 1154386"/>
                          <a:gd name="connsiteX4" fmla="*/ 2137508 w 2147449"/>
                          <a:gd name="connsiteY4" fmla="*/ 965167 h 1154386"/>
                          <a:gd name="connsiteX5" fmla="*/ 1734406 w 2147449"/>
                          <a:gd name="connsiteY5" fmla="*/ 1143252 h 1154386"/>
                          <a:gd name="connsiteX6" fmla="*/ 218996 w 2147449"/>
                          <a:gd name="connsiteY6" fmla="*/ 1154387 h 1154386"/>
                          <a:gd name="connsiteX7" fmla="*/ 2470 w 2147449"/>
                          <a:gd name="connsiteY7" fmla="*/ 855981 h 1154386"/>
                          <a:gd name="connsiteX8" fmla="*/ 247879 w 2147449"/>
                          <a:gd name="connsiteY8" fmla="*/ 232556 h 1154386"/>
                          <a:gd name="connsiteX0" fmla="*/ 322151 w 2221719"/>
                          <a:gd name="connsiteY0" fmla="*/ 232556 h 1154388"/>
                          <a:gd name="connsiteX1" fmla="*/ 611280 w 2221719"/>
                          <a:gd name="connsiteY1" fmla="*/ 0 h 1154388"/>
                          <a:gd name="connsiteX2" fmla="*/ 1698929 w 2221719"/>
                          <a:gd name="connsiteY2" fmla="*/ 44257 h 1154388"/>
                          <a:gd name="connsiteX3" fmla="*/ 2009941 w 2221719"/>
                          <a:gd name="connsiteY3" fmla="*/ 371946 h 1154388"/>
                          <a:gd name="connsiteX4" fmla="*/ 2211780 w 2221719"/>
                          <a:gd name="connsiteY4" fmla="*/ 965167 h 1154388"/>
                          <a:gd name="connsiteX5" fmla="*/ 1808678 w 2221719"/>
                          <a:gd name="connsiteY5" fmla="*/ 1143252 h 1154388"/>
                          <a:gd name="connsiteX6" fmla="*/ 43879 w 2221719"/>
                          <a:gd name="connsiteY6" fmla="*/ 1154388 h 1154388"/>
                          <a:gd name="connsiteX7" fmla="*/ 76742 w 2221719"/>
                          <a:gd name="connsiteY7" fmla="*/ 855981 h 1154388"/>
                          <a:gd name="connsiteX8" fmla="*/ 322151 w 2221719"/>
                          <a:gd name="connsiteY8" fmla="*/ 232556 h 1154388"/>
                          <a:gd name="connsiteX0" fmla="*/ 290071 w 2189641"/>
                          <a:gd name="connsiteY0" fmla="*/ 232556 h 1143421"/>
                          <a:gd name="connsiteX1" fmla="*/ 579200 w 2189641"/>
                          <a:gd name="connsiteY1" fmla="*/ 0 h 1143421"/>
                          <a:gd name="connsiteX2" fmla="*/ 1666849 w 2189641"/>
                          <a:gd name="connsiteY2" fmla="*/ 44257 h 1143421"/>
                          <a:gd name="connsiteX3" fmla="*/ 1977861 w 2189641"/>
                          <a:gd name="connsiteY3" fmla="*/ 371946 h 1143421"/>
                          <a:gd name="connsiteX4" fmla="*/ 2179700 w 2189641"/>
                          <a:gd name="connsiteY4" fmla="*/ 965167 h 1143421"/>
                          <a:gd name="connsiteX5" fmla="*/ 1776598 w 2189641"/>
                          <a:gd name="connsiteY5" fmla="*/ 1143252 h 1143421"/>
                          <a:gd name="connsiteX6" fmla="*/ 56332 w 2189641"/>
                          <a:gd name="connsiteY6" fmla="*/ 1117071 h 1143421"/>
                          <a:gd name="connsiteX7" fmla="*/ 44662 w 2189641"/>
                          <a:gd name="connsiteY7" fmla="*/ 855981 h 1143421"/>
                          <a:gd name="connsiteX8" fmla="*/ 290071 w 2189641"/>
                          <a:gd name="connsiteY8" fmla="*/ 232556 h 1143421"/>
                          <a:gd name="connsiteX0" fmla="*/ 290069 w 2240524"/>
                          <a:gd name="connsiteY0" fmla="*/ 232556 h 1154642"/>
                          <a:gd name="connsiteX1" fmla="*/ 579198 w 2240524"/>
                          <a:gd name="connsiteY1" fmla="*/ 0 h 1154642"/>
                          <a:gd name="connsiteX2" fmla="*/ 1666847 w 2240524"/>
                          <a:gd name="connsiteY2" fmla="*/ 44257 h 1154642"/>
                          <a:gd name="connsiteX3" fmla="*/ 1977859 w 2240524"/>
                          <a:gd name="connsiteY3" fmla="*/ 371946 h 1154642"/>
                          <a:gd name="connsiteX4" fmla="*/ 2231655 w 2240524"/>
                          <a:gd name="connsiteY4" fmla="*/ 1019588 h 1154642"/>
                          <a:gd name="connsiteX5" fmla="*/ 1776596 w 2240524"/>
                          <a:gd name="connsiteY5" fmla="*/ 1143252 h 1154642"/>
                          <a:gd name="connsiteX6" fmla="*/ 56330 w 2240524"/>
                          <a:gd name="connsiteY6" fmla="*/ 1117071 h 1154642"/>
                          <a:gd name="connsiteX7" fmla="*/ 44660 w 2240524"/>
                          <a:gd name="connsiteY7" fmla="*/ 855981 h 1154642"/>
                          <a:gd name="connsiteX8" fmla="*/ 290069 w 2240524"/>
                          <a:gd name="connsiteY8" fmla="*/ 232556 h 1154642"/>
                          <a:gd name="connsiteX0" fmla="*/ 290069 w 2231656"/>
                          <a:gd name="connsiteY0" fmla="*/ 232556 h 1145294"/>
                          <a:gd name="connsiteX1" fmla="*/ 579198 w 2231656"/>
                          <a:gd name="connsiteY1" fmla="*/ 0 h 1145294"/>
                          <a:gd name="connsiteX2" fmla="*/ 1666847 w 2231656"/>
                          <a:gd name="connsiteY2" fmla="*/ 44257 h 1145294"/>
                          <a:gd name="connsiteX3" fmla="*/ 1977859 w 2231656"/>
                          <a:gd name="connsiteY3" fmla="*/ 371946 h 1145294"/>
                          <a:gd name="connsiteX4" fmla="*/ 2231655 w 2231656"/>
                          <a:gd name="connsiteY4" fmla="*/ 1019588 h 1145294"/>
                          <a:gd name="connsiteX5" fmla="*/ 1776596 w 2231656"/>
                          <a:gd name="connsiteY5" fmla="*/ 1143252 h 1145294"/>
                          <a:gd name="connsiteX6" fmla="*/ 56330 w 2231656"/>
                          <a:gd name="connsiteY6" fmla="*/ 1117071 h 1145294"/>
                          <a:gd name="connsiteX7" fmla="*/ 44660 w 2231656"/>
                          <a:gd name="connsiteY7" fmla="*/ 855981 h 1145294"/>
                          <a:gd name="connsiteX8" fmla="*/ 290069 w 2231656"/>
                          <a:gd name="connsiteY8" fmla="*/ 232556 h 1145294"/>
                          <a:gd name="connsiteX0" fmla="*/ 290069 w 2320722"/>
                          <a:gd name="connsiteY0" fmla="*/ 232556 h 1194484"/>
                          <a:gd name="connsiteX1" fmla="*/ 579198 w 2320722"/>
                          <a:gd name="connsiteY1" fmla="*/ 0 h 1194484"/>
                          <a:gd name="connsiteX2" fmla="*/ 1666847 w 2320722"/>
                          <a:gd name="connsiteY2" fmla="*/ 44257 h 1194484"/>
                          <a:gd name="connsiteX3" fmla="*/ 1977859 w 2320722"/>
                          <a:gd name="connsiteY3" fmla="*/ 371946 h 1194484"/>
                          <a:gd name="connsiteX4" fmla="*/ 2320722 w 2320722"/>
                          <a:gd name="connsiteY4" fmla="*/ 1120654 h 1194484"/>
                          <a:gd name="connsiteX5" fmla="*/ 1776596 w 2320722"/>
                          <a:gd name="connsiteY5" fmla="*/ 1143252 h 1194484"/>
                          <a:gd name="connsiteX6" fmla="*/ 56330 w 2320722"/>
                          <a:gd name="connsiteY6" fmla="*/ 1117071 h 1194484"/>
                          <a:gd name="connsiteX7" fmla="*/ 44660 w 2320722"/>
                          <a:gd name="connsiteY7" fmla="*/ 855981 h 1194484"/>
                          <a:gd name="connsiteX8" fmla="*/ 290069 w 2320722"/>
                          <a:gd name="connsiteY8" fmla="*/ 232556 h 1194484"/>
                          <a:gd name="connsiteX0" fmla="*/ 290069 w 2320722"/>
                          <a:gd name="connsiteY0" fmla="*/ 232556 h 1145413"/>
                          <a:gd name="connsiteX1" fmla="*/ 579198 w 2320722"/>
                          <a:gd name="connsiteY1" fmla="*/ 0 h 1145413"/>
                          <a:gd name="connsiteX2" fmla="*/ 1666847 w 2320722"/>
                          <a:gd name="connsiteY2" fmla="*/ 44257 h 1145413"/>
                          <a:gd name="connsiteX3" fmla="*/ 1977859 w 2320722"/>
                          <a:gd name="connsiteY3" fmla="*/ 371946 h 1145413"/>
                          <a:gd name="connsiteX4" fmla="*/ 2320722 w 2320722"/>
                          <a:gd name="connsiteY4" fmla="*/ 1120654 h 1145413"/>
                          <a:gd name="connsiteX5" fmla="*/ 1776596 w 2320722"/>
                          <a:gd name="connsiteY5" fmla="*/ 1143252 h 1145413"/>
                          <a:gd name="connsiteX6" fmla="*/ 56330 w 2320722"/>
                          <a:gd name="connsiteY6" fmla="*/ 1117071 h 1145413"/>
                          <a:gd name="connsiteX7" fmla="*/ 44660 w 2320722"/>
                          <a:gd name="connsiteY7" fmla="*/ 855981 h 1145413"/>
                          <a:gd name="connsiteX8" fmla="*/ 290069 w 2320722"/>
                          <a:gd name="connsiteY8" fmla="*/ 232556 h 1145413"/>
                          <a:gd name="connsiteX0" fmla="*/ 290069 w 2320722"/>
                          <a:gd name="connsiteY0" fmla="*/ 232556 h 1145415"/>
                          <a:gd name="connsiteX1" fmla="*/ 579198 w 2320722"/>
                          <a:gd name="connsiteY1" fmla="*/ 0 h 1145415"/>
                          <a:gd name="connsiteX2" fmla="*/ 1666847 w 2320722"/>
                          <a:gd name="connsiteY2" fmla="*/ 44257 h 1145415"/>
                          <a:gd name="connsiteX3" fmla="*/ 1977859 w 2320722"/>
                          <a:gd name="connsiteY3" fmla="*/ 371946 h 1145415"/>
                          <a:gd name="connsiteX4" fmla="*/ 2320722 w 2320722"/>
                          <a:gd name="connsiteY4" fmla="*/ 1120654 h 1145415"/>
                          <a:gd name="connsiteX5" fmla="*/ 1776596 w 2320722"/>
                          <a:gd name="connsiteY5" fmla="*/ 1143252 h 1145415"/>
                          <a:gd name="connsiteX6" fmla="*/ 56330 w 2320722"/>
                          <a:gd name="connsiteY6" fmla="*/ 1117071 h 1145415"/>
                          <a:gd name="connsiteX7" fmla="*/ 44660 w 2320722"/>
                          <a:gd name="connsiteY7" fmla="*/ 855981 h 1145415"/>
                          <a:gd name="connsiteX8" fmla="*/ 290069 w 2320722"/>
                          <a:gd name="connsiteY8" fmla="*/ 232556 h 1145415"/>
                          <a:gd name="connsiteX0" fmla="*/ 290069 w 2320722"/>
                          <a:gd name="connsiteY0" fmla="*/ 232556 h 1145413"/>
                          <a:gd name="connsiteX1" fmla="*/ 579198 w 2320722"/>
                          <a:gd name="connsiteY1" fmla="*/ 0 h 1145413"/>
                          <a:gd name="connsiteX2" fmla="*/ 1666847 w 2320722"/>
                          <a:gd name="connsiteY2" fmla="*/ 44257 h 1145413"/>
                          <a:gd name="connsiteX3" fmla="*/ 1992704 w 2320722"/>
                          <a:gd name="connsiteY3" fmla="*/ 333074 h 1145413"/>
                          <a:gd name="connsiteX4" fmla="*/ 2320722 w 2320722"/>
                          <a:gd name="connsiteY4" fmla="*/ 1120654 h 1145413"/>
                          <a:gd name="connsiteX5" fmla="*/ 1776596 w 2320722"/>
                          <a:gd name="connsiteY5" fmla="*/ 1143252 h 1145413"/>
                          <a:gd name="connsiteX6" fmla="*/ 56330 w 2320722"/>
                          <a:gd name="connsiteY6" fmla="*/ 1117071 h 1145413"/>
                          <a:gd name="connsiteX7" fmla="*/ 44660 w 2320722"/>
                          <a:gd name="connsiteY7" fmla="*/ 855981 h 1145413"/>
                          <a:gd name="connsiteX8" fmla="*/ 290069 w 2320722"/>
                          <a:gd name="connsiteY8" fmla="*/ 232556 h 1145413"/>
                          <a:gd name="connsiteX0" fmla="*/ 290069 w 2320722"/>
                          <a:gd name="connsiteY0" fmla="*/ 232556 h 1145415"/>
                          <a:gd name="connsiteX1" fmla="*/ 579198 w 2320722"/>
                          <a:gd name="connsiteY1" fmla="*/ 0 h 1145415"/>
                          <a:gd name="connsiteX2" fmla="*/ 1666847 w 2320722"/>
                          <a:gd name="connsiteY2" fmla="*/ 44257 h 1145415"/>
                          <a:gd name="connsiteX3" fmla="*/ 1992704 w 2320722"/>
                          <a:gd name="connsiteY3" fmla="*/ 333074 h 1145415"/>
                          <a:gd name="connsiteX4" fmla="*/ 2320722 w 2320722"/>
                          <a:gd name="connsiteY4" fmla="*/ 1120654 h 1145415"/>
                          <a:gd name="connsiteX5" fmla="*/ 1776596 w 2320722"/>
                          <a:gd name="connsiteY5" fmla="*/ 1143252 h 1145415"/>
                          <a:gd name="connsiteX6" fmla="*/ 56330 w 2320722"/>
                          <a:gd name="connsiteY6" fmla="*/ 1117071 h 1145415"/>
                          <a:gd name="connsiteX7" fmla="*/ 44660 w 2320722"/>
                          <a:gd name="connsiteY7" fmla="*/ 855981 h 1145415"/>
                          <a:gd name="connsiteX8" fmla="*/ 290069 w 2320722"/>
                          <a:gd name="connsiteY8" fmla="*/ 232556 h 1145415"/>
                          <a:gd name="connsiteX0" fmla="*/ 290069 w 2320722"/>
                          <a:gd name="connsiteY0" fmla="*/ 232556 h 1145413"/>
                          <a:gd name="connsiteX1" fmla="*/ 579198 w 2320722"/>
                          <a:gd name="connsiteY1" fmla="*/ 0 h 1145413"/>
                          <a:gd name="connsiteX2" fmla="*/ 1666847 w 2320722"/>
                          <a:gd name="connsiteY2" fmla="*/ 44257 h 1145413"/>
                          <a:gd name="connsiteX3" fmla="*/ 1992704 w 2320722"/>
                          <a:gd name="connsiteY3" fmla="*/ 333074 h 1145413"/>
                          <a:gd name="connsiteX4" fmla="*/ 2320722 w 2320722"/>
                          <a:gd name="connsiteY4" fmla="*/ 1120654 h 1145413"/>
                          <a:gd name="connsiteX5" fmla="*/ 1776596 w 2320722"/>
                          <a:gd name="connsiteY5" fmla="*/ 1143252 h 1145413"/>
                          <a:gd name="connsiteX6" fmla="*/ 56330 w 2320722"/>
                          <a:gd name="connsiteY6" fmla="*/ 1117071 h 1145413"/>
                          <a:gd name="connsiteX7" fmla="*/ 44660 w 2320722"/>
                          <a:gd name="connsiteY7" fmla="*/ 855981 h 1145413"/>
                          <a:gd name="connsiteX8" fmla="*/ 290069 w 2320722"/>
                          <a:gd name="connsiteY8" fmla="*/ 232556 h 1145413"/>
                          <a:gd name="connsiteX0" fmla="*/ 290069 w 2320722"/>
                          <a:gd name="connsiteY0" fmla="*/ 232556 h 1145415"/>
                          <a:gd name="connsiteX1" fmla="*/ 579198 w 2320722"/>
                          <a:gd name="connsiteY1" fmla="*/ 0 h 1145415"/>
                          <a:gd name="connsiteX2" fmla="*/ 1666847 w 2320722"/>
                          <a:gd name="connsiteY2" fmla="*/ 44257 h 1145415"/>
                          <a:gd name="connsiteX3" fmla="*/ 2320722 w 2320722"/>
                          <a:gd name="connsiteY3" fmla="*/ 1120654 h 1145415"/>
                          <a:gd name="connsiteX4" fmla="*/ 1776596 w 2320722"/>
                          <a:gd name="connsiteY4" fmla="*/ 1143252 h 1145415"/>
                          <a:gd name="connsiteX5" fmla="*/ 56330 w 2320722"/>
                          <a:gd name="connsiteY5" fmla="*/ 1117071 h 1145415"/>
                          <a:gd name="connsiteX6" fmla="*/ 44660 w 2320722"/>
                          <a:gd name="connsiteY6" fmla="*/ 855981 h 1145415"/>
                          <a:gd name="connsiteX7" fmla="*/ 290069 w 2320722"/>
                          <a:gd name="connsiteY7" fmla="*/ 232556 h 1145415"/>
                          <a:gd name="connsiteX0" fmla="*/ 290069 w 2320722"/>
                          <a:gd name="connsiteY0" fmla="*/ 232556 h 1145413"/>
                          <a:gd name="connsiteX1" fmla="*/ 579198 w 2320722"/>
                          <a:gd name="connsiteY1" fmla="*/ 0 h 1145413"/>
                          <a:gd name="connsiteX2" fmla="*/ 1666847 w 2320722"/>
                          <a:gd name="connsiteY2" fmla="*/ 44257 h 1145413"/>
                          <a:gd name="connsiteX3" fmla="*/ 2320722 w 2320722"/>
                          <a:gd name="connsiteY3" fmla="*/ 1120654 h 1145413"/>
                          <a:gd name="connsiteX4" fmla="*/ 1776596 w 2320722"/>
                          <a:gd name="connsiteY4" fmla="*/ 1143252 h 1145413"/>
                          <a:gd name="connsiteX5" fmla="*/ 56330 w 2320722"/>
                          <a:gd name="connsiteY5" fmla="*/ 1117071 h 1145413"/>
                          <a:gd name="connsiteX6" fmla="*/ 44660 w 2320722"/>
                          <a:gd name="connsiteY6" fmla="*/ 855981 h 1145413"/>
                          <a:gd name="connsiteX7" fmla="*/ 290069 w 2320722"/>
                          <a:gd name="connsiteY7" fmla="*/ 232556 h 1145413"/>
                          <a:gd name="connsiteX0" fmla="*/ 290069 w 2320722"/>
                          <a:gd name="connsiteY0" fmla="*/ 232556 h 1145415"/>
                          <a:gd name="connsiteX1" fmla="*/ 579198 w 2320722"/>
                          <a:gd name="connsiteY1" fmla="*/ 0 h 1145415"/>
                          <a:gd name="connsiteX2" fmla="*/ 1666847 w 2320722"/>
                          <a:gd name="connsiteY2" fmla="*/ 44257 h 1145415"/>
                          <a:gd name="connsiteX3" fmla="*/ 2320722 w 2320722"/>
                          <a:gd name="connsiteY3" fmla="*/ 1120654 h 1145415"/>
                          <a:gd name="connsiteX4" fmla="*/ 1776596 w 2320722"/>
                          <a:gd name="connsiteY4" fmla="*/ 1143252 h 1145415"/>
                          <a:gd name="connsiteX5" fmla="*/ 56330 w 2320722"/>
                          <a:gd name="connsiteY5" fmla="*/ 1117071 h 1145415"/>
                          <a:gd name="connsiteX6" fmla="*/ 44660 w 2320722"/>
                          <a:gd name="connsiteY6" fmla="*/ 855981 h 1145415"/>
                          <a:gd name="connsiteX7" fmla="*/ 290069 w 2320722"/>
                          <a:gd name="connsiteY7" fmla="*/ 232556 h 1145415"/>
                          <a:gd name="connsiteX0" fmla="*/ 290069 w 2320722"/>
                          <a:gd name="connsiteY0" fmla="*/ 236817 h 1149674"/>
                          <a:gd name="connsiteX1" fmla="*/ 579198 w 2320722"/>
                          <a:gd name="connsiteY1" fmla="*/ 4261 h 1149674"/>
                          <a:gd name="connsiteX2" fmla="*/ 1666847 w 2320722"/>
                          <a:gd name="connsiteY2" fmla="*/ 48518 h 1149674"/>
                          <a:gd name="connsiteX3" fmla="*/ 2320722 w 2320722"/>
                          <a:gd name="connsiteY3" fmla="*/ 1124915 h 1149674"/>
                          <a:gd name="connsiteX4" fmla="*/ 1776596 w 2320722"/>
                          <a:gd name="connsiteY4" fmla="*/ 1147513 h 1149674"/>
                          <a:gd name="connsiteX5" fmla="*/ 56330 w 2320722"/>
                          <a:gd name="connsiteY5" fmla="*/ 1121332 h 1149674"/>
                          <a:gd name="connsiteX6" fmla="*/ 44660 w 2320722"/>
                          <a:gd name="connsiteY6" fmla="*/ 860242 h 1149674"/>
                          <a:gd name="connsiteX7" fmla="*/ 290069 w 2320722"/>
                          <a:gd name="connsiteY7" fmla="*/ 236817 h 1149674"/>
                          <a:gd name="connsiteX0" fmla="*/ 290069 w 2320722"/>
                          <a:gd name="connsiteY0" fmla="*/ 232556 h 1145415"/>
                          <a:gd name="connsiteX1" fmla="*/ 579198 w 2320722"/>
                          <a:gd name="connsiteY1" fmla="*/ 0 h 1145415"/>
                          <a:gd name="connsiteX2" fmla="*/ 1666847 w 2320722"/>
                          <a:gd name="connsiteY2" fmla="*/ 44257 h 1145415"/>
                          <a:gd name="connsiteX3" fmla="*/ 2320722 w 2320722"/>
                          <a:gd name="connsiteY3" fmla="*/ 1120654 h 1145415"/>
                          <a:gd name="connsiteX4" fmla="*/ 1776596 w 2320722"/>
                          <a:gd name="connsiteY4" fmla="*/ 1143252 h 1145415"/>
                          <a:gd name="connsiteX5" fmla="*/ 56330 w 2320722"/>
                          <a:gd name="connsiteY5" fmla="*/ 1117071 h 1145415"/>
                          <a:gd name="connsiteX6" fmla="*/ 44660 w 2320722"/>
                          <a:gd name="connsiteY6" fmla="*/ 855981 h 1145415"/>
                          <a:gd name="connsiteX7" fmla="*/ 290069 w 2320722"/>
                          <a:gd name="connsiteY7" fmla="*/ 232556 h 1145415"/>
                          <a:gd name="connsiteX0" fmla="*/ 290069 w 2187120"/>
                          <a:gd name="connsiteY0" fmla="*/ 232556 h 1145413"/>
                          <a:gd name="connsiteX1" fmla="*/ 579198 w 2187120"/>
                          <a:gd name="connsiteY1" fmla="*/ 0 h 1145413"/>
                          <a:gd name="connsiteX2" fmla="*/ 1666847 w 2187120"/>
                          <a:gd name="connsiteY2" fmla="*/ 44257 h 1145413"/>
                          <a:gd name="connsiteX3" fmla="*/ 2187120 w 2187120"/>
                          <a:gd name="connsiteY3" fmla="*/ 1120654 h 1145413"/>
                          <a:gd name="connsiteX4" fmla="*/ 1776596 w 2187120"/>
                          <a:gd name="connsiteY4" fmla="*/ 1143252 h 1145413"/>
                          <a:gd name="connsiteX5" fmla="*/ 56330 w 2187120"/>
                          <a:gd name="connsiteY5" fmla="*/ 1117071 h 1145413"/>
                          <a:gd name="connsiteX6" fmla="*/ 44660 w 2187120"/>
                          <a:gd name="connsiteY6" fmla="*/ 855981 h 1145413"/>
                          <a:gd name="connsiteX7" fmla="*/ 290069 w 2187120"/>
                          <a:gd name="connsiteY7" fmla="*/ 232556 h 1145413"/>
                          <a:gd name="connsiteX0" fmla="*/ 290069 w 2187120"/>
                          <a:gd name="connsiteY0" fmla="*/ 232556 h 1145415"/>
                          <a:gd name="connsiteX1" fmla="*/ 579198 w 2187120"/>
                          <a:gd name="connsiteY1" fmla="*/ 0 h 1145415"/>
                          <a:gd name="connsiteX2" fmla="*/ 1666847 w 2187120"/>
                          <a:gd name="connsiteY2" fmla="*/ 44257 h 1145415"/>
                          <a:gd name="connsiteX3" fmla="*/ 2187120 w 2187120"/>
                          <a:gd name="connsiteY3" fmla="*/ 1120654 h 1145415"/>
                          <a:gd name="connsiteX4" fmla="*/ 1776596 w 2187120"/>
                          <a:gd name="connsiteY4" fmla="*/ 1143252 h 1145415"/>
                          <a:gd name="connsiteX5" fmla="*/ 56330 w 2187120"/>
                          <a:gd name="connsiteY5" fmla="*/ 1117071 h 1145415"/>
                          <a:gd name="connsiteX6" fmla="*/ 44660 w 2187120"/>
                          <a:gd name="connsiteY6" fmla="*/ 855981 h 1145415"/>
                          <a:gd name="connsiteX7" fmla="*/ 290069 w 2187120"/>
                          <a:gd name="connsiteY7" fmla="*/ 232556 h 1145415"/>
                          <a:gd name="connsiteX0" fmla="*/ 290069 w 2187120"/>
                          <a:gd name="connsiteY0" fmla="*/ 232556 h 1145413"/>
                          <a:gd name="connsiteX1" fmla="*/ 579198 w 2187120"/>
                          <a:gd name="connsiteY1" fmla="*/ 0 h 1145413"/>
                          <a:gd name="connsiteX2" fmla="*/ 1666847 w 2187120"/>
                          <a:gd name="connsiteY2" fmla="*/ 44257 h 1145413"/>
                          <a:gd name="connsiteX3" fmla="*/ 2187120 w 2187120"/>
                          <a:gd name="connsiteY3" fmla="*/ 1120654 h 1145413"/>
                          <a:gd name="connsiteX4" fmla="*/ 1776596 w 2187120"/>
                          <a:gd name="connsiteY4" fmla="*/ 1143252 h 1145413"/>
                          <a:gd name="connsiteX5" fmla="*/ 56330 w 2187120"/>
                          <a:gd name="connsiteY5" fmla="*/ 1117071 h 1145413"/>
                          <a:gd name="connsiteX6" fmla="*/ 44660 w 2187120"/>
                          <a:gd name="connsiteY6" fmla="*/ 855981 h 1145413"/>
                          <a:gd name="connsiteX7" fmla="*/ 290069 w 2187120"/>
                          <a:gd name="connsiteY7" fmla="*/ 232556 h 1145413"/>
                          <a:gd name="connsiteX0" fmla="*/ 290069 w 2187120"/>
                          <a:gd name="connsiteY0" fmla="*/ 232556 h 1145415"/>
                          <a:gd name="connsiteX1" fmla="*/ 579198 w 2187120"/>
                          <a:gd name="connsiteY1" fmla="*/ 0 h 1145415"/>
                          <a:gd name="connsiteX2" fmla="*/ 1666847 w 2187120"/>
                          <a:gd name="connsiteY2" fmla="*/ 44257 h 1145415"/>
                          <a:gd name="connsiteX3" fmla="*/ 2187120 w 2187120"/>
                          <a:gd name="connsiteY3" fmla="*/ 1120654 h 1145415"/>
                          <a:gd name="connsiteX4" fmla="*/ 1776596 w 2187120"/>
                          <a:gd name="connsiteY4" fmla="*/ 1143252 h 1145415"/>
                          <a:gd name="connsiteX5" fmla="*/ 56330 w 2187120"/>
                          <a:gd name="connsiteY5" fmla="*/ 1117071 h 1145415"/>
                          <a:gd name="connsiteX6" fmla="*/ 44660 w 2187120"/>
                          <a:gd name="connsiteY6" fmla="*/ 855981 h 1145415"/>
                          <a:gd name="connsiteX7" fmla="*/ 290069 w 2187120"/>
                          <a:gd name="connsiteY7" fmla="*/ 232556 h 1145415"/>
                          <a:gd name="connsiteX0" fmla="*/ 290069 w 2187120"/>
                          <a:gd name="connsiteY0" fmla="*/ 232556 h 1145413"/>
                          <a:gd name="connsiteX1" fmla="*/ 579198 w 2187120"/>
                          <a:gd name="connsiteY1" fmla="*/ 0 h 1145413"/>
                          <a:gd name="connsiteX2" fmla="*/ 1666847 w 2187120"/>
                          <a:gd name="connsiteY2" fmla="*/ 44257 h 1145413"/>
                          <a:gd name="connsiteX3" fmla="*/ 2187120 w 2187120"/>
                          <a:gd name="connsiteY3" fmla="*/ 1120654 h 1145413"/>
                          <a:gd name="connsiteX4" fmla="*/ 1776596 w 2187120"/>
                          <a:gd name="connsiteY4" fmla="*/ 1143252 h 1145413"/>
                          <a:gd name="connsiteX5" fmla="*/ 56330 w 2187120"/>
                          <a:gd name="connsiteY5" fmla="*/ 1117071 h 1145413"/>
                          <a:gd name="connsiteX6" fmla="*/ 44660 w 2187120"/>
                          <a:gd name="connsiteY6" fmla="*/ 855981 h 1145413"/>
                          <a:gd name="connsiteX7" fmla="*/ 290069 w 2187120"/>
                          <a:gd name="connsiteY7" fmla="*/ 232556 h 1145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187120" h="1145413">
                            <a:moveTo>
                              <a:pt x="290069" y="232556"/>
                            </a:moveTo>
                            <a:cubicBezTo>
                              <a:pt x="334604" y="126516"/>
                              <a:pt x="473158" y="0"/>
                              <a:pt x="579198" y="0"/>
                            </a:cubicBezTo>
                            <a:cubicBezTo>
                              <a:pt x="949169" y="76948"/>
                              <a:pt x="1296876" y="-1593"/>
                              <a:pt x="1666847" y="44257"/>
                            </a:cubicBezTo>
                            <a:cubicBezTo>
                              <a:pt x="2046169" y="269906"/>
                              <a:pt x="2168829" y="937488"/>
                              <a:pt x="2187120" y="1120654"/>
                            </a:cubicBezTo>
                            <a:cubicBezTo>
                              <a:pt x="1854043" y="1155751"/>
                              <a:pt x="1882636" y="1143252"/>
                              <a:pt x="1776596" y="1143252"/>
                            </a:cubicBezTo>
                            <a:lnTo>
                              <a:pt x="56330" y="1117071"/>
                            </a:lnTo>
                            <a:cubicBezTo>
                              <a:pt x="-49710" y="1117071"/>
                              <a:pt x="22393" y="979514"/>
                              <a:pt x="44660" y="855981"/>
                            </a:cubicBezTo>
                            <a:lnTo>
                              <a:pt x="290069" y="232556"/>
                            </a:lnTo>
                            <a:close/>
                          </a:path>
                        </a:pathLst>
                      </a:custGeom>
                      <a:solidFill>
                        <a:srgbClr val="C5C5C5"/>
                      </a:solidFill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12" name="楕円 15">
                        <a:extLst>
                          <a:ext uri="{FF2B5EF4-FFF2-40B4-BE49-F238E27FC236}">
                            <a16:creationId xmlns:a16="http://schemas.microsoft.com/office/drawing/2014/main" id="{DD9BA9FC-BC57-3DB3-D200-65F0A467EA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83755" y="3840742"/>
                        <a:ext cx="400927" cy="409003"/>
                      </a:xfrm>
                      <a:custGeom>
                        <a:avLst/>
                        <a:gdLst>
                          <a:gd name="connsiteX0" fmla="*/ 0 w 372292"/>
                          <a:gd name="connsiteY0" fmla="*/ 186146 h 372292"/>
                          <a:gd name="connsiteX1" fmla="*/ 186146 w 372292"/>
                          <a:gd name="connsiteY1" fmla="*/ 0 h 372292"/>
                          <a:gd name="connsiteX2" fmla="*/ 372292 w 372292"/>
                          <a:gd name="connsiteY2" fmla="*/ 186146 h 372292"/>
                          <a:gd name="connsiteX3" fmla="*/ 186146 w 372292"/>
                          <a:gd name="connsiteY3" fmla="*/ 372292 h 372292"/>
                          <a:gd name="connsiteX4" fmla="*/ 0 w 372292"/>
                          <a:gd name="connsiteY4" fmla="*/ 186146 h 372292"/>
                          <a:gd name="connsiteX0" fmla="*/ 0 w 376804"/>
                          <a:gd name="connsiteY0" fmla="*/ 192888 h 379034"/>
                          <a:gd name="connsiteX1" fmla="*/ 186146 w 376804"/>
                          <a:gd name="connsiteY1" fmla="*/ 6742 h 379034"/>
                          <a:gd name="connsiteX2" fmla="*/ 308286 w 376804"/>
                          <a:gd name="connsiteY2" fmla="*/ 55270 h 379034"/>
                          <a:gd name="connsiteX3" fmla="*/ 372292 w 376804"/>
                          <a:gd name="connsiteY3" fmla="*/ 192888 h 379034"/>
                          <a:gd name="connsiteX4" fmla="*/ 186146 w 376804"/>
                          <a:gd name="connsiteY4" fmla="*/ 379034 h 379034"/>
                          <a:gd name="connsiteX5" fmla="*/ 0 w 376804"/>
                          <a:gd name="connsiteY5" fmla="*/ 192888 h 379034"/>
                          <a:gd name="connsiteX0" fmla="*/ 0 w 401009"/>
                          <a:gd name="connsiteY0" fmla="*/ 192888 h 379321"/>
                          <a:gd name="connsiteX1" fmla="*/ 186146 w 401009"/>
                          <a:gd name="connsiteY1" fmla="*/ 6742 h 379321"/>
                          <a:gd name="connsiteX2" fmla="*/ 308286 w 401009"/>
                          <a:gd name="connsiteY2" fmla="*/ 55270 h 379321"/>
                          <a:gd name="connsiteX3" fmla="*/ 397692 w 401009"/>
                          <a:gd name="connsiteY3" fmla="*/ 230988 h 379321"/>
                          <a:gd name="connsiteX4" fmla="*/ 186146 w 401009"/>
                          <a:gd name="connsiteY4" fmla="*/ 379034 h 379321"/>
                          <a:gd name="connsiteX5" fmla="*/ 0 w 401009"/>
                          <a:gd name="connsiteY5" fmla="*/ 192888 h 379321"/>
                          <a:gd name="connsiteX0" fmla="*/ 0 w 401009"/>
                          <a:gd name="connsiteY0" fmla="*/ 192888 h 380405"/>
                          <a:gd name="connsiteX1" fmla="*/ 186146 w 401009"/>
                          <a:gd name="connsiteY1" fmla="*/ 6742 h 380405"/>
                          <a:gd name="connsiteX2" fmla="*/ 308286 w 401009"/>
                          <a:gd name="connsiteY2" fmla="*/ 55270 h 380405"/>
                          <a:gd name="connsiteX3" fmla="*/ 397692 w 401009"/>
                          <a:gd name="connsiteY3" fmla="*/ 230988 h 380405"/>
                          <a:gd name="connsiteX4" fmla="*/ 186146 w 401009"/>
                          <a:gd name="connsiteY4" fmla="*/ 379034 h 380405"/>
                          <a:gd name="connsiteX5" fmla="*/ 0 w 401009"/>
                          <a:gd name="connsiteY5" fmla="*/ 192888 h 380405"/>
                          <a:gd name="connsiteX0" fmla="*/ 0 w 401009"/>
                          <a:gd name="connsiteY0" fmla="*/ 192888 h 379321"/>
                          <a:gd name="connsiteX1" fmla="*/ 186146 w 401009"/>
                          <a:gd name="connsiteY1" fmla="*/ 6742 h 379321"/>
                          <a:gd name="connsiteX2" fmla="*/ 308286 w 401009"/>
                          <a:gd name="connsiteY2" fmla="*/ 55270 h 379321"/>
                          <a:gd name="connsiteX3" fmla="*/ 397692 w 401009"/>
                          <a:gd name="connsiteY3" fmla="*/ 230988 h 379321"/>
                          <a:gd name="connsiteX4" fmla="*/ 186146 w 401009"/>
                          <a:gd name="connsiteY4" fmla="*/ 379034 h 379321"/>
                          <a:gd name="connsiteX5" fmla="*/ 0 w 401009"/>
                          <a:gd name="connsiteY5" fmla="*/ 192888 h 379321"/>
                          <a:gd name="connsiteX0" fmla="*/ 0 w 401009"/>
                          <a:gd name="connsiteY0" fmla="*/ 224336 h 410769"/>
                          <a:gd name="connsiteX1" fmla="*/ 186146 w 401009"/>
                          <a:gd name="connsiteY1" fmla="*/ 4323 h 410769"/>
                          <a:gd name="connsiteX2" fmla="*/ 308286 w 401009"/>
                          <a:gd name="connsiteY2" fmla="*/ 86718 h 410769"/>
                          <a:gd name="connsiteX3" fmla="*/ 397692 w 401009"/>
                          <a:gd name="connsiteY3" fmla="*/ 262436 h 410769"/>
                          <a:gd name="connsiteX4" fmla="*/ 186146 w 401009"/>
                          <a:gd name="connsiteY4" fmla="*/ 410482 h 410769"/>
                          <a:gd name="connsiteX5" fmla="*/ 0 w 401009"/>
                          <a:gd name="connsiteY5" fmla="*/ 224336 h 410769"/>
                          <a:gd name="connsiteX0" fmla="*/ 0 w 403592"/>
                          <a:gd name="connsiteY0" fmla="*/ 224336 h 410769"/>
                          <a:gd name="connsiteX1" fmla="*/ 186146 w 403592"/>
                          <a:gd name="connsiteY1" fmla="*/ 4323 h 410769"/>
                          <a:gd name="connsiteX2" fmla="*/ 350619 w 403592"/>
                          <a:gd name="connsiteY2" fmla="*/ 86718 h 410769"/>
                          <a:gd name="connsiteX3" fmla="*/ 397692 w 403592"/>
                          <a:gd name="connsiteY3" fmla="*/ 262436 h 410769"/>
                          <a:gd name="connsiteX4" fmla="*/ 186146 w 403592"/>
                          <a:gd name="connsiteY4" fmla="*/ 410482 h 410769"/>
                          <a:gd name="connsiteX5" fmla="*/ 0 w 403592"/>
                          <a:gd name="connsiteY5" fmla="*/ 224336 h 410769"/>
                          <a:gd name="connsiteX0" fmla="*/ 0 w 403592"/>
                          <a:gd name="connsiteY0" fmla="*/ 224336 h 410769"/>
                          <a:gd name="connsiteX1" fmla="*/ 186146 w 403592"/>
                          <a:gd name="connsiteY1" fmla="*/ 4323 h 410769"/>
                          <a:gd name="connsiteX2" fmla="*/ 350619 w 403592"/>
                          <a:gd name="connsiteY2" fmla="*/ 86718 h 410769"/>
                          <a:gd name="connsiteX3" fmla="*/ 397692 w 403592"/>
                          <a:gd name="connsiteY3" fmla="*/ 262436 h 410769"/>
                          <a:gd name="connsiteX4" fmla="*/ 186146 w 403592"/>
                          <a:gd name="connsiteY4" fmla="*/ 410482 h 410769"/>
                          <a:gd name="connsiteX5" fmla="*/ 0 w 403592"/>
                          <a:gd name="connsiteY5" fmla="*/ 224336 h 410769"/>
                          <a:gd name="connsiteX0" fmla="*/ 0 w 395125"/>
                          <a:gd name="connsiteY0" fmla="*/ 188897 h 409847"/>
                          <a:gd name="connsiteX1" fmla="*/ 177679 w 395125"/>
                          <a:gd name="connsiteY1" fmla="*/ 2751 h 409847"/>
                          <a:gd name="connsiteX2" fmla="*/ 342152 w 395125"/>
                          <a:gd name="connsiteY2" fmla="*/ 85146 h 409847"/>
                          <a:gd name="connsiteX3" fmla="*/ 389225 w 395125"/>
                          <a:gd name="connsiteY3" fmla="*/ 260864 h 409847"/>
                          <a:gd name="connsiteX4" fmla="*/ 177679 w 395125"/>
                          <a:gd name="connsiteY4" fmla="*/ 408910 h 409847"/>
                          <a:gd name="connsiteX5" fmla="*/ 0 w 395125"/>
                          <a:gd name="connsiteY5" fmla="*/ 188897 h 409847"/>
                          <a:gd name="connsiteX0" fmla="*/ 3078 w 398203"/>
                          <a:gd name="connsiteY0" fmla="*/ 188897 h 409847"/>
                          <a:gd name="connsiteX1" fmla="*/ 180757 w 398203"/>
                          <a:gd name="connsiteY1" fmla="*/ 2751 h 409847"/>
                          <a:gd name="connsiteX2" fmla="*/ 345230 w 398203"/>
                          <a:gd name="connsiteY2" fmla="*/ 85146 h 409847"/>
                          <a:gd name="connsiteX3" fmla="*/ 392303 w 398203"/>
                          <a:gd name="connsiteY3" fmla="*/ 260864 h 409847"/>
                          <a:gd name="connsiteX4" fmla="*/ 180757 w 398203"/>
                          <a:gd name="connsiteY4" fmla="*/ 408910 h 409847"/>
                          <a:gd name="connsiteX5" fmla="*/ 3078 w 398203"/>
                          <a:gd name="connsiteY5" fmla="*/ 188897 h 409847"/>
                          <a:gd name="connsiteX0" fmla="*/ 5802 w 400927"/>
                          <a:gd name="connsiteY0" fmla="*/ 188897 h 409003"/>
                          <a:gd name="connsiteX1" fmla="*/ 183481 w 400927"/>
                          <a:gd name="connsiteY1" fmla="*/ 2751 h 409003"/>
                          <a:gd name="connsiteX2" fmla="*/ 347954 w 400927"/>
                          <a:gd name="connsiteY2" fmla="*/ 85146 h 409003"/>
                          <a:gd name="connsiteX3" fmla="*/ 395027 w 400927"/>
                          <a:gd name="connsiteY3" fmla="*/ 260864 h 409003"/>
                          <a:gd name="connsiteX4" fmla="*/ 183481 w 400927"/>
                          <a:gd name="connsiteY4" fmla="*/ 408910 h 409003"/>
                          <a:gd name="connsiteX5" fmla="*/ 5802 w 400927"/>
                          <a:gd name="connsiteY5" fmla="*/ 188897 h 409003"/>
                          <a:gd name="connsiteX0" fmla="*/ 5802 w 400927"/>
                          <a:gd name="connsiteY0" fmla="*/ 188897 h 409003"/>
                          <a:gd name="connsiteX1" fmla="*/ 183481 w 400927"/>
                          <a:gd name="connsiteY1" fmla="*/ 2751 h 409003"/>
                          <a:gd name="connsiteX2" fmla="*/ 347954 w 400927"/>
                          <a:gd name="connsiteY2" fmla="*/ 85146 h 409003"/>
                          <a:gd name="connsiteX3" fmla="*/ 395027 w 400927"/>
                          <a:gd name="connsiteY3" fmla="*/ 260864 h 409003"/>
                          <a:gd name="connsiteX4" fmla="*/ 183481 w 400927"/>
                          <a:gd name="connsiteY4" fmla="*/ 408910 h 409003"/>
                          <a:gd name="connsiteX5" fmla="*/ 5802 w 400927"/>
                          <a:gd name="connsiteY5" fmla="*/ 188897 h 4090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00927" h="409003">
                            <a:moveTo>
                              <a:pt x="5802" y="188897"/>
                            </a:moveTo>
                            <a:cubicBezTo>
                              <a:pt x="31202" y="70404"/>
                              <a:pt x="126456" y="20043"/>
                              <a:pt x="183481" y="2751"/>
                            </a:cubicBezTo>
                            <a:cubicBezTo>
                              <a:pt x="240506" y="-14541"/>
                              <a:pt x="316930" y="54122"/>
                              <a:pt x="347954" y="85146"/>
                            </a:cubicBezTo>
                            <a:cubicBezTo>
                              <a:pt x="378978" y="116170"/>
                              <a:pt x="415384" y="206903"/>
                              <a:pt x="395027" y="260864"/>
                            </a:cubicBezTo>
                            <a:cubicBezTo>
                              <a:pt x="374670" y="314825"/>
                              <a:pt x="328786" y="412437"/>
                              <a:pt x="183481" y="408910"/>
                            </a:cubicBezTo>
                            <a:cubicBezTo>
                              <a:pt x="38176" y="405383"/>
                              <a:pt x="-19598" y="307390"/>
                              <a:pt x="5802" y="188897"/>
                            </a:cubicBezTo>
                            <a:close/>
                          </a:path>
                        </a:pathLst>
                      </a:custGeom>
                      <a:solidFill>
                        <a:srgbClr val="F8FE2B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13" name="楕円 16">
                        <a:extLst>
                          <a:ext uri="{FF2B5EF4-FFF2-40B4-BE49-F238E27FC236}">
                            <a16:creationId xmlns:a16="http://schemas.microsoft.com/office/drawing/2014/main" id="{336FCDE9-5C0E-AD42-001F-59DB3BD63A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51965" y="3854683"/>
                        <a:ext cx="376686" cy="362424"/>
                      </a:xfrm>
                      <a:custGeom>
                        <a:avLst/>
                        <a:gdLst>
                          <a:gd name="connsiteX0" fmla="*/ 0 w 372292"/>
                          <a:gd name="connsiteY0" fmla="*/ 186146 h 372292"/>
                          <a:gd name="connsiteX1" fmla="*/ 186146 w 372292"/>
                          <a:gd name="connsiteY1" fmla="*/ 0 h 372292"/>
                          <a:gd name="connsiteX2" fmla="*/ 372292 w 372292"/>
                          <a:gd name="connsiteY2" fmla="*/ 186146 h 372292"/>
                          <a:gd name="connsiteX3" fmla="*/ 186146 w 372292"/>
                          <a:gd name="connsiteY3" fmla="*/ 372292 h 372292"/>
                          <a:gd name="connsiteX4" fmla="*/ 0 w 372292"/>
                          <a:gd name="connsiteY4" fmla="*/ 186146 h 372292"/>
                          <a:gd name="connsiteX0" fmla="*/ 0 w 376531"/>
                          <a:gd name="connsiteY0" fmla="*/ 186146 h 372292"/>
                          <a:gd name="connsiteX1" fmla="*/ 186146 w 376531"/>
                          <a:gd name="connsiteY1" fmla="*/ 0 h 372292"/>
                          <a:gd name="connsiteX2" fmla="*/ 372292 w 376531"/>
                          <a:gd name="connsiteY2" fmla="*/ 186146 h 372292"/>
                          <a:gd name="connsiteX3" fmla="*/ 186146 w 376531"/>
                          <a:gd name="connsiteY3" fmla="*/ 372292 h 372292"/>
                          <a:gd name="connsiteX4" fmla="*/ 0 w 376531"/>
                          <a:gd name="connsiteY4" fmla="*/ 186146 h 372292"/>
                          <a:gd name="connsiteX0" fmla="*/ 54 w 376585"/>
                          <a:gd name="connsiteY0" fmla="*/ 175986 h 362132"/>
                          <a:gd name="connsiteX1" fmla="*/ 201440 w 376585"/>
                          <a:gd name="connsiteY1" fmla="*/ 0 h 362132"/>
                          <a:gd name="connsiteX2" fmla="*/ 372346 w 376585"/>
                          <a:gd name="connsiteY2" fmla="*/ 175986 h 362132"/>
                          <a:gd name="connsiteX3" fmla="*/ 186200 w 376585"/>
                          <a:gd name="connsiteY3" fmla="*/ 362132 h 362132"/>
                          <a:gd name="connsiteX4" fmla="*/ 54 w 376585"/>
                          <a:gd name="connsiteY4" fmla="*/ 175986 h 362132"/>
                          <a:gd name="connsiteX0" fmla="*/ 0 w 376531"/>
                          <a:gd name="connsiteY0" fmla="*/ 175986 h 362132"/>
                          <a:gd name="connsiteX1" fmla="*/ 186146 w 376531"/>
                          <a:gd name="connsiteY1" fmla="*/ 0 h 362132"/>
                          <a:gd name="connsiteX2" fmla="*/ 372292 w 376531"/>
                          <a:gd name="connsiteY2" fmla="*/ 175986 h 362132"/>
                          <a:gd name="connsiteX3" fmla="*/ 186146 w 376531"/>
                          <a:gd name="connsiteY3" fmla="*/ 362132 h 362132"/>
                          <a:gd name="connsiteX4" fmla="*/ 0 w 376531"/>
                          <a:gd name="connsiteY4" fmla="*/ 175986 h 362132"/>
                          <a:gd name="connsiteX0" fmla="*/ 0 w 378145"/>
                          <a:gd name="connsiteY0" fmla="*/ 175986 h 362671"/>
                          <a:gd name="connsiteX1" fmla="*/ 186146 w 378145"/>
                          <a:gd name="connsiteY1" fmla="*/ 0 h 362671"/>
                          <a:gd name="connsiteX2" fmla="*/ 372292 w 378145"/>
                          <a:gd name="connsiteY2" fmla="*/ 175986 h 362671"/>
                          <a:gd name="connsiteX3" fmla="*/ 186146 w 378145"/>
                          <a:gd name="connsiteY3" fmla="*/ 362132 h 362671"/>
                          <a:gd name="connsiteX4" fmla="*/ 0 w 378145"/>
                          <a:gd name="connsiteY4" fmla="*/ 175986 h 362671"/>
                          <a:gd name="connsiteX0" fmla="*/ 0 w 376686"/>
                          <a:gd name="connsiteY0" fmla="*/ 175986 h 362424"/>
                          <a:gd name="connsiteX1" fmla="*/ 186146 w 376686"/>
                          <a:gd name="connsiteY1" fmla="*/ 0 h 362424"/>
                          <a:gd name="connsiteX2" fmla="*/ 372292 w 376686"/>
                          <a:gd name="connsiteY2" fmla="*/ 175986 h 362424"/>
                          <a:gd name="connsiteX3" fmla="*/ 186146 w 376686"/>
                          <a:gd name="connsiteY3" fmla="*/ 362132 h 362424"/>
                          <a:gd name="connsiteX4" fmla="*/ 0 w 376686"/>
                          <a:gd name="connsiteY4" fmla="*/ 175986 h 3624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76686" h="362424">
                            <a:moveTo>
                              <a:pt x="0" y="175986"/>
                            </a:moveTo>
                            <a:cubicBezTo>
                              <a:pt x="0" y="115631"/>
                              <a:pt x="83340" y="0"/>
                              <a:pt x="186146" y="0"/>
                            </a:cubicBezTo>
                            <a:cubicBezTo>
                              <a:pt x="288952" y="0"/>
                              <a:pt x="372292" y="73180"/>
                              <a:pt x="372292" y="175986"/>
                            </a:cubicBezTo>
                            <a:cubicBezTo>
                              <a:pt x="399724" y="306224"/>
                              <a:pt x="294032" y="367212"/>
                              <a:pt x="186146" y="362132"/>
                            </a:cubicBezTo>
                            <a:cubicBezTo>
                              <a:pt x="78260" y="357052"/>
                              <a:pt x="0" y="236341"/>
                              <a:pt x="0" y="175986"/>
                            </a:cubicBezTo>
                            <a:close/>
                          </a:path>
                        </a:pathLst>
                      </a:custGeom>
                      <a:solidFill>
                        <a:srgbClr val="F8FE2B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14" name="角丸四角形 80">
                        <a:extLst>
                          <a:ext uri="{FF2B5EF4-FFF2-40B4-BE49-F238E27FC236}">
                            <a16:creationId xmlns:a16="http://schemas.microsoft.com/office/drawing/2014/main" id="{C92353CA-2357-F464-B9E7-153B4CF13AFC}"/>
                          </a:ext>
                        </a:extLst>
                      </p:cNvPr>
                      <p:cNvSpPr/>
                      <p:nvPr/>
                    </p:nvSpPr>
                    <p:spPr>
                      <a:xfrm rot="203719">
                        <a:off x="4936979" y="4623384"/>
                        <a:ext cx="1439995" cy="287999"/>
                      </a:xfrm>
                      <a:prstGeom prst="roundRect">
                        <a:avLst/>
                      </a:prstGeom>
                      <a:solidFill>
                        <a:srgbClr val="FDFED5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15" name="楕円 6">
                        <a:extLst>
                          <a:ext uri="{FF2B5EF4-FFF2-40B4-BE49-F238E27FC236}">
                            <a16:creationId xmlns:a16="http://schemas.microsoft.com/office/drawing/2014/main" id="{80378B39-3CBC-BC02-0E22-96B35B91C8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8257" y="4334700"/>
                        <a:ext cx="904606" cy="864691"/>
                      </a:xfrm>
                      <a:custGeom>
                        <a:avLst/>
                        <a:gdLst>
                          <a:gd name="connsiteX0" fmla="*/ 0 w 863997"/>
                          <a:gd name="connsiteY0" fmla="*/ 431999 h 863997"/>
                          <a:gd name="connsiteX1" fmla="*/ 431999 w 863997"/>
                          <a:gd name="connsiteY1" fmla="*/ 0 h 863997"/>
                          <a:gd name="connsiteX2" fmla="*/ 863998 w 863997"/>
                          <a:gd name="connsiteY2" fmla="*/ 431999 h 863997"/>
                          <a:gd name="connsiteX3" fmla="*/ 431999 w 863997"/>
                          <a:gd name="connsiteY3" fmla="*/ 863998 h 863997"/>
                          <a:gd name="connsiteX4" fmla="*/ 0 w 863997"/>
                          <a:gd name="connsiteY4" fmla="*/ 431999 h 863997"/>
                          <a:gd name="connsiteX0" fmla="*/ 0 w 900574"/>
                          <a:gd name="connsiteY0" fmla="*/ 552150 h 867836"/>
                          <a:gd name="connsiteX1" fmla="*/ 468575 w 900574"/>
                          <a:gd name="connsiteY1" fmla="*/ 1279 h 867836"/>
                          <a:gd name="connsiteX2" fmla="*/ 900574 w 900574"/>
                          <a:gd name="connsiteY2" fmla="*/ 433278 h 867836"/>
                          <a:gd name="connsiteX3" fmla="*/ 468575 w 900574"/>
                          <a:gd name="connsiteY3" fmla="*/ 865277 h 867836"/>
                          <a:gd name="connsiteX4" fmla="*/ 0 w 900574"/>
                          <a:gd name="connsiteY4" fmla="*/ 552150 h 867836"/>
                          <a:gd name="connsiteX0" fmla="*/ 0 w 900574"/>
                          <a:gd name="connsiteY0" fmla="*/ 505667 h 865287"/>
                          <a:gd name="connsiteX1" fmla="*/ 468575 w 900574"/>
                          <a:gd name="connsiteY1" fmla="*/ 516 h 865287"/>
                          <a:gd name="connsiteX2" fmla="*/ 900574 w 900574"/>
                          <a:gd name="connsiteY2" fmla="*/ 432515 h 865287"/>
                          <a:gd name="connsiteX3" fmla="*/ 468575 w 900574"/>
                          <a:gd name="connsiteY3" fmla="*/ 864514 h 865287"/>
                          <a:gd name="connsiteX4" fmla="*/ 0 w 900574"/>
                          <a:gd name="connsiteY4" fmla="*/ 505667 h 865287"/>
                          <a:gd name="connsiteX0" fmla="*/ 3940 w 904514"/>
                          <a:gd name="connsiteY0" fmla="*/ 505667 h 866893"/>
                          <a:gd name="connsiteX1" fmla="*/ 472515 w 904514"/>
                          <a:gd name="connsiteY1" fmla="*/ 516 h 866893"/>
                          <a:gd name="connsiteX2" fmla="*/ 904514 w 904514"/>
                          <a:gd name="connsiteY2" fmla="*/ 432515 h 866893"/>
                          <a:gd name="connsiteX3" fmla="*/ 472515 w 904514"/>
                          <a:gd name="connsiteY3" fmla="*/ 864514 h 866893"/>
                          <a:gd name="connsiteX4" fmla="*/ 3940 w 904514"/>
                          <a:gd name="connsiteY4" fmla="*/ 505667 h 866893"/>
                          <a:gd name="connsiteX0" fmla="*/ 4017 w 895447"/>
                          <a:gd name="connsiteY0" fmla="*/ 459509 h 864306"/>
                          <a:gd name="connsiteX1" fmla="*/ 463448 w 895447"/>
                          <a:gd name="connsiteY1" fmla="*/ 78 h 864306"/>
                          <a:gd name="connsiteX2" fmla="*/ 895447 w 895447"/>
                          <a:gd name="connsiteY2" fmla="*/ 432077 h 864306"/>
                          <a:gd name="connsiteX3" fmla="*/ 463448 w 895447"/>
                          <a:gd name="connsiteY3" fmla="*/ 864076 h 864306"/>
                          <a:gd name="connsiteX4" fmla="*/ 4017 w 895447"/>
                          <a:gd name="connsiteY4" fmla="*/ 459509 h 864306"/>
                          <a:gd name="connsiteX0" fmla="*/ 4017 w 895447"/>
                          <a:gd name="connsiteY0" fmla="*/ 450322 h 864128"/>
                          <a:gd name="connsiteX1" fmla="*/ 463448 w 895447"/>
                          <a:gd name="connsiteY1" fmla="*/ 35 h 864128"/>
                          <a:gd name="connsiteX2" fmla="*/ 895447 w 895447"/>
                          <a:gd name="connsiteY2" fmla="*/ 432034 h 864128"/>
                          <a:gd name="connsiteX3" fmla="*/ 463448 w 895447"/>
                          <a:gd name="connsiteY3" fmla="*/ 864033 h 864128"/>
                          <a:gd name="connsiteX4" fmla="*/ 4017 w 895447"/>
                          <a:gd name="connsiteY4" fmla="*/ 450322 h 864128"/>
                          <a:gd name="connsiteX0" fmla="*/ 4032 w 904606"/>
                          <a:gd name="connsiteY0" fmla="*/ 450304 h 864025"/>
                          <a:gd name="connsiteX1" fmla="*/ 463463 w 904606"/>
                          <a:gd name="connsiteY1" fmla="*/ 17 h 864025"/>
                          <a:gd name="connsiteX2" fmla="*/ 904606 w 904606"/>
                          <a:gd name="connsiteY2" fmla="*/ 459448 h 864025"/>
                          <a:gd name="connsiteX3" fmla="*/ 463463 w 904606"/>
                          <a:gd name="connsiteY3" fmla="*/ 864015 h 864025"/>
                          <a:gd name="connsiteX4" fmla="*/ 4032 w 904606"/>
                          <a:gd name="connsiteY4" fmla="*/ 450304 h 864025"/>
                          <a:gd name="connsiteX0" fmla="*/ 4032 w 904606"/>
                          <a:gd name="connsiteY0" fmla="*/ 450970 h 864691"/>
                          <a:gd name="connsiteX1" fmla="*/ 463463 w 904606"/>
                          <a:gd name="connsiteY1" fmla="*/ 683 h 864691"/>
                          <a:gd name="connsiteX2" fmla="*/ 904606 w 904606"/>
                          <a:gd name="connsiteY2" fmla="*/ 460114 h 864691"/>
                          <a:gd name="connsiteX3" fmla="*/ 463463 w 904606"/>
                          <a:gd name="connsiteY3" fmla="*/ 864681 h 864691"/>
                          <a:gd name="connsiteX4" fmla="*/ 4032 w 904606"/>
                          <a:gd name="connsiteY4" fmla="*/ 450970 h 864691"/>
                          <a:gd name="connsiteX0" fmla="*/ 4032 w 904606"/>
                          <a:gd name="connsiteY0" fmla="*/ 450970 h 864691"/>
                          <a:gd name="connsiteX1" fmla="*/ 463463 w 904606"/>
                          <a:gd name="connsiteY1" fmla="*/ 683 h 864691"/>
                          <a:gd name="connsiteX2" fmla="*/ 904606 w 904606"/>
                          <a:gd name="connsiteY2" fmla="*/ 460114 h 864691"/>
                          <a:gd name="connsiteX3" fmla="*/ 463463 w 904606"/>
                          <a:gd name="connsiteY3" fmla="*/ 864681 h 864691"/>
                          <a:gd name="connsiteX4" fmla="*/ 4032 w 904606"/>
                          <a:gd name="connsiteY4" fmla="*/ 450970 h 8646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04606" h="864691">
                            <a:moveTo>
                              <a:pt x="4032" y="450970"/>
                            </a:moveTo>
                            <a:cubicBezTo>
                              <a:pt x="49752" y="102656"/>
                              <a:pt x="249359" y="-9985"/>
                              <a:pt x="463463" y="683"/>
                            </a:cubicBezTo>
                            <a:cubicBezTo>
                              <a:pt x="677567" y="11351"/>
                              <a:pt x="904606" y="221528"/>
                              <a:pt x="904606" y="460114"/>
                            </a:cubicBezTo>
                            <a:cubicBezTo>
                              <a:pt x="904606" y="698700"/>
                              <a:pt x="613559" y="866205"/>
                              <a:pt x="463463" y="864681"/>
                            </a:cubicBezTo>
                            <a:cubicBezTo>
                              <a:pt x="313367" y="863157"/>
                              <a:pt x="-41688" y="799284"/>
                              <a:pt x="4032" y="450970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 w="19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16" name="楕円 7">
                        <a:extLst>
                          <a:ext uri="{FF2B5EF4-FFF2-40B4-BE49-F238E27FC236}">
                            <a16:creationId xmlns:a16="http://schemas.microsoft.com/office/drawing/2014/main" id="{57249763-740C-8C3D-5023-71CC913334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04618" y="4398016"/>
                        <a:ext cx="839819" cy="864165"/>
                      </a:xfrm>
                      <a:custGeom>
                        <a:avLst/>
                        <a:gdLst>
                          <a:gd name="connsiteX0" fmla="*/ 0 w 863997"/>
                          <a:gd name="connsiteY0" fmla="*/ 431999 h 863997"/>
                          <a:gd name="connsiteX1" fmla="*/ 431999 w 863997"/>
                          <a:gd name="connsiteY1" fmla="*/ 0 h 863997"/>
                          <a:gd name="connsiteX2" fmla="*/ 863998 w 863997"/>
                          <a:gd name="connsiteY2" fmla="*/ 431999 h 863997"/>
                          <a:gd name="connsiteX3" fmla="*/ 431999 w 863997"/>
                          <a:gd name="connsiteY3" fmla="*/ 863998 h 863997"/>
                          <a:gd name="connsiteX4" fmla="*/ 0 w 863997"/>
                          <a:gd name="connsiteY4" fmla="*/ 431999 h 863997"/>
                          <a:gd name="connsiteX0" fmla="*/ 0 w 928006"/>
                          <a:gd name="connsiteY0" fmla="*/ 487161 h 864697"/>
                          <a:gd name="connsiteX1" fmla="*/ 496007 w 928006"/>
                          <a:gd name="connsiteY1" fmla="*/ 298 h 864697"/>
                          <a:gd name="connsiteX2" fmla="*/ 928006 w 928006"/>
                          <a:gd name="connsiteY2" fmla="*/ 432297 h 864697"/>
                          <a:gd name="connsiteX3" fmla="*/ 496007 w 928006"/>
                          <a:gd name="connsiteY3" fmla="*/ 864296 h 864697"/>
                          <a:gd name="connsiteX4" fmla="*/ 0 w 928006"/>
                          <a:gd name="connsiteY4" fmla="*/ 487161 h 864697"/>
                          <a:gd name="connsiteX0" fmla="*/ 0 w 900574"/>
                          <a:gd name="connsiteY0" fmla="*/ 496407 h 864966"/>
                          <a:gd name="connsiteX1" fmla="*/ 468575 w 900574"/>
                          <a:gd name="connsiteY1" fmla="*/ 400 h 864966"/>
                          <a:gd name="connsiteX2" fmla="*/ 900574 w 900574"/>
                          <a:gd name="connsiteY2" fmla="*/ 432399 h 864966"/>
                          <a:gd name="connsiteX3" fmla="*/ 468575 w 900574"/>
                          <a:gd name="connsiteY3" fmla="*/ 864398 h 864966"/>
                          <a:gd name="connsiteX4" fmla="*/ 0 w 900574"/>
                          <a:gd name="connsiteY4" fmla="*/ 496407 h 864966"/>
                          <a:gd name="connsiteX0" fmla="*/ 0 w 845710"/>
                          <a:gd name="connsiteY0" fmla="*/ 496407 h 864966"/>
                          <a:gd name="connsiteX1" fmla="*/ 413711 w 845710"/>
                          <a:gd name="connsiteY1" fmla="*/ 400 h 864966"/>
                          <a:gd name="connsiteX2" fmla="*/ 845710 w 845710"/>
                          <a:gd name="connsiteY2" fmla="*/ 432399 h 864966"/>
                          <a:gd name="connsiteX3" fmla="*/ 413711 w 845710"/>
                          <a:gd name="connsiteY3" fmla="*/ 864398 h 864966"/>
                          <a:gd name="connsiteX4" fmla="*/ 0 w 845710"/>
                          <a:gd name="connsiteY4" fmla="*/ 496407 h 864966"/>
                          <a:gd name="connsiteX0" fmla="*/ 0 w 845710"/>
                          <a:gd name="connsiteY0" fmla="*/ 496407 h 865351"/>
                          <a:gd name="connsiteX1" fmla="*/ 413711 w 845710"/>
                          <a:gd name="connsiteY1" fmla="*/ 400 h 865351"/>
                          <a:gd name="connsiteX2" fmla="*/ 845710 w 845710"/>
                          <a:gd name="connsiteY2" fmla="*/ 432399 h 865351"/>
                          <a:gd name="connsiteX3" fmla="*/ 413711 w 845710"/>
                          <a:gd name="connsiteY3" fmla="*/ 864398 h 865351"/>
                          <a:gd name="connsiteX4" fmla="*/ 0 w 845710"/>
                          <a:gd name="connsiteY4" fmla="*/ 496407 h 865351"/>
                          <a:gd name="connsiteX0" fmla="*/ 2981 w 848691"/>
                          <a:gd name="connsiteY0" fmla="*/ 496407 h 865351"/>
                          <a:gd name="connsiteX1" fmla="*/ 416692 w 848691"/>
                          <a:gd name="connsiteY1" fmla="*/ 400 h 865351"/>
                          <a:gd name="connsiteX2" fmla="*/ 848691 w 848691"/>
                          <a:gd name="connsiteY2" fmla="*/ 432399 h 865351"/>
                          <a:gd name="connsiteX3" fmla="*/ 416692 w 848691"/>
                          <a:gd name="connsiteY3" fmla="*/ 864398 h 865351"/>
                          <a:gd name="connsiteX4" fmla="*/ 2981 w 848691"/>
                          <a:gd name="connsiteY4" fmla="*/ 496407 h 865351"/>
                          <a:gd name="connsiteX0" fmla="*/ 3772 w 849482"/>
                          <a:gd name="connsiteY0" fmla="*/ 496407 h 865351"/>
                          <a:gd name="connsiteX1" fmla="*/ 417483 w 849482"/>
                          <a:gd name="connsiteY1" fmla="*/ 400 h 865351"/>
                          <a:gd name="connsiteX2" fmla="*/ 849482 w 849482"/>
                          <a:gd name="connsiteY2" fmla="*/ 432399 h 865351"/>
                          <a:gd name="connsiteX3" fmla="*/ 417483 w 849482"/>
                          <a:gd name="connsiteY3" fmla="*/ 864398 h 865351"/>
                          <a:gd name="connsiteX4" fmla="*/ 3772 w 849482"/>
                          <a:gd name="connsiteY4" fmla="*/ 496407 h 865351"/>
                          <a:gd name="connsiteX0" fmla="*/ 4505 w 850215"/>
                          <a:gd name="connsiteY0" fmla="*/ 496407 h 864607"/>
                          <a:gd name="connsiteX1" fmla="*/ 418216 w 850215"/>
                          <a:gd name="connsiteY1" fmla="*/ 400 h 864607"/>
                          <a:gd name="connsiteX2" fmla="*/ 850215 w 850215"/>
                          <a:gd name="connsiteY2" fmla="*/ 432399 h 864607"/>
                          <a:gd name="connsiteX3" fmla="*/ 418216 w 850215"/>
                          <a:gd name="connsiteY3" fmla="*/ 864398 h 864607"/>
                          <a:gd name="connsiteX4" fmla="*/ 4505 w 850215"/>
                          <a:gd name="connsiteY4" fmla="*/ 496407 h 864607"/>
                          <a:gd name="connsiteX0" fmla="*/ 4505 w 850215"/>
                          <a:gd name="connsiteY0" fmla="*/ 496948 h 865148"/>
                          <a:gd name="connsiteX1" fmla="*/ 418216 w 850215"/>
                          <a:gd name="connsiteY1" fmla="*/ 941 h 865148"/>
                          <a:gd name="connsiteX2" fmla="*/ 850215 w 850215"/>
                          <a:gd name="connsiteY2" fmla="*/ 432940 h 865148"/>
                          <a:gd name="connsiteX3" fmla="*/ 418216 w 850215"/>
                          <a:gd name="connsiteY3" fmla="*/ 864939 h 865148"/>
                          <a:gd name="connsiteX4" fmla="*/ 4505 w 850215"/>
                          <a:gd name="connsiteY4" fmla="*/ 496948 h 865148"/>
                          <a:gd name="connsiteX0" fmla="*/ 4505 w 850215"/>
                          <a:gd name="connsiteY0" fmla="*/ 497041 h 865241"/>
                          <a:gd name="connsiteX1" fmla="*/ 418216 w 850215"/>
                          <a:gd name="connsiteY1" fmla="*/ 1034 h 865241"/>
                          <a:gd name="connsiteX2" fmla="*/ 850215 w 850215"/>
                          <a:gd name="connsiteY2" fmla="*/ 433033 h 865241"/>
                          <a:gd name="connsiteX3" fmla="*/ 418216 w 850215"/>
                          <a:gd name="connsiteY3" fmla="*/ 865032 h 865241"/>
                          <a:gd name="connsiteX4" fmla="*/ 4505 w 850215"/>
                          <a:gd name="connsiteY4" fmla="*/ 497041 h 865241"/>
                          <a:gd name="connsiteX0" fmla="*/ 3198 w 821476"/>
                          <a:gd name="connsiteY0" fmla="*/ 413771 h 864092"/>
                          <a:gd name="connsiteX1" fmla="*/ 389477 w 821476"/>
                          <a:gd name="connsiteY1" fmla="*/ 60 h 864092"/>
                          <a:gd name="connsiteX2" fmla="*/ 821476 w 821476"/>
                          <a:gd name="connsiteY2" fmla="*/ 432059 h 864092"/>
                          <a:gd name="connsiteX3" fmla="*/ 389477 w 821476"/>
                          <a:gd name="connsiteY3" fmla="*/ 864058 h 864092"/>
                          <a:gd name="connsiteX4" fmla="*/ 3198 w 821476"/>
                          <a:gd name="connsiteY4" fmla="*/ 413771 h 864092"/>
                          <a:gd name="connsiteX0" fmla="*/ 3050 w 839616"/>
                          <a:gd name="connsiteY0" fmla="*/ 450395 h 864165"/>
                          <a:gd name="connsiteX1" fmla="*/ 407617 w 839616"/>
                          <a:gd name="connsiteY1" fmla="*/ 108 h 864165"/>
                          <a:gd name="connsiteX2" fmla="*/ 839616 w 839616"/>
                          <a:gd name="connsiteY2" fmla="*/ 432107 h 864165"/>
                          <a:gd name="connsiteX3" fmla="*/ 407617 w 839616"/>
                          <a:gd name="connsiteY3" fmla="*/ 864106 h 864165"/>
                          <a:gd name="connsiteX4" fmla="*/ 3050 w 839616"/>
                          <a:gd name="connsiteY4" fmla="*/ 450395 h 864165"/>
                          <a:gd name="connsiteX0" fmla="*/ 3050 w 839819"/>
                          <a:gd name="connsiteY0" fmla="*/ 450395 h 864165"/>
                          <a:gd name="connsiteX1" fmla="*/ 407617 w 839819"/>
                          <a:gd name="connsiteY1" fmla="*/ 108 h 864165"/>
                          <a:gd name="connsiteX2" fmla="*/ 839616 w 839819"/>
                          <a:gd name="connsiteY2" fmla="*/ 432107 h 864165"/>
                          <a:gd name="connsiteX3" fmla="*/ 407617 w 839819"/>
                          <a:gd name="connsiteY3" fmla="*/ 864106 h 864165"/>
                          <a:gd name="connsiteX4" fmla="*/ 3050 w 839819"/>
                          <a:gd name="connsiteY4" fmla="*/ 450395 h 8641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39819" h="864165">
                            <a:moveTo>
                              <a:pt x="3050" y="450395"/>
                            </a:moveTo>
                            <a:cubicBezTo>
                              <a:pt x="39626" y="147801"/>
                              <a:pt x="268189" y="3156"/>
                              <a:pt x="407617" y="108"/>
                            </a:cubicBezTo>
                            <a:cubicBezTo>
                              <a:pt x="547045" y="-2940"/>
                              <a:pt x="757320" y="56361"/>
                              <a:pt x="839616" y="432107"/>
                            </a:cubicBezTo>
                            <a:cubicBezTo>
                              <a:pt x="848760" y="752989"/>
                              <a:pt x="547045" y="861058"/>
                              <a:pt x="407617" y="864106"/>
                            </a:cubicBezTo>
                            <a:cubicBezTo>
                              <a:pt x="268189" y="867154"/>
                              <a:pt x="-33526" y="752989"/>
                              <a:pt x="3050" y="450395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 w="127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17" name="角丸四角形 9">
                        <a:extLst>
                          <a:ext uri="{FF2B5EF4-FFF2-40B4-BE49-F238E27FC236}">
                            <a16:creationId xmlns:a16="http://schemas.microsoft.com/office/drawing/2014/main" id="{57425AFC-9CFC-E4EE-0085-1A3A7D3DD7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95959" y="2556125"/>
                        <a:ext cx="1879973" cy="1134571"/>
                      </a:xfrm>
                      <a:custGeom>
                        <a:avLst/>
                        <a:gdLst>
                          <a:gd name="connsiteX0" fmla="*/ 0 w 1819227"/>
                          <a:gd name="connsiteY0" fmla="*/ 192003 h 1151996"/>
                          <a:gd name="connsiteX1" fmla="*/ 192003 w 1819227"/>
                          <a:gd name="connsiteY1" fmla="*/ 0 h 1151996"/>
                          <a:gd name="connsiteX2" fmla="*/ 1627224 w 1819227"/>
                          <a:gd name="connsiteY2" fmla="*/ 0 h 1151996"/>
                          <a:gd name="connsiteX3" fmla="*/ 1819227 w 1819227"/>
                          <a:gd name="connsiteY3" fmla="*/ 192003 h 1151996"/>
                          <a:gd name="connsiteX4" fmla="*/ 1819227 w 1819227"/>
                          <a:gd name="connsiteY4" fmla="*/ 959993 h 1151996"/>
                          <a:gd name="connsiteX5" fmla="*/ 1627224 w 1819227"/>
                          <a:gd name="connsiteY5" fmla="*/ 1151996 h 1151996"/>
                          <a:gd name="connsiteX6" fmla="*/ 192003 w 1819227"/>
                          <a:gd name="connsiteY6" fmla="*/ 1151996 h 1151996"/>
                          <a:gd name="connsiteX7" fmla="*/ 0 w 1819227"/>
                          <a:gd name="connsiteY7" fmla="*/ 959993 h 1151996"/>
                          <a:gd name="connsiteX8" fmla="*/ 0 w 1819227"/>
                          <a:gd name="connsiteY8" fmla="*/ 192003 h 1151996"/>
                          <a:gd name="connsiteX0" fmla="*/ 0 w 1819227"/>
                          <a:gd name="connsiteY0" fmla="*/ 192003 h 1151996"/>
                          <a:gd name="connsiteX1" fmla="*/ 192003 w 1819227"/>
                          <a:gd name="connsiteY1" fmla="*/ 0 h 1151996"/>
                          <a:gd name="connsiteX2" fmla="*/ 1431916 w 1819227"/>
                          <a:gd name="connsiteY2" fmla="*/ 0 h 1151996"/>
                          <a:gd name="connsiteX3" fmla="*/ 1819227 w 1819227"/>
                          <a:gd name="connsiteY3" fmla="*/ 192003 h 1151996"/>
                          <a:gd name="connsiteX4" fmla="*/ 1819227 w 1819227"/>
                          <a:gd name="connsiteY4" fmla="*/ 959993 h 1151996"/>
                          <a:gd name="connsiteX5" fmla="*/ 1627224 w 1819227"/>
                          <a:gd name="connsiteY5" fmla="*/ 1151996 h 1151996"/>
                          <a:gd name="connsiteX6" fmla="*/ 192003 w 1819227"/>
                          <a:gd name="connsiteY6" fmla="*/ 1151996 h 1151996"/>
                          <a:gd name="connsiteX7" fmla="*/ 0 w 1819227"/>
                          <a:gd name="connsiteY7" fmla="*/ 959993 h 1151996"/>
                          <a:gd name="connsiteX8" fmla="*/ 0 w 1819227"/>
                          <a:gd name="connsiteY8" fmla="*/ 192003 h 1151996"/>
                          <a:gd name="connsiteX0" fmla="*/ 0 w 1819227"/>
                          <a:gd name="connsiteY0" fmla="*/ 192003 h 1151996"/>
                          <a:gd name="connsiteX1" fmla="*/ 192003 w 1819227"/>
                          <a:gd name="connsiteY1" fmla="*/ 0 h 1151996"/>
                          <a:gd name="connsiteX2" fmla="*/ 1431916 w 1819227"/>
                          <a:gd name="connsiteY2" fmla="*/ 0 h 1151996"/>
                          <a:gd name="connsiteX3" fmla="*/ 1686061 w 1819227"/>
                          <a:gd name="connsiteY3" fmla="*/ 298535 h 1151996"/>
                          <a:gd name="connsiteX4" fmla="*/ 1819227 w 1819227"/>
                          <a:gd name="connsiteY4" fmla="*/ 959993 h 1151996"/>
                          <a:gd name="connsiteX5" fmla="*/ 1627224 w 1819227"/>
                          <a:gd name="connsiteY5" fmla="*/ 1151996 h 1151996"/>
                          <a:gd name="connsiteX6" fmla="*/ 192003 w 1819227"/>
                          <a:gd name="connsiteY6" fmla="*/ 1151996 h 1151996"/>
                          <a:gd name="connsiteX7" fmla="*/ 0 w 1819227"/>
                          <a:gd name="connsiteY7" fmla="*/ 959993 h 1151996"/>
                          <a:gd name="connsiteX8" fmla="*/ 0 w 1819227"/>
                          <a:gd name="connsiteY8" fmla="*/ 192003 h 1151996"/>
                          <a:gd name="connsiteX0" fmla="*/ 275208 w 2094435"/>
                          <a:gd name="connsiteY0" fmla="*/ 192003 h 1151996"/>
                          <a:gd name="connsiteX1" fmla="*/ 467211 w 2094435"/>
                          <a:gd name="connsiteY1" fmla="*/ 0 h 1151996"/>
                          <a:gd name="connsiteX2" fmla="*/ 1707124 w 2094435"/>
                          <a:gd name="connsiteY2" fmla="*/ 0 h 1151996"/>
                          <a:gd name="connsiteX3" fmla="*/ 1961269 w 2094435"/>
                          <a:gd name="connsiteY3" fmla="*/ 298535 h 1151996"/>
                          <a:gd name="connsiteX4" fmla="*/ 2094435 w 2094435"/>
                          <a:gd name="connsiteY4" fmla="*/ 959993 h 1151996"/>
                          <a:gd name="connsiteX5" fmla="*/ 1902432 w 2094435"/>
                          <a:gd name="connsiteY5" fmla="*/ 1151996 h 1151996"/>
                          <a:gd name="connsiteX6" fmla="*/ 467211 w 2094435"/>
                          <a:gd name="connsiteY6" fmla="*/ 1151996 h 1151996"/>
                          <a:gd name="connsiteX7" fmla="*/ 0 w 2094435"/>
                          <a:gd name="connsiteY7" fmla="*/ 817950 h 1151996"/>
                          <a:gd name="connsiteX8" fmla="*/ 275208 w 2094435"/>
                          <a:gd name="connsiteY8" fmla="*/ 192003 h 1151996"/>
                          <a:gd name="connsiteX0" fmla="*/ 275208 w 2094435"/>
                          <a:gd name="connsiteY0" fmla="*/ 192003 h 1151996"/>
                          <a:gd name="connsiteX1" fmla="*/ 467211 w 2094435"/>
                          <a:gd name="connsiteY1" fmla="*/ 0 h 1151996"/>
                          <a:gd name="connsiteX2" fmla="*/ 1707124 w 2094435"/>
                          <a:gd name="connsiteY2" fmla="*/ 0 h 1151996"/>
                          <a:gd name="connsiteX3" fmla="*/ 1961269 w 2094435"/>
                          <a:gd name="connsiteY3" fmla="*/ 298535 h 1151996"/>
                          <a:gd name="connsiteX4" fmla="*/ 2094435 w 2094435"/>
                          <a:gd name="connsiteY4" fmla="*/ 959993 h 1151996"/>
                          <a:gd name="connsiteX5" fmla="*/ 1902432 w 2094435"/>
                          <a:gd name="connsiteY5" fmla="*/ 1151996 h 1151996"/>
                          <a:gd name="connsiteX6" fmla="*/ 183126 w 2094435"/>
                          <a:gd name="connsiteY6" fmla="*/ 1107608 h 1151996"/>
                          <a:gd name="connsiteX7" fmla="*/ 0 w 2094435"/>
                          <a:gd name="connsiteY7" fmla="*/ 817950 h 1151996"/>
                          <a:gd name="connsiteX8" fmla="*/ 275208 w 2094435"/>
                          <a:gd name="connsiteY8" fmla="*/ 192003 h 1151996"/>
                          <a:gd name="connsiteX0" fmla="*/ 195309 w 2094435"/>
                          <a:gd name="connsiteY0" fmla="*/ 165370 h 1151996"/>
                          <a:gd name="connsiteX1" fmla="*/ 467211 w 2094435"/>
                          <a:gd name="connsiteY1" fmla="*/ 0 h 1151996"/>
                          <a:gd name="connsiteX2" fmla="*/ 1707124 w 2094435"/>
                          <a:gd name="connsiteY2" fmla="*/ 0 h 1151996"/>
                          <a:gd name="connsiteX3" fmla="*/ 1961269 w 2094435"/>
                          <a:gd name="connsiteY3" fmla="*/ 298535 h 1151996"/>
                          <a:gd name="connsiteX4" fmla="*/ 2094435 w 2094435"/>
                          <a:gd name="connsiteY4" fmla="*/ 959993 h 1151996"/>
                          <a:gd name="connsiteX5" fmla="*/ 1902432 w 2094435"/>
                          <a:gd name="connsiteY5" fmla="*/ 1151996 h 1151996"/>
                          <a:gd name="connsiteX6" fmla="*/ 183126 w 2094435"/>
                          <a:gd name="connsiteY6" fmla="*/ 1107608 h 1151996"/>
                          <a:gd name="connsiteX7" fmla="*/ 0 w 2094435"/>
                          <a:gd name="connsiteY7" fmla="*/ 817950 h 1151996"/>
                          <a:gd name="connsiteX8" fmla="*/ 195309 w 2094435"/>
                          <a:gd name="connsiteY8" fmla="*/ 165370 h 1151996"/>
                          <a:gd name="connsiteX0" fmla="*/ 195309 w 2094435"/>
                          <a:gd name="connsiteY0" fmla="*/ 174248 h 1160874"/>
                          <a:gd name="connsiteX1" fmla="*/ 476088 w 2094435"/>
                          <a:gd name="connsiteY1" fmla="*/ 0 h 1160874"/>
                          <a:gd name="connsiteX2" fmla="*/ 1707124 w 2094435"/>
                          <a:gd name="connsiteY2" fmla="*/ 8878 h 1160874"/>
                          <a:gd name="connsiteX3" fmla="*/ 1961269 w 2094435"/>
                          <a:gd name="connsiteY3" fmla="*/ 307413 h 1160874"/>
                          <a:gd name="connsiteX4" fmla="*/ 2094435 w 2094435"/>
                          <a:gd name="connsiteY4" fmla="*/ 968871 h 1160874"/>
                          <a:gd name="connsiteX5" fmla="*/ 1902432 w 2094435"/>
                          <a:gd name="connsiteY5" fmla="*/ 1160874 h 1160874"/>
                          <a:gd name="connsiteX6" fmla="*/ 183126 w 2094435"/>
                          <a:gd name="connsiteY6" fmla="*/ 1116486 h 1160874"/>
                          <a:gd name="connsiteX7" fmla="*/ 0 w 2094435"/>
                          <a:gd name="connsiteY7" fmla="*/ 826828 h 1160874"/>
                          <a:gd name="connsiteX8" fmla="*/ 195309 w 2094435"/>
                          <a:gd name="connsiteY8" fmla="*/ 174248 h 1160874"/>
                          <a:gd name="connsiteX0" fmla="*/ 195309 w 2094435"/>
                          <a:gd name="connsiteY0" fmla="*/ 174248 h 1151997"/>
                          <a:gd name="connsiteX1" fmla="*/ 476088 w 2094435"/>
                          <a:gd name="connsiteY1" fmla="*/ 0 h 1151997"/>
                          <a:gd name="connsiteX2" fmla="*/ 1707124 w 2094435"/>
                          <a:gd name="connsiteY2" fmla="*/ 8878 h 1151997"/>
                          <a:gd name="connsiteX3" fmla="*/ 1961269 w 2094435"/>
                          <a:gd name="connsiteY3" fmla="*/ 307413 h 1151997"/>
                          <a:gd name="connsiteX4" fmla="*/ 2094435 w 2094435"/>
                          <a:gd name="connsiteY4" fmla="*/ 968871 h 1151997"/>
                          <a:gd name="connsiteX5" fmla="*/ 1609469 w 2094435"/>
                          <a:gd name="connsiteY5" fmla="*/ 1151997 h 1151997"/>
                          <a:gd name="connsiteX6" fmla="*/ 183126 w 2094435"/>
                          <a:gd name="connsiteY6" fmla="*/ 1116486 h 1151997"/>
                          <a:gd name="connsiteX7" fmla="*/ 0 w 2094435"/>
                          <a:gd name="connsiteY7" fmla="*/ 826828 h 1151997"/>
                          <a:gd name="connsiteX8" fmla="*/ 195309 w 2094435"/>
                          <a:gd name="connsiteY8" fmla="*/ 174248 h 1151997"/>
                          <a:gd name="connsiteX0" fmla="*/ 195309 w 1961269"/>
                          <a:gd name="connsiteY0" fmla="*/ 174248 h 1151997"/>
                          <a:gd name="connsiteX1" fmla="*/ 476088 w 1961269"/>
                          <a:gd name="connsiteY1" fmla="*/ 0 h 1151997"/>
                          <a:gd name="connsiteX2" fmla="*/ 1707124 w 1961269"/>
                          <a:gd name="connsiteY2" fmla="*/ 8878 h 1151997"/>
                          <a:gd name="connsiteX3" fmla="*/ 1961269 w 1961269"/>
                          <a:gd name="connsiteY3" fmla="*/ 307413 h 1151997"/>
                          <a:gd name="connsiteX4" fmla="*/ 1934636 w 1961269"/>
                          <a:gd name="connsiteY4" fmla="*/ 915605 h 1151997"/>
                          <a:gd name="connsiteX5" fmla="*/ 1609469 w 1961269"/>
                          <a:gd name="connsiteY5" fmla="*/ 1151997 h 1151997"/>
                          <a:gd name="connsiteX6" fmla="*/ 183126 w 1961269"/>
                          <a:gd name="connsiteY6" fmla="*/ 1116486 h 1151997"/>
                          <a:gd name="connsiteX7" fmla="*/ 0 w 1961269"/>
                          <a:gd name="connsiteY7" fmla="*/ 826828 h 1151997"/>
                          <a:gd name="connsiteX8" fmla="*/ 195309 w 1961269"/>
                          <a:gd name="connsiteY8" fmla="*/ 174248 h 1151997"/>
                          <a:gd name="connsiteX0" fmla="*/ 195309 w 1934636"/>
                          <a:gd name="connsiteY0" fmla="*/ 174248 h 1151997"/>
                          <a:gd name="connsiteX1" fmla="*/ 476088 w 1934636"/>
                          <a:gd name="connsiteY1" fmla="*/ 0 h 1151997"/>
                          <a:gd name="connsiteX2" fmla="*/ 1707124 w 1934636"/>
                          <a:gd name="connsiteY2" fmla="*/ 8878 h 1151997"/>
                          <a:gd name="connsiteX3" fmla="*/ 1863615 w 1934636"/>
                          <a:gd name="connsiteY3" fmla="*/ 334046 h 1151997"/>
                          <a:gd name="connsiteX4" fmla="*/ 1934636 w 1934636"/>
                          <a:gd name="connsiteY4" fmla="*/ 915605 h 1151997"/>
                          <a:gd name="connsiteX5" fmla="*/ 1609469 w 1934636"/>
                          <a:gd name="connsiteY5" fmla="*/ 1151997 h 1151997"/>
                          <a:gd name="connsiteX6" fmla="*/ 183126 w 1934636"/>
                          <a:gd name="connsiteY6" fmla="*/ 1116486 h 1151997"/>
                          <a:gd name="connsiteX7" fmla="*/ 0 w 1934636"/>
                          <a:gd name="connsiteY7" fmla="*/ 826828 h 1151997"/>
                          <a:gd name="connsiteX8" fmla="*/ 195309 w 1934636"/>
                          <a:gd name="connsiteY8" fmla="*/ 174248 h 1151997"/>
                          <a:gd name="connsiteX0" fmla="*/ 195309 w 1934636"/>
                          <a:gd name="connsiteY0" fmla="*/ 174248 h 1151997"/>
                          <a:gd name="connsiteX1" fmla="*/ 476088 w 1934636"/>
                          <a:gd name="connsiteY1" fmla="*/ 0 h 1151997"/>
                          <a:gd name="connsiteX2" fmla="*/ 1636103 w 1934636"/>
                          <a:gd name="connsiteY2" fmla="*/ 35511 h 1151997"/>
                          <a:gd name="connsiteX3" fmla="*/ 1863615 w 1934636"/>
                          <a:gd name="connsiteY3" fmla="*/ 334046 h 1151997"/>
                          <a:gd name="connsiteX4" fmla="*/ 1934636 w 1934636"/>
                          <a:gd name="connsiteY4" fmla="*/ 915605 h 1151997"/>
                          <a:gd name="connsiteX5" fmla="*/ 1609469 w 1934636"/>
                          <a:gd name="connsiteY5" fmla="*/ 1151997 h 1151997"/>
                          <a:gd name="connsiteX6" fmla="*/ 183126 w 1934636"/>
                          <a:gd name="connsiteY6" fmla="*/ 1116486 h 1151997"/>
                          <a:gd name="connsiteX7" fmla="*/ 0 w 1934636"/>
                          <a:gd name="connsiteY7" fmla="*/ 826828 h 1151997"/>
                          <a:gd name="connsiteX8" fmla="*/ 195309 w 1934636"/>
                          <a:gd name="connsiteY8" fmla="*/ 174248 h 1151997"/>
                          <a:gd name="connsiteX0" fmla="*/ 195309 w 1934636"/>
                          <a:gd name="connsiteY0" fmla="*/ 174248 h 1151997"/>
                          <a:gd name="connsiteX1" fmla="*/ 476088 w 1934636"/>
                          <a:gd name="connsiteY1" fmla="*/ 0 h 1151997"/>
                          <a:gd name="connsiteX2" fmla="*/ 1636103 w 1934636"/>
                          <a:gd name="connsiteY2" fmla="*/ 35511 h 1151997"/>
                          <a:gd name="connsiteX3" fmla="*/ 1863615 w 1934636"/>
                          <a:gd name="connsiteY3" fmla="*/ 334046 h 1151997"/>
                          <a:gd name="connsiteX4" fmla="*/ 1934636 w 1934636"/>
                          <a:gd name="connsiteY4" fmla="*/ 915605 h 1151997"/>
                          <a:gd name="connsiteX5" fmla="*/ 1609469 w 1934636"/>
                          <a:gd name="connsiteY5" fmla="*/ 1151997 h 1151997"/>
                          <a:gd name="connsiteX6" fmla="*/ 183126 w 1934636"/>
                          <a:gd name="connsiteY6" fmla="*/ 1116486 h 1151997"/>
                          <a:gd name="connsiteX7" fmla="*/ 0 w 1934636"/>
                          <a:gd name="connsiteY7" fmla="*/ 826828 h 1151997"/>
                          <a:gd name="connsiteX8" fmla="*/ 195309 w 1934636"/>
                          <a:gd name="connsiteY8" fmla="*/ 174248 h 1151997"/>
                          <a:gd name="connsiteX0" fmla="*/ 195309 w 1934636"/>
                          <a:gd name="connsiteY0" fmla="*/ 174248 h 1151997"/>
                          <a:gd name="connsiteX1" fmla="*/ 476088 w 1934636"/>
                          <a:gd name="connsiteY1" fmla="*/ 0 h 1151997"/>
                          <a:gd name="connsiteX2" fmla="*/ 1636103 w 1934636"/>
                          <a:gd name="connsiteY2" fmla="*/ 35511 h 1151997"/>
                          <a:gd name="connsiteX3" fmla="*/ 1863615 w 1934636"/>
                          <a:gd name="connsiteY3" fmla="*/ 334046 h 1151997"/>
                          <a:gd name="connsiteX4" fmla="*/ 1934636 w 1934636"/>
                          <a:gd name="connsiteY4" fmla="*/ 915605 h 1151997"/>
                          <a:gd name="connsiteX5" fmla="*/ 1609469 w 1934636"/>
                          <a:gd name="connsiteY5" fmla="*/ 1151997 h 1151997"/>
                          <a:gd name="connsiteX6" fmla="*/ 183126 w 1934636"/>
                          <a:gd name="connsiteY6" fmla="*/ 1116486 h 1151997"/>
                          <a:gd name="connsiteX7" fmla="*/ 0 w 1934636"/>
                          <a:gd name="connsiteY7" fmla="*/ 826828 h 1151997"/>
                          <a:gd name="connsiteX8" fmla="*/ 195309 w 1934636"/>
                          <a:gd name="connsiteY8" fmla="*/ 174248 h 1151997"/>
                          <a:gd name="connsiteX0" fmla="*/ 195309 w 1934636"/>
                          <a:gd name="connsiteY0" fmla="*/ 174248 h 1151997"/>
                          <a:gd name="connsiteX1" fmla="*/ 476088 w 1934636"/>
                          <a:gd name="connsiteY1" fmla="*/ 0 h 1151997"/>
                          <a:gd name="connsiteX2" fmla="*/ 1636103 w 1934636"/>
                          <a:gd name="connsiteY2" fmla="*/ 35511 h 1151997"/>
                          <a:gd name="connsiteX3" fmla="*/ 1863615 w 1934636"/>
                          <a:gd name="connsiteY3" fmla="*/ 334046 h 1151997"/>
                          <a:gd name="connsiteX4" fmla="*/ 1934636 w 1934636"/>
                          <a:gd name="connsiteY4" fmla="*/ 915605 h 1151997"/>
                          <a:gd name="connsiteX5" fmla="*/ 1609469 w 1934636"/>
                          <a:gd name="connsiteY5" fmla="*/ 1151997 h 1151997"/>
                          <a:gd name="connsiteX6" fmla="*/ 183126 w 1934636"/>
                          <a:gd name="connsiteY6" fmla="*/ 1116486 h 1151997"/>
                          <a:gd name="connsiteX7" fmla="*/ 0 w 1934636"/>
                          <a:gd name="connsiteY7" fmla="*/ 826828 h 1151997"/>
                          <a:gd name="connsiteX8" fmla="*/ 195309 w 1934636"/>
                          <a:gd name="connsiteY8" fmla="*/ 174248 h 1151997"/>
                          <a:gd name="connsiteX0" fmla="*/ 195309 w 1934636"/>
                          <a:gd name="connsiteY0" fmla="*/ 174248 h 1164612"/>
                          <a:gd name="connsiteX1" fmla="*/ 476088 w 1934636"/>
                          <a:gd name="connsiteY1" fmla="*/ 0 h 1164612"/>
                          <a:gd name="connsiteX2" fmla="*/ 1636103 w 1934636"/>
                          <a:gd name="connsiteY2" fmla="*/ 35511 h 1164612"/>
                          <a:gd name="connsiteX3" fmla="*/ 1863615 w 1934636"/>
                          <a:gd name="connsiteY3" fmla="*/ 334046 h 1164612"/>
                          <a:gd name="connsiteX4" fmla="*/ 1934636 w 1934636"/>
                          <a:gd name="connsiteY4" fmla="*/ 915605 h 1164612"/>
                          <a:gd name="connsiteX5" fmla="*/ 1609469 w 1934636"/>
                          <a:gd name="connsiteY5" fmla="*/ 1151997 h 1164612"/>
                          <a:gd name="connsiteX6" fmla="*/ 183126 w 1934636"/>
                          <a:gd name="connsiteY6" fmla="*/ 1116486 h 1164612"/>
                          <a:gd name="connsiteX7" fmla="*/ 0 w 1934636"/>
                          <a:gd name="connsiteY7" fmla="*/ 826828 h 1164612"/>
                          <a:gd name="connsiteX8" fmla="*/ 195309 w 1934636"/>
                          <a:gd name="connsiteY8" fmla="*/ 174248 h 1164612"/>
                          <a:gd name="connsiteX0" fmla="*/ 195309 w 1934636"/>
                          <a:gd name="connsiteY0" fmla="*/ 174248 h 1176822"/>
                          <a:gd name="connsiteX1" fmla="*/ 476088 w 1934636"/>
                          <a:gd name="connsiteY1" fmla="*/ 0 h 1176822"/>
                          <a:gd name="connsiteX2" fmla="*/ 1636103 w 1934636"/>
                          <a:gd name="connsiteY2" fmla="*/ 35511 h 1176822"/>
                          <a:gd name="connsiteX3" fmla="*/ 1863615 w 1934636"/>
                          <a:gd name="connsiteY3" fmla="*/ 334046 h 1176822"/>
                          <a:gd name="connsiteX4" fmla="*/ 1934636 w 1934636"/>
                          <a:gd name="connsiteY4" fmla="*/ 915605 h 1176822"/>
                          <a:gd name="connsiteX5" fmla="*/ 1609469 w 1934636"/>
                          <a:gd name="connsiteY5" fmla="*/ 1151997 h 1176822"/>
                          <a:gd name="connsiteX6" fmla="*/ 183126 w 1934636"/>
                          <a:gd name="connsiteY6" fmla="*/ 1116486 h 1176822"/>
                          <a:gd name="connsiteX7" fmla="*/ 0 w 1934636"/>
                          <a:gd name="connsiteY7" fmla="*/ 826828 h 1176822"/>
                          <a:gd name="connsiteX8" fmla="*/ 195309 w 1934636"/>
                          <a:gd name="connsiteY8" fmla="*/ 174248 h 1176822"/>
                          <a:gd name="connsiteX0" fmla="*/ 195309 w 1934636"/>
                          <a:gd name="connsiteY0" fmla="*/ 174248 h 1201601"/>
                          <a:gd name="connsiteX1" fmla="*/ 476088 w 1934636"/>
                          <a:gd name="connsiteY1" fmla="*/ 0 h 1201601"/>
                          <a:gd name="connsiteX2" fmla="*/ 1636103 w 1934636"/>
                          <a:gd name="connsiteY2" fmla="*/ 35511 h 1201601"/>
                          <a:gd name="connsiteX3" fmla="*/ 1863615 w 1934636"/>
                          <a:gd name="connsiteY3" fmla="*/ 334046 h 1201601"/>
                          <a:gd name="connsiteX4" fmla="*/ 1934636 w 1934636"/>
                          <a:gd name="connsiteY4" fmla="*/ 915605 h 1201601"/>
                          <a:gd name="connsiteX5" fmla="*/ 1660269 w 1934636"/>
                          <a:gd name="connsiteY5" fmla="*/ 1185864 h 1201601"/>
                          <a:gd name="connsiteX6" fmla="*/ 183126 w 1934636"/>
                          <a:gd name="connsiteY6" fmla="*/ 1116486 h 1201601"/>
                          <a:gd name="connsiteX7" fmla="*/ 0 w 1934636"/>
                          <a:gd name="connsiteY7" fmla="*/ 826828 h 1201601"/>
                          <a:gd name="connsiteX8" fmla="*/ 195309 w 1934636"/>
                          <a:gd name="connsiteY8" fmla="*/ 174248 h 1201601"/>
                          <a:gd name="connsiteX0" fmla="*/ 195309 w 1934636"/>
                          <a:gd name="connsiteY0" fmla="*/ 174248 h 1201601"/>
                          <a:gd name="connsiteX1" fmla="*/ 476088 w 1934636"/>
                          <a:gd name="connsiteY1" fmla="*/ 0 h 1201601"/>
                          <a:gd name="connsiteX2" fmla="*/ 1636103 w 1934636"/>
                          <a:gd name="connsiteY2" fmla="*/ 35511 h 1201601"/>
                          <a:gd name="connsiteX3" fmla="*/ 1863615 w 1934636"/>
                          <a:gd name="connsiteY3" fmla="*/ 334046 h 1201601"/>
                          <a:gd name="connsiteX4" fmla="*/ 1934636 w 1934636"/>
                          <a:gd name="connsiteY4" fmla="*/ 915605 h 1201601"/>
                          <a:gd name="connsiteX5" fmla="*/ 1651803 w 1934636"/>
                          <a:gd name="connsiteY5" fmla="*/ 1185864 h 1201601"/>
                          <a:gd name="connsiteX6" fmla="*/ 183126 w 1934636"/>
                          <a:gd name="connsiteY6" fmla="*/ 1116486 h 1201601"/>
                          <a:gd name="connsiteX7" fmla="*/ 0 w 1934636"/>
                          <a:gd name="connsiteY7" fmla="*/ 826828 h 1201601"/>
                          <a:gd name="connsiteX8" fmla="*/ 195309 w 1934636"/>
                          <a:gd name="connsiteY8" fmla="*/ 174248 h 1201601"/>
                          <a:gd name="connsiteX0" fmla="*/ 195309 w 1934636"/>
                          <a:gd name="connsiteY0" fmla="*/ 174248 h 1201601"/>
                          <a:gd name="connsiteX1" fmla="*/ 476088 w 1934636"/>
                          <a:gd name="connsiteY1" fmla="*/ 0 h 1201601"/>
                          <a:gd name="connsiteX2" fmla="*/ 1636103 w 1934636"/>
                          <a:gd name="connsiteY2" fmla="*/ 35511 h 1201601"/>
                          <a:gd name="connsiteX3" fmla="*/ 1863615 w 1934636"/>
                          <a:gd name="connsiteY3" fmla="*/ 334046 h 1201601"/>
                          <a:gd name="connsiteX4" fmla="*/ 1934636 w 1934636"/>
                          <a:gd name="connsiteY4" fmla="*/ 915605 h 1201601"/>
                          <a:gd name="connsiteX5" fmla="*/ 1651803 w 1934636"/>
                          <a:gd name="connsiteY5" fmla="*/ 1185864 h 1201601"/>
                          <a:gd name="connsiteX6" fmla="*/ 183126 w 1934636"/>
                          <a:gd name="connsiteY6" fmla="*/ 1116486 h 1201601"/>
                          <a:gd name="connsiteX7" fmla="*/ 0 w 1934636"/>
                          <a:gd name="connsiteY7" fmla="*/ 826828 h 1201601"/>
                          <a:gd name="connsiteX8" fmla="*/ 195309 w 1934636"/>
                          <a:gd name="connsiteY8" fmla="*/ 174248 h 1201601"/>
                          <a:gd name="connsiteX0" fmla="*/ 195309 w 1934636"/>
                          <a:gd name="connsiteY0" fmla="*/ 174248 h 1201601"/>
                          <a:gd name="connsiteX1" fmla="*/ 476088 w 1934636"/>
                          <a:gd name="connsiteY1" fmla="*/ 0 h 1201601"/>
                          <a:gd name="connsiteX2" fmla="*/ 1636103 w 1934636"/>
                          <a:gd name="connsiteY2" fmla="*/ 35511 h 1201601"/>
                          <a:gd name="connsiteX3" fmla="*/ 1863615 w 1934636"/>
                          <a:gd name="connsiteY3" fmla="*/ 334046 h 1201601"/>
                          <a:gd name="connsiteX4" fmla="*/ 1934636 w 1934636"/>
                          <a:gd name="connsiteY4" fmla="*/ 915605 h 1201601"/>
                          <a:gd name="connsiteX5" fmla="*/ 1651803 w 1934636"/>
                          <a:gd name="connsiteY5" fmla="*/ 1185864 h 1201601"/>
                          <a:gd name="connsiteX6" fmla="*/ 183126 w 1934636"/>
                          <a:gd name="connsiteY6" fmla="*/ 1116486 h 1201601"/>
                          <a:gd name="connsiteX7" fmla="*/ 0 w 1934636"/>
                          <a:gd name="connsiteY7" fmla="*/ 826828 h 1201601"/>
                          <a:gd name="connsiteX8" fmla="*/ 195309 w 1934636"/>
                          <a:gd name="connsiteY8" fmla="*/ 174248 h 1201601"/>
                          <a:gd name="connsiteX0" fmla="*/ 195309 w 1934636"/>
                          <a:gd name="connsiteY0" fmla="*/ 174248 h 1201601"/>
                          <a:gd name="connsiteX1" fmla="*/ 476088 w 1934636"/>
                          <a:gd name="connsiteY1" fmla="*/ 0 h 1201601"/>
                          <a:gd name="connsiteX2" fmla="*/ 1636103 w 1934636"/>
                          <a:gd name="connsiteY2" fmla="*/ 35511 h 1201601"/>
                          <a:gd name="connsiteX3" fmla="*/ 1863615 w 1934636"/>
                          <a:gd name="connsiteY3" fmla="*/ 334046 h 1201601"/>
                          <a:gd name="connsiteX4" fmla="*/ 1934636 w 1934636"/>
                          <a:gd name="connsiteY4" fmla="*/ 915605 h 1201601"/>
                          <a:gd name="connsiteX5" fmla="*/ 1651803 w 1934636"/>
                          <a:gd name="connsiteY5" fmla="*/ 1185864 h 1201601"/>
                          <a:gd name="connsiteX6" fmla="*/ 183126 w 1934636"/>
                          <a:gd name="connsiteY6" fmla="*/ 1116486 h 1201601"/>
                          <a:gd name="connsiteX7" fmla="*/ 0 w 1934636"/>
                          <a:gd name="connsiteY7" fmla="*/ 826828 h 1201601"/>
                          <a:gd name="connsiteX8" fmla="*/ 195309 w 1934636"/>
                          <a:gd name="connsiteY8" fmla="*/ 174248 h 1201601"/>
                          <a:gd name="connsiteX0" fmla="*/ 195309 w 1934636"/>
                          <a:gd name="connsiteY0" fmla="*/ 174248 h 1201601"/>
                          <a:gd name="connsiteX1" fmla="*/ 476088 w 1934636"/>
                          <a:gd name="connsiteY1" fmla="*/ 0 h 1201601"/>
                          <a:gd name="connsiteX2" fmla="*/ 1636103 w 1934636"/>
                          <a:gd name="connsiteY2" fmla="*/ 35511 h 1201601"/>
                          <a:gd name="connsiteX3" fmla="*/ 1863615 w 1934636"/>
                          <a:gd name="connsiteY3" fmla="*/ 334046 h 1201601"/>
                          <a:gd name="connsiteX4" fmla="*/ 1934636 w 1934636"/>
                          <a:gd name="connsiteY4" fmla="*/ 915605 h 1201601"/>
                          <a:gd name="connsiteX5" fmla="*/ 1651803 w 1934636"/>
                          <a:gd name="connsiteY5" fmla="*/ 1185864 h 1201601"/>
                          <a:gd name="connsiteX6" fmla="*/ 183126 w 1934636"/>
                          <a:gd name="connsiteY6" fmla="*/ 1116486 h 1201601"/>
                          <a:gd name="connsiteX7" fmla="*/ 0 w 1934636"/>
                          <a:gd name="connsiteY7" fmla="*/ 826828 h 1201601"/>
                          <a:gd name="connsiteX8" fmla="*/ 195309 w 1934636"/>
                          <a:gd name="connsiteY8" fmla="*/ 174248 h 1201601"/>
                          <a:gd name="connsiteX0" fmla="*/ 195309 w 1934636"/>
                          <a:gd name="connsiteY0" fmla="*/ 174248 h 1201601"/>
                          <a:gd name="connsiteX1" fmla="*/ 476088 w 1934636"/>
                          <a:gd name="connsiteY1" fmla="*/ 0 h 1201601"/>
                          <a:gd name="connsiteX2" fmla="*/ 1636103 w 1934636"/>
                          <a:gd name="connsiteY2" fmla="*/ 35511 h 1201601"/>
                          <a:gd name="connsiteX3" fmla="*/ 1863615 w 1934636"/>
                          <a:gd name="connsiteY3" fmla="*/ 334046 h 1201601"/>
                          <a:gd name="connsiteX4" fmla="*/ 1934636 w 1934636"/>
                          <a:gd name="connsiteY4" fmla="*/ 915605 h 1201601"/>
                          <a:gd name="connsiteX5" fmla="*/ 1651803 w 1934636"/>
                          <a:gd name="connsiteY5" fmla="*/ 1185864 h 1201601"/>
                          <a:gd name="connsiteX6" fmla="*/ 183126 w 1934636"/>
                          <a:gd name="connsiteY6" fmla="*/ 1116486 h 1201601"/>
                          <a:gd name="connsiteX7" fmla="*/ 0 w 1934636"/>
                          <a:gd name="connsiteY7" fmla="*/ 826828 h 1201601"/>
                          <a:gd name="connsiteX8" fmla="*/ 195309 w 1934636"/>
                          <a:gd name="connsiteY8" fmla="*/ 174248 h 1201601"/>
                          <a:gd name="connsiteX0" fmla="*/ 195309 w 1934636"/>
                          <a:gd name="connsiteY0" fmla="*/ 174248 h 1201601"/>
                          <a:gd name="connsiteX1" fmla="*/ 476088 w 1934636"/>
                          <a:gd name="connsiteY1" fmla="*/ 0 h 1201601"/>
                          <a:gd name="connsiteX2" fmla="*/ 1636103 w 1934636"/>
                          <a:gd name="connsiteY2" fmla="*/ 35511 h 1201601"/>
                          <a:gd name="connsiteX3" fmla="*/ 1863615 w 1934636"/>
                          <a:gd name="connsiteY3" fmla="*/ 334046 h 1201601"/>
                          <a:gd name="connsiteX4" fmla="*/ 1934636 w 1934636"/>
                          <a:gd name="connsiteY4" fmla="*/ 915605 h 1201601"/>
                          <a:gd name="connsiteX5" fmla="*/ 1651803 w 1934636"/>
                          <a:gd name="connsiteY5" fmla="*/ 1185864 h 1201601"/>
                          <a:gd name="connsiteX6" fmla="*/ 183126 w 1934636"/>
                          <a:gd name="connsiteY6" fmla="*/ 1116486 h 1201601"/>
                          <a:gd name="connsiteX7" fmla="*/ 0 w 1934636"/>
                          <a:gd name="connsiteY7" fmla="*/ 826828 h 1201601"/>
                          <a:gd name="connsiteX8" fmla="*/ 195309 w 1934636"/>
                          <a:gd name="connsiteY8" fmla="*/ 174248 h 1201601"/>
                          <a:gd name="connsiteX0" fmla="*/ 185149 w 1924476"/>
                          <a:gd name="connsiteY0" fmla="*/ 174248 h 1201601"/>
                          <a:gd name="connsiteX1" fmla="*/ 465928 w 1924476"/>
                          <a:gd name="connsiteY1" fmla="*/ 0 h 1201601"/>
                          <a:gd name="connsiteX2" fmla="*/ 1625943 w 1924476"/>
                          <a:gd name="connsiteY2" fmla="*/ 35511 h 1201601"/>
                          <a:gd name="connsiteX3" fmla="*/ 1853455 w 1924476"/>
                          <a:gd name="connsiteY3" fmla="*/ 334046 h 1201601"/>
                          <a:gd name="connsiteX4" fmla="*/ 1924476 w 1924476"/>
                          <a:gd name="connsiteY4" fmla="*/ 915605 h 1201601"/>
                          <a:gd name="connsiteX5" fmla="*/ 1641643 w 1924476"/>
                          <a:gd name="connsiteY5" fmla="*/ 1185864 h 1201601"/>
                          <a:gd name="connsiteX6" fmla="*/ 172966 w 1924476"/>
                          <a:gd name="connsiteY6" fmla="*/ 1116486 h 1201601"/>
                          <a:gd name="connsiteX7" fmla="*/ 0 w 1924476"/>
                          <a:gd name="connsiteY7" fmla="*/ 826828 h 1201601"/>
                          <a:gd name="connsiteX8" fmla="*/ 185149 w 1924476"/>
                          <a:gd name="connsiteY8" fmla="*/ 174248 h 1201601"/>
                          <a:gd name="connsiteX0" fmla="*/ 185149 w 1924476"/>
                          <a:gd name="connsiteY0" fmla="*/ 174248 h 1189889"/>
                          <a:gd name="connsiteX1" fmla="*/ 465928 w 1924476"/>
                          <a:gd name="connsiteY1" fmla="*/ 0 h 1189889"/>
                          <a:gd name="connsiteX2" fmla="*/ 1625943 w 1924476"/>
                          <a:gd name="connsiteY2" fmla="*/ 35511 h 1189889"/>
                          <a:gd name="connsiteX3" fmla="*/ 1853455 w 1924476"/>
                          <a:gd name="connsiteY3" fmla="*/ 334046 h 1189889"/>
                          <a:gd name="connsiteX4" fmla="*/ 1924476 w 1924476"/>
                          <a:gd name="connsiteY4" fmla="*/ 915605 h 1189889"/>
                          <a:gd name="connsiteX5" fmla="*/ 1641643 w 1924476"/>
                          <a:gd name="connsiteY5" fmla="*/ 1185864 h 1189889"/>
                          <a:gd name="connsiteX6" fmla="*/ 188206 w 1924476"/>
                          <a:gd name="connsiteY6" fmla="*/ 1055526 h 1189889"/>
                          <a:gd name="connsiteX7" fmla="*/ 0 w 1924476"/>
                          <a:gd name="connsiteY7" fmla="*/ 826828 h 1189889"/>
                          <a:gd name="connsiteX8" fmla="*/ 185149 w 1924476"/>
                          <a:gd name="connsiteY8" fmla="*/ 174248 h 1189889"/>
                          <a:gd name="connsiteX0" fmla="*/ 185149 w 1924476"/>
                          <a:gd name="connsiteY0" fmla="*/ 174248 h 1189121"/>
                          <a:gd name="connsiteX1" fmla="*/ 465928 w 1924476"/>
                          <a:gd name="connsiteY1" fmla="*/ 0 h 1189121"/>
                          <a:gd name="connsiteX2" fmla="*/ 1625943 w 1924476"/>
                          <a:gd name="connsiteY2" fmla="*/ 35511 h 1189121"/>
                          <a:gd name="connsiteX3" fmla="*/ 1853455 w 1924476"/>
                          <a:gd name="connsiteY3" fmla="*/ 334046 h 1189121"/>
                          <a:gd name="connsiteX4" fmla="*/ 1924476 w 1924476"/>
                          <a:gd name="connsiteY4" fmla="*/ 915605 h 1189121"/>
                          <a:gd name="connsiteX5" fmla="*/ 1641643 w 1924476"/>
                          <a:gd name="connsiteY5" fmla="*/ 1185864 h 1189121"/>
                          <a:gd name="connsiteX6" fmla="*/ 188206 w 1924476"/>
                          <a:gd name="connsiteY6" fmla="*/ 1055526 h 1189121"/>
                          <a:gd name="connsiteX7" fmla="*/ 0 w 1924476"/>
                          <a:gd name="connsiteY7" fmla="*/ 826828 h 1189121"/>
                          <a:gd name="connsiteX8" fmla="*/ 185149 w 1924476"/>
                          <a:gd name="connsiteY8" fmla="*/ 174248 h 1189121"/>
                          <a:gd name="connsiteX0" fmla="*/ 185149 w 1924476"/>
                          <a:gd name="connsiteY0" fmla="*/ 174248 h 1154817"/>
                          <a:gd name="connsiteX1" fmla="*/ 465928 w 1924476"/>
                          <a:gd name="connsiteY1" fmla="*/ 0 h 1154817"/>
                          <a:gd name="connsiteX2" fmla="*/ 1625943 w 1924476"/>
                          <a:gd name="connsiteY2" fmla="*/ 35511 h 1154817"/>
                          <a:gd name="connsiteX3" fmla="*/ 1853455 w 1924476"/>
                          <a:gd name="connsiteY3" fmla="*/ 334046 h 1154817"/>
                          <a:gd name="connsiteX4" fmla="*/ 1924476 w 1924476"/>
                          <a:gd name="connsiteY4" fmla="*/ 915605 h 1154817"/>
                          <a:gd name="connsiteX5" fmla="*/ 1550203 w 1924476"/>
                          <a:gd name="connsiteY5" fmla="*/ 1150304 h 1154817"/>
                          <a:gd name="connsiteX6" fmla="*/ 188206 w 1924476"/>
                          <a:gd name="connsiteY6" fmla="*/ 1055526 h 1154817"/>
                          <a:gd name="connsiteX7" fmla="*/ 0 w 1924476"/>
                          <a:gd name="connsiteY7" fmla="*/ 826828 h 1154817"/>
                          <a:gd name="connsiteX8" fmla="*/ 185149 w 1924476"/>
                          <a:gd name="connsiteY8" fmla="*/ 174248 h 1154817"/>
                          <a:gd name="connsiteX0" fmla="*/ 185149 w 1924476"/>
                          <a:gd name="connsiteY0" fmla="*/ 174248 h 1189121"/>
                          <a:gd name="connsiteX1" fmla="*/ 465928 w 1924476"/>
                          <a:gd name="connsiteY1" fmla="*/ 0 h 1189121"/>
                          <a:gd name="connsiteX2" fmla="*/ 1625943 w 1924476"/>
                          <a:gd name="connsiteY2" fmla="*/ 35511 h 1189121"/>
                          <a:gd name="connsiteX3" fmla="*/ 1853455 w 1924476"/>
                          <a:gd name="connsiteY3" fmla="*/ 334046 h 1189121"/>
                          <a:gd name="connsiteX4" fmla="*/ 1924476 w 1924476"/>
                          <a:gd name="connsiteY4" fmla="*/ 915605 h 1189121"/>
                          <a:gd name="connsiteX5" fmla="*/ 1550203 w 1924476"/>
                          <a:gd name="connsiteY5" fmla="*/ 1185864 h 1189121"/>
                          <a:gd name="connsiteX6" fmla="*/ 188206 w 1924476"/>
                          <a:gd name="connsiteY6" fmla="*/ 1055526 h 1189121"/>
                          <a:gd name="connsiteX7" fmla="*/ 0 w 1924476"/>
                          <a:gd name="connsiteY7" fmla="*/ 826828 h 1189121"/>
                          <a:gd name="connsiteX8" fmla="*/ 185149 w 1924476"/>
                          <a:gd name="connsiteY8" fmla="*/ 174248 h 1189121"/>
                          <a:gd name="connsiteX0" fmla="*/ 185149 w 1924476"/>
                          <a:gd name="connsiteY0" fmla="*/ 174248 h 1189121"/>
                          <a:gd name="connsiteX1" fmla="*/ 465928 w 1924476"/>
                          <a:gd name="connsiteY1" fmla="*/ 0 h 1189121"/>
                          <a:gd name="connsiteX2" fmla="*/ 1625943 w 1924476"/>
                          <a:gd name="connsiteY2" fmla="*/ 35511 h 1189121"/>
                          <a:gd name="connsiteX3" fmla="*/ 1853455 w 1924476"/>
                          <a:gd name="connsiteY3" fmla="*/ 334046 h 1189121"/>
                          <a:gd name="connsiteX4" fmla="*/ 1924476 w 1924476"/>
                          <a:gd name="connsiteY4" fmla="*/ 915605 h 1189121"/>
                          <a:gd name="connsiteX5" fmla="*/ 1550203 w 1924476"/>
                          <a:gd name="connsiteY5" fmla="*/ 1185864 h 1189121"/>
                          <a:gd name="connsiteX6" fmla="*/ 188206 w 1924476"/>
                          <a:gd name="connsiteY6" fmla="*/ 1055526 h 1189121"/>
                          <a:gd name="connsiteX7" fmla="*/ 0 w 1924476"/>
                          <a:gd name="connsiteY7" fmla="*/ 826828 h 1189121"/>
                          <a:gd name="connsiteX8" fmla="*/ 185149 w 1924476"/>
                          <a:gd name="connsiteY8" fmla="*/ 174248 h 1189121"/>
                          <a:gd name="connsiteX0" fmla="*/ 185149 w 1924476"/>
                          <a:gd name="connsiteY0" fmla="*/ 174248 h 1189121"/>
                          <a:gd name="connsiteX1" fmla="*/ 465928 w 1924476"/>
                          <a:gd name="connsiteY1" fmla="*/ 0 h 1189121"/>
                          <a:gd name="connsiteX2" fmla="*/ 1625943 w 1924476"/>
                          <a:gd name="connsiteY2" fmla="*/ 35511 h 1189121"/>
                          <a:gd name="connsiteX3" fmla="*/ 1853455 w 1924476"/>
                          <a:gd name="connsiteY3" fmla="*/ 334046 h 1189121"/>
                          <a:gd name="connsiteX4" fmla="*/ 1924476 w 1924476"/>
                          <a:gd name="connsiteY4" fmla="*/ 915605 h 1189121"/>
                          <a:gd name="connsiteX5" fmla="*/ 1550203 w 1924476"/>
                          <a:gd name="connsiteY5" fmla="*/ 1185864 h 1189121"/>
                          <a:gd name="connsiteX6" fmla="*/ 188206 w 1924476"/>
                          <a:gd name="connsiteY6" fmla="*/ 1055526 h 1189121"/>
                          <a:gd name="connsiteX7" fmla="*/ 0 w 1924476"/>
                          <a:gd name="connsiteY7" fmla="*/ 826828 h 1189121"/>
                          <a:gd name="connsiteX8" fmla="*/ 185149 w 1924476"/>
                          <a:gd name="connsiteY8" fmla="*/ 174248 h 1189121"/>
                          <a:gd name="connsiteX0" fmla="*/ 185149 w 1924476"/>
                          <a:gd name="connsiteY0" fmla="*/ 174248 h 1134571"/>
                          <a:gd name="connsiteX1" fmla="*/ 465928 w 1924476"/>
                          <a:gd name="connsiteY1" fmla="*/ 0 h 1134571"/>
                          <a:gd name="connsiteX2" fmla="*/ 1625943 w 1924476"/>
                          <a:gd name="connsiteY2" fmla="*/ 35511 h 1134571"/>
                          <a:gd name="connsiteX3" fmla="*/ 1853455 w 1924476"/>
                          <a:gd name="connsiteY3" fmla="*/ 334046 h 1134571"/>
                          <a:gd name="connsiteX4" fmla="*/ 1924476 w 1924476"/>
                          <a:gd name="connsiteY4" fmla="*/ 915605 h 1134571"/>
                          <a:gd name="connsiteX5" fmla="*/ 1562903 w 1924476"/>
                          <a:gd name="connsiteY5" fmla="*/ 1128714 h 1134571"/>
                          <a:gd name="connsiteX6" fmla="*/ 188206 w 1924476"/>
                          <a:gd name="connsiteY6" fmla="*/ 1055526 h 1134571"/>
                          <a:gd name="connsiteX7" fmla="*/ 0 w 1924476"/>
                          <a:gd name="connsiteY7" fmla="*/ 826828 h 1134571"/>
                          <a:gd name="connsiteX8" fmla="*/ 185149 w 1924476"/>
                          <a:gd name="connsiteY8" fmla="*/ 174248 h 1134571"/>
                          <a:gd name="connsiteX0" fmla="*/ 185149 w 1879973"/>
                          <a:gd name="connsiteY0" fmla="*/ 174248 h 1134571"/>
                          <a:gd name="connsiteX1" fmla="*/ 465928 w 1879973"/>
                          <a:gd name="connsiteY1" fmla="*/ 0 h 1134571"/>
                          <a:gd name="connsiteX2" fmla="*/ 1625943 w 1879973"/>
                          <a:gd name="connsiteY2" fmla="*/ 35511 h 1134571"/>
                          <a:gd name="connsiteX3" fmla="*/ 1853455 w 1879973"/>
                          <a:gd name="connsiteY3" fmla="*/ 334046 h 1134571"/>
                          <a:gd name="connsiteX4" fmla="*/ 1879973 w 1879973"/>
                          <a:gd name="connsiteY4" fmla="*/ 915604 h 1134571"/>
                          <a:gd name="connsiteX5" fmla="*/ 1562903 w 1879973"/>
                          <a:gd name="connsiteY5" fmla="*/ 1128714 h 1134571"/>
                          <a:gd name="connsiteX6" fmla="*/ 188206 w 1879973"/>
                          <a:gd name="connsiteY6" fmla="*/ 1055526 h 1134571"/>
                          <a:gd name="connsiteX7" fmla="*/ 0 w 1879973"/>
                          <a:gd name="connsiteY7" fmla="*/ 826828 h 1134571"/>
                          <a:gd name="connsiteX8" fmla="*/ 185149 w 1879973"/>
                          <a:gd name="connsiteY8" fmla="*/ 174248 h 11345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879973" h="1134571">
                            <a:moveTo>
                              <a:pt x="185149" y="174248"/>
                            </a:moveTo>
                            <a:cubicBezTo>
                              <a:pt x="240182" y="4707"/>
                              <a:pt x="359888" y="0"/>
                              <a:pt x="465928" y="0"/>
                            </a:cubicBezTo>
                            <a:lnTo>
                              <a:pt x="1625943" y="35511"/>
                            </a:lnTo>
                            <a:cubicBezTo>
                              <a:pt x="1731983" y="35511"/>
                              <a:pt x="1853455" y="228006"/>
                              <a:pt x="1853455" y="334046"/>
                            </a:cubicBezTo>
                            <a:cubicBezTo>
                              <a:pt x="1877129" y="527899"/>
                              <a:pt x="1856299" y="721751"/>
                              <a:pt x="1879973" y="915604"/>
                            </a:cubicBezTo>
                            <a:cubicBezTo>
                              <a:pt x="1874893" y="1148644"/>
                              <a:pt x="1844864" y="1105394"/>
                              <a:pt x="1562903" y="1128714"/>
                            </a:cubicBezTo>
                            <a:cubicBezTo>
                              <a:pt x="1280942" y="1152034"/>
                              <a:pt x="540040" y="1101230"/>
                              <a:pt x="188206" y="1055526"/>
                            </a:cubicBezTo>
                            <a:cubicBezTo>
                              <a:pt x="82166" y="1055526"/>
                              <a:pt x="0" y="932868"/>
                              <a:pt x="0" y="826828"/>
                            </a:cubicBezTo>
                            <a:cubicBezTo>
                              <a:pt x="44783" y="609301"/>
                              <a:pt x="84486" y="366375"/>
                              <a:pt x="185149" y="174248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18" name="楕円 1">
                        <a:extLst>
                          <a:ext uri="{FF2B5EF4-FFF2-40B4-BE49-F238E27FC236}">
                            <a16:creationId xmlns:a16="http://schemas.microsoft.com/office/drawing/2014/main" id="{448B50A3-3B4B-D08A-769D-6961A92F18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3779" y="4626180"/>
                        <a:ext cx="293561" cy="281730"/>
                      </a:xfrm>
                      <a:custGeom>
                        <a:avLst/>
                        <a:gdLst>
                          <a:gd name="connsiteX0" fmla="*/ 0 w 287999"/>
                          <a:gd name="connsiteY0" fmla="*/ 144000 h 287999"/>
                          <a:gd name="connsiteX1" fmla="*/ 144000 w 287999"/>
                          <a:gd name="connsiteY1" fmla="*/ 0 h 287999"/>
                          <a:gd name="connsiteX2" fmla="*/ 288000 w 287999"/>
                          <a:gd name="connsiteY2" fmla="*/ 144000 h 287999"/>
                          <a:gd name="connsiteX3" fmla="*/ 144000 w 287999"/>
                          <a:gd name="connsiteY3" fmla="*/ 288000 h 287999"/>
                          <a:gd name="connsiteX4" fmla="*/ 0 w 287999"/>
                          <a:gd name="connsiteY4" fmla="*/ 144000 h 287999"/>
                          <a:gd name="connsiteX0" fmla="*/ 0 w 291095"/>
                          <a:gd name="connsiteY0" fmla="*/ 146406 h 290406"/>
                          <a:gd name="connsiteX1" fmla="*/ 144000 w 291095"/>
                          <a:gd name="connsiteY1" fmla="*/ 2406 h 290406"/>
                          <a:gd name="connsiteX2" fmla="*/ 234960 w 291095"/>
                          <a:gd name="connsiteY2" fmla="*/ 62686 h 290406"/>
                          <a:gd name="connsiteX3" fmla="*/ 288000 w 291095"/>
                          <a:gd name="connsiteY3" fmla="*/ 146406 h 290406"/>
                          <a:gd name="connsiteX4" fmla="*/ 144000 w 291095"/>
                          <a:gd name="connsiteY4" fmla="*/ 290406 h 290406"/>
                          <a:gd name="connsiteX5" fmla="*/ 0 w 291095"/>
                          <a:gd name="connsiteY5" fmla="*/ 146406 h 290406"/>
                          <a:gd name="connsiteX0" fmla="*/ 82 w 291177"/>
                          <a:gd name="connsiteY0" fmla="*/ 140331 h 284331"/>
                          <a:gd name="connsiteX1" fmla="*/ 125032 w 291177"/>
                          <a:gd name="connsiteY1" fmla="*/ 2681 h 284331"/>
                          <a:gd name="connsiteX2" fmla="*/ 235042 w 291177"/>
                          <a:gd name="connsiteY2" fmla="*/ 56611 h 284331"/>
                          <a:gd name="connsiteX3" fmla="*/ 288082 w 291177"/>
                          <a:gd name="connsiteY3" fmla="*/ 140331 h 284331"/>
                          <a:gd name="connsiteX4" fmla="*/ 144082 w 291177"/>
                          <a:gd name="connsiteY4" fmla="*/ 284331 h 284331"/>
                          <a:gd name="connsiteX5" fmla="*/ 82 w 291177"/>
                          <a:gd name="connsiteY5" fmla="*/ 140331 h 284331"/>
                          <a:gd name="connsiteX0" fmla="*/ 82 w 291177"/>
                          <a:gd name="connsiteY0" fmla="*/ 140331 h 284404"/>
                          <a:gd name="connsiteX1" fmla="*/ 125032 w 291177"/>
                          <a:gd name="connsiteY1" fmla="*/ 2681 h 284404"/>
                          <a:gd name="connsiteX2" fmla="*/ 235042 w 291177"/>
                          <a:gd name="connsiteY2" fmla="*/ 56611 h 284404"/>
                          <a:gd name="connsiteX3" fmla="*/ 288082 w 291177"/>
                          <a:gd name="connsiteY3" fmla="*/ 140331 h 284404"/>
                          <a:gd name="connsiteX4" fmla="*/ 144082 w 291177"/>
                          <a:gd name="connsiteY4" fmla="*/ 284331 h 284404"/>
                          <a:gd name="connsiteX5" fmla="*/ 82 w 291177"/>
                          <a:gd name="connsiteY5" fmla="*/ 140331 h 284404"/>
                          <a:gd name="connsiteX0" fmla="*/ 82 w 291177"/>
                          <a:gd name="connsiteY0" fmla="*/ 140331 h 284404"/>
                          <a:gd name="connsiteX1" fmla="*/ 125032 w 291177"/>
                          <a:gd name="connsiteY1" fmla="*/ 2681 h 284404"/>
                          <a:gd name="connsiteX2" fmla="*/ 235042 w 291177"/>
                          <a:gd name="connsiteY2" fmla="*/ 56611 h 284404"/>
                          <a:gd name="connsiteX3" fmla="*/ 288082 w 291177"/>
                          <a:gd name="connsiteY3" fmla="*/ 140331 h 284404"/>
                          <a:gd name="connsiteX4" fmla="*/ 144082 w 291177"/>
                          <a:gd name="connsiteY4" fmla="*/ 284331 h 284404"/>
                          <a:gd name="connsiteX5" fmla="*/ 82 w 291177"/>
                          <a:gd name="connsiteY5" fmla="*/ 140331 h 284404"/>
                          <a:gd name="connsiteX0" fmla="*/ 96 w 291191"/>
                          <a:gd name="connsiteY0" fmla="*/ 138139 h 282212"/>
                          <a:gd name="connsiteX1" fmla="*/ 125046 w 291191"/>
                          <a:gd name="connsiteY1" fmla="*/ 489 h 282212"/>
                          <a:gd name="connsiteX2" fmla="*/ 235056 w 291191"/>
                          <a:gd name="connsiteY2" fmla="*/ 54419 h 282212"/>
                          <a:gd name="connsiteX3" fmla="*/ 288096 w 291191"/>
                          <a:gd name="connsiteY3" fmla="*/ 138139 h 282212"/>
                          <a:gd name="connsiteX4" fmla="*/ 144096 w 291191"/>
                          <a:gd name="connsiteY4" fmla="*/ 282139 h 282212"/>
                          <a:gd name="connsiteX5" fmla="*/ 96 w 291191"/>
                          <a:gd name="connsiteY5" fmla="*/ 138139 h 282212"/>
                          <a:gd name="connsiteX0" fmla="*/ 96 w 291191"/>
                          <a:gd name="connsiteY0" fmla="*/ 138139 h 282212"/>
                          <a:gd name="connsiteX1" fmla="*/ 125046 w 291191"/>
                          <a:gd name="connsiteY1" fmla="*/ 489 h 282212"/>
                          <a:gd name="connsiteX2" fmla="*/ 235056 w 291191"/>
                          <a:gd name="connsiteY2" fmla="*/ 54419 h 282212"/>
                          <a:gd name="connsiteX3" fmla="*/ 288096 w 291191"/>
                          <a:gd name="connsiteY3" fmla="*/ 138139 h 282212"/>
                          <a:gd name="connsiteX4" fmla="*/ 144096 w 291191"/>
                          <a:gd name="connsiteY4" fmla="*/ 282139 h 282212"/>
                          <a:gd name="connsiteX5" fmla="*/ 96 w 291191"/>
                          <a:gd name="connsiteY5" fmla="*/ 138139 h 282212"/>
                          <a:gd name="connsiteX0" fmla="*/ 87 w 293538"/>
                          <a:gd name="connsiteY0" fmla="*/ 141021 h 285094"/>
                          <a:gd name="connsiteX1" fmla="*/ 125037 w 293538"/>
                          <a:gd name="connsiteY1" fmla="*/ 3371 h 285094"/>
                          <a:gd name="connsiteX2" fmla="*/ 260447 w 293538"/>
                          <a:gd name="connsiteY2" fmla="*/ 50951 h 285094"/>
                          <a:gd name="connsiteX3" fmla="*/ 288087 w 293538"/>
                          <a:gd name="connsiteY3" fmla="*/ 141021 h 285094"/>
                          <a:gd name="connsiteX4" fmla="*/ 144087 w 293538"/>
                          <a:gd name="connsiteY4" fmla="*/ 285021 h 285094"/>
                          <a:gd name="connsiteX5" fmla="*/ 87 w 293538"/>
                          <a:gd name="connsiteY5" fmla="*/ 141021 h 285094"/>
                          <a:gd name="connsiteX0" fmla="*/ 87 w 293538"/>
                          <a:gd name="connsiteY0" fmla="*/ 141021 h 285094"/>
                          <a:gd name="connsiteX1" fmla="*/ 125037 w 293538"/>
                          <a:gd name="connsiteY1" fmla="*/ 3371 h 285094"/>
                          <a:gd name="connsiteX2" fmla="*/ 260447 w 293538"/>
                          <a:gd name="connsiteY2" fmla="*/ 50951 h 285094"/>
                          <a:gd name="connsiteX3" fmla="*/ 288087 w 293538"/>
                          <a:gd name="connsiteY3" fmla="*/ 141021 h 285094"/>
                          <a:gd name="connsiteX4" fmla="*/ 144087 w 293538"/>
                          <a:gd name="connsiteY4" fmla="*/ 285021 h 285094"/>
                          <a:gd name="connsiteX5" fmla="*/ 87 w 293538"/>
                          <a:gd name="connsiteY5" fmla="*/ 141021 h 285094"/>
                          <a:gd name="connsiteX0" fmla="*/ 110 w 293561"/>
                          <a:gd name="connsiteY0" fmla="*/ 137657 h 281730"/>
                          <a:gd name="connsiteX1" fmla="*/ 125060 w 293561"/>
                          <a:gd name="connsiteY1" fmla="*/ 7 h 281730"/>
                          <a:gd name="connsiteX2" fmla="*/ 260470 w 293561"/>
                          <a:gd name="connsiteY2" fmla="*/ 47587 h 281730"/>
                          <a:gd name="connsiteX3" fmla="*/ 288110 w 293561"/>
                          <a:gd name="connsiteY3" fmla="*/ 137657 h 281730"/>
                          <a:gd name="connsiteX4" fmla="*/ 144110 w 293561"/>
                          <a:gd name="connsiteY4" fmla="*/ 281657 h 281730"/>
                          <a:gd name="connsiteX5" fmla="*/ 110 w 293561"/>
                          <a:gd name="connsiteY5" fmla="*/ 137657 h 2817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3561" h="281730">
                            <a:moveTo>
                              <a:pt x="110" y="137657"/>
                            </a:moveTo>
                            <a:cubicBezTo>
                              <a:pt x="-3065" y="90715"/>
                              <a:pt x="62617" y="-856"/>
                              <a:pt x="125060" y="7"/>
                            </a:cubicBezTo>
                            <a:cubicBezTo>
                              <a:pt x="187503" y="870"/>
                              <a:pt x="236470" y="23587"/>
                              <a:pt x="260470" y="47587"/>
                            </a:cubicBezTo>
                            <a:cubicBezTo>
                              <a:pt x="284470" y="71587"/>
                              <a:pt x="303270" y="96529"/>
                              <a:pt x="288110" y="137657"/>
                            </a:cubicBezTo>
                            <a:cubicBezTo>
                              <a:pt x="272950" y="178785"/>
                              <a:pt x="249039" y="278482"/>
                              <a:pt x="144110" y="281657"/>
                            </a:cubicBezTo>
                            <a:cubicBezTo>
                              <a:pt x="39181" y="284832"/>
                              <a:pt x="3285" y="184599"/>
                              <a:pt x="110" y="137657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19" name="楕円 1">
                        <a:extLst>
                          <a:ext uri="{FF2B5EF4-FFF2-40B4-BE49-F238E27FC236}">
                            <a16:creationId xmlns:a16="http://schemas.microsoft.com/office/drawing/2014/main" id="{68EFDFDE-B5F8-4153-9E7C-4AC1EFA27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9029" y="4700335"/>
                        <a:ext cx="275872" cy="259525"/>
                      </a:xfrm>
                      <a:custGeom>
                        <a:avLst/>
                        <a:gdLst>
                          <a:gd name="connsiteX0" fmla="*/ 0 w 287999"/>
                          <a:gd name="connsiteY0" fmla="*/ 144000 h 287999"/>
                          <a:gd name="connsiteX1" fmla="*/ 144000 w 287999"/>
                          <a:gd name="connsiteY1" fmla="*/ 0 h 287999"/>
                          <a:gd name="connsiteX2" fmla="*/ 288000 w 287999"/>
                          <a:gd name="connsiteY2" fmla="*/ 144000 h 287999"/>
                          <a:gd name="connsiteX3" fmla="*/ 144000 w 287999"/>
                          <a:gd name="connsiteY3" fmla="*/ 288000 h 287999"/>
                          <a:gd name="connsiteX4" fmla="*/ 0 w 287999"/>
                          <a:gd name="connsiteY4" fmla="*/ 144000 h 287999"/>
                          <a:gd name="connsiteX0" fmla="*/ 0 w 291095"/>
                          <a:gd name="connsiteY0" fmla="*/ 146406 h 290406"/>
                          <a:gd name="connsiteX1" fmla="*/ 144000 w 291095"/>
                          <a:gd name="connsiteY1" fmla="*/ 2406 h 290406"/>
                          <a:gd name="connsiteX2" fmla="*/ 234960 w 291095"/>
                          <a:gd name="connsiteY2" fmla="*/ 62686 h 290406"/>
                          <a:gd name="connsiteX3" fmla="*/ 288000 w 291095"/>
                          <a:gd name="connsiteY3" fmla="*/ 146406 h 290406"/>
                          <a:gd name="connsiteX4" fmla="*/ 144000 w 291095"/>
                          <a:gd name="connsiteY4" fmla="*/ 290406 h 290406"/>
                          <a:gd name="connsiteX5" fmla="*/ 0 w 291095"/>
                          <a:gd name="connsiteY5" fmla="*/ 146406 h 290406"/>
                          <a:gd name="connsiteX0" fmla="*/ 82 w 291177"/>
                          <a:gd name="connsiteY0" fmla="*/ 140331 h 284331"/>
                          <a:gd name="connsiteX1" fmla="*/ 125032 w 291177"/>
                          <a:gd name="connsiteY1" fmla="*/ 2681 h 284331"/>
                          <a:gd name="connsiteX2" fmla="*/ 235042 w 291177"/>
                          <a:gd name="connsiteY2" fmla="*/ 56611 h 284331"/>
                          <a:gd name="connsiteX3" fmla="*/ 288082 w 291177"/>
                          <a:gd name="connsiteY3" fmla="*/ 140331 h 284331"/>
                          <a:gd name="connsiteX4" fmla="*/ 144082 w 291177"/>
                          <a:gd name="connsiteY4" fmla="*/ 284331 h 284331"/>
                          <a:gd name="connsiteX5" fmla="*/ 82 w 291177"/>
                          <a:gd name="connsiteY5" fmla="*/ 140331 h 284331"/>
                          <a:gd name="connsiteX0" fmla="*/ 82 w 291177"/>
                          <a:gd name="connsiteY0" fmla="*/ 140331 h 284404"/>
                          <a:gd name="connsiteX1" fmla="*/ 125032 w 291177"/>
                          <a:gd name="connsiteY1" fmla="*/ 2681 h 284404"/>
                          <a:gd name="connsiteX2" fmla="*/ 235042 w 291177"/>
                          <a:gd name="connsiteY2" fmla="*/ 56611 h 284404"/>
                          <a:gd name="connsiteX3" fmla="*/ 288082 w 291177"/>
                          <a:gd name="connsiteY3" fmla="*/ 140331 h 284404"/>
                          <a:gd name="connsiteX4" fmla="*/ 144082 w 291177"/>
                          <a:gd name="connsiteY4" fmla="*/ 284331 h 284404"/>
                          <a:gd name="connsiteX5" fmla="*/ 82 w 291177"/>
                          <a:gd name="connsiteY5" fmla="*/ 140331 h 284404"/>
                          <a:gd name="connsiteX0" fmla="*/ 82 w 291177"/>
                          <a:gd name="connsiteY0" fmla="*/ 140331 h 284404"/>
                          <a:gd name="connsiteX1" fmla="*/ 125032 w 291177"/>
                          <a:gd name="connsiteY1" fmla="*/ 2681 h 284404"/>
                          <a:gd name="connsiteX2" fmla="*/ 235042 w 291177"/>
                          <a:gd name="connsiteY2" fmla="*/ 56611 h 284404"/>
                          <a:gd name="connsiteX3" fmla="*/ 288082 w 291177"/>
                          <a:gd name="connsiteY3" fmla="*/ 140331 h 284404"/>
                          <a:gd name="connsiteX4" fmla="*/ 144082 w 291177"/>
                          <a:gd name="connsiteY4" fmla="*/ 284331 h 284404"/>
                          <a:gd name="connsiteX5" fmla="*/ 82 w 291177"/>
                          <a:gd name="connsiteY5" fmla="*/ 140331 h 284404"/>
                          <a:gd name="connsiteX0" fmla="*/ 96 w 291191"/>
                          <a:gd name="connsiteY0" fmla="*/ 138139 h 282212"/>
                          <a:gd name="connsiteX1" fmla="*/ 125046 w 291191"/>
                          <a:gd name="connsiteY1" fmla="*/ 489 h 282212"/>
                          <a:gd name="connsiteX2" fmla="*/ 235056 w 291191"/>
                          <a:gd name="connsiteY2" fmla="*/ 54419 h 282212"/>
                          <a:gd name="connsiteX3" fmla="*/ 288096 w 291191"/>
                          <a:gd name="connsiteY3" fmla="*/ 138139 h 282212"/>
                          <a:gd name="connsiteX4" fmla="*/ 144096 w 291191"/>
                          <a:gd name="connsiteY4" fmla="*/ 282139 h 282212"/>
                          <a:gd name="connsiteX5" fmla="*/ 96 w 291191"/>
                          <a:gd name="connsiteY5" fmla="*/ 138139 h 282212"/>
                          <a:gd name="connsiteX0" fmla="*/ 96 w 291191"/>
                          <a:gd name="connsiteY0" fmla="*/ 138139 h 282212"/>
                          <a:gd name="connsiteX1" fmla="*/ 125046 w 291191"/>
                          <a:gd name="connsiteY1" fmla="*/ 489 h 282212"/>
                          <a:gd name="connsiteX2" fmla="*/ 235056 w 291191"/>
                          <a:gd name="connsiteY2" fmla="*/ 54419 h 282212"/>
                          <a:gd name="connsiteX3" fmla="*/ 288096 w 291191"/>
                          <a:gd name="connsiteY3" fmla="*/ 138139 h 282212"/>
                          <a:gd name="connsiteX4" fmla="*/ 144096 w 291191"/>
                          <a:gd name="connsiteY4" fmla="*/ 282139 h 282212"/>
                          <a:gd name="connsiteX5" fmla="*/ 96 w 291191"/>
                          <a:gd name="connsiteY5" fmla="*/ 138139 h 282212"/>
                          <a:gd name="connsiteX0" fmla="*/ 87 w 293538"/>
                          <a:gd name="connsiteY0" fmla="*/ 141021 h 285094"/>
                          <a:gd name="connsiteX1" fmla="*/ 125037 w 293538"/>
                          <a:gd name="connsiteY1" fmla="*/ 3371 h 285094"/>
                          <a:gd name="connsiteX2" fmla="*/ 260447 w 293538"/>
                          <a:gd name="connsiteY2" fmla="*/ 50951 h 285094"/>
                          <a:gd name="connsiteX3" fmla="*/ 288087 w 293538"/>
                          <a:gd name="connsiteY3" fmla="*/ 141021 h 285094"/>
                          <a:gd name="connsiteX4" fmla="*/ 144087 w 293538"/>
                          <a:gd name="connsiteY4" fmla="*/ 285021 h 285094"/>
                          <a:gd name="connsiteX5" fmla="*/ 87 w 293538"/>
                          <a:gd name="connsiteY5" fmla="*/ 141021 h 285094"/>
                          <a:gd name="connsiteX0" fmla="*/ 87 w 293538"/>
                          <a:gd name="connsiteY0" fmla="*/ 141021 h 285094"/>
                          <a:gd name="connsiteX1" fmla="*/ 125037 w 293538"/>
                          <a:gd name="connsiteY1" fmla="*/ 3371 h 285094"/>
                          <a:gd name="connsiteX2" fmla="*/ 260447 w 293538"/>
                          <a:gd name="connsiteY2" fmla="*/ 50951 h 285094"/>
                          <a:gd name="connsiteX3" fmla="*/ 288087 w 293538"/>
                          <a:gd name="connsiteY3" fmla="*/ 141021 h 285094"/>
                          <a:gd name="connsiteX4" fmla="*/ 144087 w 293538"/>
                          <a:gd name="connsiteY4" fmla="*/ 285021 h 285094"/>
                          <a:gd name="connsiteX5" fmla="*/ 87 w 293538"/>
                          <a:gd name="connsiteY5" fmla="*/ 141021 h 285094"/>
                          <a:gd name="connsiteX0" fmla="*/ 110 w 293561"/>
                          <a:gd name="connsiteY0" fmla="*/ 137657 h 281730"/>
                          <a:gd name="connsiteX1" fmla="*/ 125060 w 293561"/>
                          <a:gd name="connsiteY1" fmla="*/ 7 h 281730"/>
                          <a:gd name="connsiteX2" fmla="*/ 260470 w 293561"/>
                          <a:gd name="connsiteY2" fmla="*/ 47587 h 281730"/>
                          <a:gd name="connsiteX3" fmla="*/ 288110 w 293561"/>
                          <a:gd name="connsiteY3" fmla="*/ 137657 h 281730"/>
                          <a:gd name="connsiteX4" fmla="*/ 144110 w 293561"/>
                          <a:gd name="connsiteY4" fmla="*/ 281657 h 281730"/>
                          <a:gd name="connsiteX5" fmla="*/ 110 w 293561"/>
                          <a:gd name="connsiteY5" fmla="*/ 137657 h 281730"/>
                          <a:gd name="connsiteX0" fmla="*/ 80 w 290218"/>
                          <a:gd name="connsiteY0" fmla="*/ 138501 h 282574"/>
                          <a:gd name="connsiteX1" fmla="*/ 125030 w 290218"/>
                          <a:gd name="connsiteY1" fmla="*/ 851 h 282574"/>
                          <a:gd name="connsiteX2" fmla="*/ 209640 w 290218"/>
                          <a:gd name="connsiteY2" fmla="*/ 83356 h 282574"/>
                          <a:gd name="connsiteX3" fmla="*/ 288080 w 290218"/>
                          <a:gd name="connsiteY3" fmla="*/ 138501 h 282574"/>
                          <a:gd name="connsiteX4" fmla="*/ 144080 w 290218"/>
                          <a:gd name="connsiteY4" fmla="*/ 282501 h 282574"/>
                          <a:gd name="connsiteX5" fmla="*/ 80 w 290218"/>
                          <a:gd name="connsiteY5" fmla="*/ 138501 h 282574"/>
                          <a:gd name="connsiteX0" fmla="*/ 80 w 308862"/>
                          <a:gd name="connsiteY0" fmla="*/ 138501 h 282982"/>
                          <a:gd name="connsiteX1" fmla="*/ 125030 w 308862"/>
                          <a:gd name="connsiteY1" fmla="*/ 851 h 282982"/>
                          <a:gd name="connsiteX2" fmla="*/ 209640 w 308862"/>
                          <a:gd name="connsiteY2" fmla="*/ 83356 h 282982"/>
                          <a:gd name="connsiteX3" fmla="*/ 307130 w 308862"/>
                          <a:gd name="connsiteY3" fmla="*/ 179776 h 282982"/>
                          <a:gd name="connsiteX4" fmla="*/ 144080 w 308862"/>
                          <a:gd name="connsiteY4" fmla="*/ 282501 h 282982"/>
                          <a:gd name="connsiteX5" fmla="*/ 80 w 308862"/>
                          <a:gd name="connsiteY5" fmla="*/ 138501 h 282982"/>
                          <a:gd name="connsiteX0" fmla="*/ 80 w 309044"/>
                          <a:gd name="connsiteY0" fmla="*/ 139769 h 284250"/>
                          <a:gd name="connsiteX1" fmla="*/ 125030 w 309044"/>
                          <a:gd name="connsiteY1" fmla="*/ 2119 h 284250"/>
                          <a:gd name="connsiteX2" fmla="*/ 219165 w 309044"/>
                          <a:gd name="connsiteY2" fmla="*/ 62399 h 284250"/>
                          <a:gd name="connsiteX3" fmla="*/ 307130 w 309044"/>
                          <a:gd name="connsiteY3" fmla="*/ 181044 h 284250"/>
                          <a:gd name="connsiteX4" fmla="*/ 144080 w 309044"/>
                          <a:gd name="connsiteY4" fmla="*/ 283769 h 284250"/>
                          <a:gd name="connsiteX5" fmla="*/ 80 w 309044"/>
                          <a:gd name="connsiteY5" fmla="*/ 139769 h 284250"/>
                          <a:gd name="connsiteX0" fmla="*/ 80 w 275300"/>
                          <a:gd name="connsiteY0" fmla="*/ 139769 h 284030"/>
                          <a:gd name="connsiteX1" fmla="*/ 125030 w 275300"/>
                          <a:gd name="connsiteY1" fmla="*/ 2119 h 284030"/>
                          <a:gd name="connsiteX2" fmla="*/ 219165 w 275300"/>
                          <a:gd name="connsiteY2" fmla="*/ 62399 h 284030"/>
                          <a:gd name="connsiteX3" fmla="*/ 272205 w 275300"/>
                          <a:gd name="connsiteY3" fmla="*/ 171519 h 284030"/>
                          <a:gd name="connsiteX4" fmla="*/ 144080 w 275300"/>
                          <a:gd name="connsiteY4" fmla="*/ 283769 h 284030"/>
                          <a:gd name="connsiteX5" fmla="*/ 80 w 275300"/>
                          <a:gd name="connsiteY5" fmla="*/ 139769 h 284030"/>
                          <a:gd name="connsiteX0" fmla="*/ 80 w 275300"/>
                          <a:gd name="connsiteY0" fmla="*/ 139769 h 284030"/>
                          <a:gd name="connsiteX1" fmla="*/ 125030 w 275300"/>
                          <a:gd name="connsiteY1" fmla="*/ 2119 h 284030"/>
                          <a:gd name="connsiteX2" fmla="*/ 219165 w 275300"/>
                          <a:gd name="connsiteY2" fmla="*/ 62399 h 284030"/>
                          <a:gd name="connsiteX3" fmla="*/ 272205 w 275300"/>
                          <a:gd name="connsiteY3" fmla="*/ 171519 h 284030"/>
                          <a:gd name="connsiteX4" fmla="*/ 144080 w 275300"/>
                          <a:gd name="connsiteY4" fmla="*/ 283769 h 284030"/>
                          <a:gd name="connsiteX5" fmla="*/ 80 w 275300"/>
                          <a:gd name="connsiteY5" fmla="*/ 139769 h 284030"/>
                          <a:gd name="connsiteX0" fmla="*/ 80 w 275300"/>
                          <a:gd name="connsiteY0" fmla="*/ 139769 h 284030"/>
                          <a:gd name="connsiteX1" fmla="*/ 125030 w 275300"/>
                          <a:gd name="connsiteY1" fmla="*/ 2119 h 284030"/>
                          <a:gd name="connsiteX2" fmla="*/ 219165 w 275300"/>
                          <a:gd name="connsiteY2" fmla="*/ 62399 h 284030"/>
                          <a:gd name="connsiteX3" fmla="*/ 272205 w 275300"/>
                          <a:gd name="connsiteY3" fmla="*/ 171519 h 284030"/>
                          <a:gd name="connsiteX4" fmla="*/ 144080 w 275300"/>
                          <a:gd name="connsiteY4" fmla="*/ 283769 h 284030"/>
                          <a:gd name="connsiteX5" fmla="*/ 80 w 275300"/>
                          <a:gd name="connsiteY5" fmla="*/ 139769 h 284030"/>
                          <a:gd name="connsiteX0" fmla="*/ 1012 w 276232"/>
                          <a:gd name="connsiteY0" fmla="*/ 142837 h 287098"/>
                          <a:gd name="connsiteX1" fmla="*/ 87862 w 276232"/>
                          <a:gd name="connsiteY1" fmla="*/ 2012 h 287098"/>
                          <a:gd name="connsiteX2" fmla="*/ 220097 w 276232"/>
                          <a:gd name="connsiteY2" fmla="*/ 65467 h 287098"/>
                          <a:gd name="connsiteX3" fmla="*/ 273137 w 276232"/>
                          <a:gd name="connsiteY3" fmla="*/ 174587 h 287098"/>
                          <a:gd name="connsiteX4" fmla="*/ 145012 w 276232"/>
                          <a:gd name="connsiteY4" fmla="*/ 286837 h 287098"/>
                          <a:gd name="connsiteX5" fmla="*/ 1012 w 276232"/>
                          <a:gd name="connsiteY5" fmla="*/ 142837 h 287098"/>
                          <a:gd name="connsiteX0" fmla="*/ 1305 w 276525"/>
                          <a:gd name="connsiteY0" fmla="*/ 143697 h 287958"/>
                          <a:gd name="connsiteX1" fmla="*/ 88155 w 276525"/>
                          <a:gd name="connsiteY1" fmla="*/ 2872 h 287958"/>
                          <a:gd name="connsiteX2" fmla="*/ 220390 w 276525"/>
                          <a:gd name="connsiteY2" fmla="*/ 66327 h 287958"/>
                          <a:gd name="connsiteX3" fmla="*/ 273430 w 276525"/>
                          <a:gd name="connsiteY3" fmla="*/ 175447 h 287958"/>
                          <a:gd name="connsiteX4" fmla="*/ 145305 w 276525"/>
                          <a:gd name="connsiteY4" fmla="*/ 287697 h 287958"/>
                          <a:gd name="connsiteX5" fmla="*/ 1305 w 276525"/>
                          <a:gd name="connsiteY5" fmla="*/ 143697 h 287958"/>
                          <a:gd name="connsiteX0" fmla="*/ 591 w 275811"/>
                          <a:gd name="connsiteY0" fmla="*/ 143697 h 287958"/>
                          <a:gd name="connsiteX1" fmla="*/ 87441 w 275811"/>
                          <a:gd name="connsiteY1" fmla="*/ 2872 h 287958"/>
                          <a:gd name="connsiteX2" fmla="*/ 219676 w 275811"/>
                          <a:gd name="connsiteY2" fmla="*/ 66327 h 287958"/>
                          <a:gd name="connsiteX3" fmla="*/ 272716 w 275811"/>
                          <a:gd name="connsiteY3" fmla="*/ 175447 h 287958"/>
                          <a:gd name="connsiteX4" fmla="*/ 144591 w 275811"/>
                          <a:gd name="connsiteY4" fmla="*/ 287697 h 287958"/>
                          <a:gd name="connsiteX5" fmla="*/ 591 w 275811"/>
                          <a:gd name="connsiteY5" fmla="*/ 143697 h 287958"/>
                          <a:gd name="connsiteX0" fmla="*/ 652 w 275872"/>
                          <a:gd name="connsiteY0" fmla="*/ 143697 h 259525"/>
                          <a:gd name="connsiteX1" fmla="*/ 87502 w 275872"/>
                          <a:gd name="connsiteY1" fmla="*/ 2872 h 259525"/>
                          <a:gd name="connsiteX2" fmla="*/ 219737 w 275872"/>
                          <a:gd name="connsiteY2" fmla="*/ 66327 h 259525"/>
                          <a:gd name="connsiteX3" fmla="*/ 272777 w 275872"/>
                          <a:gd name="connsiteY3" fmla="*/ 175447 h 259525"/>
                          <a:gd name="connsiteX4" fmla="*/ 125602 w 275872"/>
                          <a:gd name="connsiteY4" fmla="*/ 259122 h 259525"/>
                          <a:gd name="connsiteX5" fmla="*/ 652 w 275872"/>
                          <a:gd name="connsiteY5" fmla="*/ 143697 h 259525"/>
                          <a:gd name="connsiteX0" fmla="*/ 652 w 275872"/>
                          <a:gd name="connsiteY0" fmla="*/ 143697 h 259525"/>
                          <a:gd name="connsiteX1" fmla="*/ 87502 w 275872"/>
                          <a:gd name="connsiteY1" fmla="*/ 2872 h 259525"/>
                          <a:gd name="connsiteX2" fmla="*/ 219737 w 275872"/>
                          <a:gd name="connsiteY2" fmla="*/ 66327 h 259525"/>
                          <a:gd name="connsiteX3" fmla="*/ 272777 w 275872"/>
                          <a:gd name="connsiteY3" fmla="*/ 175447 h 259525"/>
                          <a:gd name="connsiteX4" fmla="*/ 125602 w 275872"/>
                          <a:gd name="connsiteY4" fmla="*/ 259122 h 259525"/>
                          <a:gd name="connsiteX5" fmla="*/ 652 w 275872"/>
                          <a:gd name="connsiteY5" fmla="*/ 143697 h 25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75872" h="259525">
                            <a:moveTo>
                              <a:pt x="652" y="143697"/>
                            </a:moveTo>
                            <a:cubicBezTo>
                              <a:pt x="-5698" y="100989"/>
                              <a:pt x="35113" y="18942"/>
                              <a:pt x="87502" y="2872"/>
                            </a:cubicBezTo>
                            <a:cubicBezTo>
                              <a:pt x="139891" y="-13198"/>
                              <a:pt x="195737" y="42327"/>
                              <a:pt x="219737" y="66327"/>
                            </a:cubicBezTo>
                            <a:cubicBezTo>
                              <a:pt x="243737" y="90327"/>
                              <a:pt x="287937" y="134319"/>
                              <a:pt x="272777" y="175447"/>
                            </a:cubicBezTo>
                            <a:cubicBezTo>
                              <a:pt x="257617" y="216575"/>
                              <a:pt x="202706" y="264414"/>
                              <a:pt x="125602" y="259122"/>
                            </a:cubicBezTo>
                            <a:cubicBezTo>
                              <a:pt x="48498" y="253830"/>
                              <a:pt x="7002" y="186405"/>
                              <a:pt x="652" y="143697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cxnSp>
                    <p:nvCxnSpPr>
                      <p:cNvPr id="2420" name="曲線コネクタ 86">
                        <a:extLst>
                          <a:ext uri="{FF2B5EF4-FFF2-40B4-BE49-F238E27FC236}">
                            <a16:creationId xmlns:a16="http://schemas.microsoft.com/office/drawing/2014/main" id="{5CF125B9-DE2F-7E78-D48C-8C30F7DDB4F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405306" y="4771698"/>
                        <a:ext cx="1192769" cy="16412"/>
                      </a:xfrm>
                      <a:prstGeom prst="curvedConnector3">
                        <a:avLst>
                          <a:gd name="adj1" fmla="val 44410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21" name="曲線コネクタ 87">
                        <a:extLst>
                          <a:ext uri="{FF2B5EF4-FFF2-40B4-BE49-F238E27FC236}">
                            <a16:creationId xmlns:a16="http://schemas.microsoft.com/office/drawing/2014/main" id="{E1ACB994-ABE3-E3AD-B96A-F8D1C937262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63800" y="4606925"/>
                        <a:ext cx="1053955" cy="13683"/>
                      </a:xfrm>
                      <a:prstGeom prst="curvedConnector3">
                        <a:avLst>
                          <a:gd name="adj1" fmla="val 50000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22" name="曲線コネクタ 88">
                        <a:extLst>
                          <a:ext uri="{FF2B5EF4-FFF2-40B4-BE49-F238E27FC236}">
                            <a16:creationId xmlns:a16="http://schemas.microsoft.com/office/drawing/2014/main" id="{247D21FE-147F-9384-5C5E-3C11F596FB5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524774" y="4479844"/>
                        <a:ext cx="910392" cy="5037"/>
                      </a:xfrm>
                      <a:prstGeom prst="curvedConnector3">
                        <a:avLst>
                          <a:gd name="adj1" fmla="val 50000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23" name="角丸四角形 2">
                        <a:extLst>
                          <a:ext uri="{FF2B5EF4-FFF2-40B4-BE49-F238E27FC236}">
                            <a16:creationId xmlns:a16="http://schemas.microsoft.com/office/drawing/2014/main" id="{6BB9A63A-1778-944E-0D92-B295BBE19B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3721" y="2528376"/>
                        <a:ext cx="2610601" cy="1706867"/>
                      </a:xfrm>
                      <a:custGeom>
                        <a:avLst/>
                        <a:gdLst>
                          <a:gd name="connsiteX0" fmla="*/ 0 w 2823494"/>
                          <a:gd name="connsiteY0" fmla="*/ 336006 h 2015993"/>
                          <a:gd name="connsiteX1" fmla="*/ 336006 w 2823494"/>
                          <a:gd name="connsiteY1" fmla="*/ 0 h 2015993"/>
                          <a:gd name="connsiteX2" fmla="*/ 2487488 w 2823494"/>
                          <a:gd name="connsiteY2" fmla="*/ 0 h 2015993"/>
                          <a:gd name="connsiteX3" fmla="*/ 2823494 w 2823494"/>
                          <a:gd name="connsiteY3" fmla="*/ 336006 h 2015993"/>
                          <a:gd name="connsiteX4" fmla="*/ 2823494 w 2823494"/>
                          <a:gd name="connsiteY4" fmla="*/ 1679987 h 2015993"/>
                          <a:gd name="connsiteX5" fmla="*/ 2487488 w 2823494"/>
                          <a:gd name="connsiteY5" fmla="*/ 2015993 h 2015993"/>
                          <a:gd name="connsiteX6" fmla="*/ 336006 w 2823494"/>
                          <a:gd name="connsiteY6" fmla="*/ 2015993 h 2015993"/>
                          <a:gd name="connsiteX7" fmla="*/ 0 w 2823494"/>
                          <a:gd name="connsiteY7" fmla="*/ 1679987 h 2015993"/>
                          <a:gd name="connsiteX8" fmla="*/ 0 w 2823494"/>
                          <a:gd name="connsiteY8" fmla="*/ 336006 h 2015993"/>
                          <a:gd name="connsiteX0" fmla="*/ 0 w 2823494"/>
                          <a:gd name="connsiteY0" fmla="*/ 336006 h 2015993"/>
                          <a:gd name="connsiteX1" fmla="*/ 336006 w 2823494"/>
                          <a:gd name="connsiteY1" fmla="*/ 0 h 2015993"/>
                          <a:gd name="connsiteX2" fmla="*/ 2487488 w 2823494"/>
                          <a:gd name="connsiteY2" fmla="*/ 0 h 2015993"/>
                          <a:gd name="connsiteX3" fmla="*/ 2823494 w 2823494"/>
                          <a:gd name="connsiteY3" fmla="*/ 336006 h 2015993"/>
                          <a:gd name="connsiteX4" fmla="*/ 2823494 w 2823494"/>
                          <a:gd name="connsiteY4" fmla="*/ 1679987 h 2015993"/>
                          <a:gd name="connsiteX5" fmla="*/ 2487488 w 2823494"/>
                          <a:gd name="connsiteY5" fmla="*/ 2015993 h 2015993"/>
                          <a:gd name="connsiteX6" fmla="*/ 336006 w 2823494"/>
                          <a:gd name="connsiteY6" fmla="*/ 2015993 h 2015993"/>
                          <a:gd name="connsiteX7" fmla="*/ 155448 w 2823494"/>
                          <a:gd name="connsiteY7" fmla="*/ 1679987 h 2015993"/>
                          <a:gd name="connsiteX8" fmla="*/ 0 w 2823494"/>
                          <a:gd name="connsiteY8" fmla="*/ 336006 h 2015993"/>
                          <a:gd name="connsiteX0" fmla="*/ 0 w 2741198"/>
                          <a:gd name="connsiteY0" fmla="*/ 317718 h 2015993"/>
                          <a:gd name="connsiteX1" fmla="*/ 253710 w 2741198"/>
                          <a:gd name="connsiteY1" fmla="*/ 0 h 2015993"/>
                          <a:gd name="connsiteX2" fmla="*/ 2405192 w 2741198"/>
                          <a:gd name="connsiteY2" fmla="*/ 0 h 2015993"/>
                          <a:gd name="connsiteX3" fmla="*/ 2741198 w 2741198"/>
                          <a:gd name="connsiteY3" fmla="*/ 336006 h 2015993"/>
                          <a:gd name="connsiteX4" fmla="*/ 2741198 w 2741198"/>
                          <a:gd name="connsiteY4" fmla="*/ 1679987 h 2015993"/>
                          <a:gd name="connsiteX5" fmla="*/ 2405192 w 2741198"/>
                          <a:gd name="connsiteY5" fmla="*/ 2015993 h 2015993"/>
                          <a:gd name="connsiteX6" fmla="*/ 253710 w 2741198"/>
                          <a:gd name="connsiteY6" fmla="*/ 2015993 h 2015993"/>
                          <a:gd name="connsiteX7" fmla="*/ 73152 w 2741198"/>
                          <a:gd name="connsiteY7" fmla="*/ 1679987 h 2015993"/>
                          <a:gd name="connsiteX8" fmla="*/ 0 w 2741198"/>
                          <a:gd name="connsiteY8" fmla="*/ 317718 h 2015993"/>
                          <a:gd name="connsiteX0" fmla="*/ 9158 w 2668060"/>
                          <a:gd name="connsiteY0" fmla="*/ 390870 h 2015993"/>
                          <a:gd name="connsiteX1" fmla="*/ 180572 w 2668060"/>
                          <a:gd name="connsiteY1" fmla="*/ 0 h 2015993"/>
                          <a:gd name="connsiteX2" fmla="*/ 2332054 w 2668060"/>
                          <a:gd name="connsiteY2" fmla="*/ 0 h 2015993"/>
                          <a:gd name="connsiteX3" fmla="*/ 2668060 w 2668060"/>
                          <a:gd name="connsiteY3" fmla="*/ 336006 h 2015993"/>
                          <a:gd name="connsiteX4" fmla="*/ 2668060 w 2668060"/>
                          <a:gd name="connsiteY4" fmla="*/ 1679987 h 2015993"/>
                          <a:gd name="connsiteX5" fmla="*/ 2332054 w 2668060"/>
                          <a:gd name="connsiteY5" fmla="*/ 2015993 h 2015993"/>
                          <a:gd name="connsiteX6" fmla="*/ 180572 w 2668060"/>
                          <a:gd name="connsiteY6" fmla="*/ 2015993 h 2015993"/>
                          <a:gd name="connsiteX7" fmla="*/ 14 w 2668060"/>
                          <a:gd name="connsiteY7" fmla="*/ 1679987 h 2015993"/>
                          <a:gd name="connsiteX8" fmla="*/ 9158 w 2668060"/>
                          <a:gd name="connsiteY8" fmla="*/ 390870 h 2015993"/>
                          <a:gd name="connsiteX0" fmla="*/ 9158 w 2668060"/>
                          <a:gd name="connsiteY0" fmla="*/ 400014 h 2025137"/>
                          <a:gd name="connsiteX1" fmla="*/ 281156 w 2668060"/>
                          <a:gd name="connsiteY1" fmla="*/ 0 h 2025137"/>
                          <a:gd name="connsiteX2" fmla="*/ 2332054 w 2668060"/>
                          <a:gd name="connsiteY2" fmla="*/ 9144 h 2025137"/>
                          <a:gd name="connsiteX3" fmla="*/ 2668060 w 2668060"/>
                          <a:gd name="connsiteY3" fmla="*/ 345150 h 2025137"/>
                          <a:gd name="connsiteX4" fmla="*/ 2668060 w 2668060"/>
                          <a:gd name="connsiteY4" fmla="*/ 1689131 h 2025137"/>
                          <a:gd name="connsiteX5" fmla="*/ 2332054 w 2668060"/>
                          <a:gd name="connsiteY5" fmla="*/ 2025137 h 2025137"/>
                          <a:gd name="connsiteX6" fmla="*/ 180572 w 2668060"/>
                          <a:gd name="connsiteY6" fmla="*/ 2025137 h 2025137"/>
                          <a:gd name="connsiteX7" fmla="*/ 14 w 2668060"/>
                          <a:gd name="connsiteY7" fmla="*/ 1689131 h 2025137"/>
                          <a:gd name="connsiteX8" fmla="*/ 9158 w 2668060"/>
                          <a:gd name="connsiteY8" fmla="*/ 400014 h 2025137"/>
                          <a:gd name="connsiteX0" fmla="*/ 0 w 2814350"/>
                          <a:gd name="connsiteY0" fmla="*/ 390870 h 2025137"/>
                          <a:gd name="connsiteX1" fmla="*/ 427446 w 2814350"/>
                          <a:gd name="connsiteY1" fmla="*/ 0 h 2025137"/>
                          <a:gd name="connsiteX2" fmla="*/ 2478344 w 2814350"/>
                          <a:gd name="connsiteY2" fmla="*/ 9144 h 2025137"/>
                          <a:gd name="connsiteX3" fmla="*/ 2814350 w 2814350"/>
                          <a:gd name="connsiteY3" fmla="*/ 345150 h 2025137"/>
                          <a:gd name="connsiteX4" fmla="*/ 2814350 w 2814350"/>
                          <a:gd name="connsiteY4" fmla="*/ 1689131 h 2025137"/>
                          <a:gd name="connsiteX5" fmla="*/ 2478344 w 2814350"/>
                          <a:gd name="connsiteY5" fmla="*/ 2025137 h 2025137"/>
                          <a:gd name="connsiteX6" fmla="*/ 326862 w 2814350"/>
                          <a:gd name="connsiteY6" fmla="*/ 2025137 h 2025137"/>
                          <a:gd name="connsiteX7" fmla="*/ 146304 w 2814350"/>
                          <a:gd name="connsiteY7" fmla="*/ 1689131 h 2025137"/>
                          <a:gd name="connsiteX8" fmla="*/ 0 w 2814350"/>
                          <a:gd name="connsiteY8" fmla="*/ 390870 h 2025137"/>
                          <a:gd name="connsiteX0" fmla="*/ 0 w 2741198"/>
                          <a:gd name="connsiteY0" fmla="*/ 345150 h 2025137"/>
                          <a:gd name="connsiteX1" fmla="*/ 354294 w 2741198"/>
                          <a:gd name="connsiteY1" fmla="*/ 0 h 2025137"/>
                          <a:gd name="connsiteX2" fmla="*/ 2405192 w 2741198"/>
                          <a:gd name="connsiteY2" fmla="*/ 9144 h 2025137"/>
                          <a:gd name="connsiteX3" fmla="*/ 2741198 w 2741198"/>
                          <a:gd name="connsiteY3" fmla="*/ 345150 h 2025137"/>
                          <a:gd name="connsiteX4" fmla="*/ 2741198 w 2741198"/>
                          <a:gd name="connsiteY4" fmla="*/ 1689131 h 2025137"/>
                          <a:gd name="connsiteX5" fmla="*/ 2405192 w 2741198"/>
                          <a:gd name="connsiteY5" fmla="*/ 2025137 h 2025137"/>
                          <a:gd name="connsiteX6" fmla="*/ 253710 w 2741198"/>
                          <a:gd name="connsiteY6" fmla="*/ 2025137 h 2025137"/>
                          <a:gd name="connsiteX7" fmla="*/ 73152 w 2741198"/>
                          <a:gd name="connsiteY7" fmla="*/ 1689131 h 2025137"/>
                          <a:gd name="connsiteX8" fmla="*/ 0 w 2741198"/>
                          <a:gd name="connsiteY8" fmla="*/ 345150 h 2025137"/>
                          <a:gd name="connsiteX0" fmla="*/ 0 w 2741198"/>
                          <a:gd name="connsiteY0" fmla="*/ 336006 h 2015993"/>
                          <a:gd name="connsiteX1" fmla="*/ 363438 w 2741198"/>
                          <a:gd name="connsiteY1" fmla="*/ 54864 h 2015993"/>
                          <a:gd name="connsiteX2" fmla="*/ 2405192 w 2741198"/>
                          <a:gd name="connsiteY2" fmla="*/ 0 h 2015993"/>
                          <a:gd name="connsiteX3" fmla="*/ 2741198 w 2741198"/>
                          <a:gd name="connsiteY3" fmla="*/ 336006 h 2015993"/>
                          <a:gd name="connsiteX4" fmla="*/ 2741198 w 2741198"/>
                          <a:gd name="connsiteY4" fmla="*/ 1679987 h 2015993"/>
                          <a:gd name="connsiteX5" fmla="*/ 2405192 w 2741198"/>
                          <a:gd name="connsiteY5" fmla="*/ 2015993 h 2015993"/>
                          <a:gd name="connsiteX6" fmla="*/ 253710 w 2741198"/>
                          <a:gd name="connsiteY6" fmla="*/ 2015993 h 2015993"/>
                          <a:gd name="connsiteX7" fmla="*/ 73152 w 2741198"/>
                          <a:gd name="connsiteY7" fmla="*/ 1679987 h 2015993"/>
                          <a:gd name="connsiteX8" fmla="*/ 0 w 2741198"/>
                          <a:gd name="connsiteY8" fmla="*/ 336006 h 2015993"/>
                          <a:gd name="connsiteX0" fmla="*/ 0 w 2741198"/>
                          <a:gd name="connsiteY0" fmla="*/ 281142 h 1961129"/>
                          <a:gd name="connsiteX1" fmla="*/ 363438 w 2741198"/>
                          <a:gd name="connsiteY1" fmla="*/ 0 h 1961129"/>
                          <a:gd name="connsiteX2" fmla="*/ 2213168 w 2741198"/>
                          <a:gd name="connsiteY2" fmla="*/ 64008 h 1961129"/>
                          <a:gd name="connsiteX3" fmla="*/ 2741198 w 2741198"/>
                          <a:gd name="connsiteY3" fmla="*/ 281142 h 1961129"/>
                          <a:gd name="connsiteX4" fmla="*/ 2741198 w 2741198"/>
                          <a:gd name="connsiteY4" fmla="*/ 1625123 h 1961129"/>
                          <a:gd name="connsiteX5" fmla="*/ 2405192 w 2741198"/>
                          <a:gd name="connsiteY5" fmla="*/ 1961129 h 1961129"/>
                          <a:gd name="connsiteX6" fmla="*/ 253710 w 2741198"/>
                          <a:gd name="connsiteY6" fmla="*/ 1961129 h 1961129"/>
                          <a:gd name="connsiteX7" fmla="*/ 73152 w 2741198"/>
                          <a:gd name="connsiteY7" fmla="*/ 1625123 h 1961129"/>
                          <a:gd name="connsiteX8" fmla="*/ 0 w 2741198"/>
                          <a:gd name="connsiteY8" fmla="*/ 281142 h 1961129"/>
                          <a:gd name="connsiteX0" fmla="*/ 0 w 2741198"/>
                          <a:gd name="connsiteY0" fmla="*/ 281142 h 1961129"/>
                          <a:gd name="connsiteX1" fmla="*/ 363438 w 2741198"/>
                          <a:gd name="connsiteY1" fmla="*/ 0 h 1961129"/>
                          <a:gd name="connsiteX2" fmla="*/ 2213168 w 2741198"/>
                          <a:gd name="connsiteY2" fmla="*/ 64008 h 1961129"/>
                          <a:gd name="connsiteX3" fmla="*/ 2494310 w 2741198"/>
                          <a:gd name="connsiteY3" fmla="*/ 363438 h 1961129"/>
                          <a:gd name="connsiteX4" fmla="*/ 2741198 w 2741198"/>
                          <a:gd name="connsiteY4" fmla="*/ 1625123 h 1961129"/>
                          <a:gd name="connsiteX5" fmla="*/ 2405192 w 2741198"/>
                          <a:gd name="connsiteY5" fmla="*/ 1961129 h 1961129"/>
                          <a:gd name="connsiteX6" fmla="*/ 253710 w 2741198"/>
                          <a:gd name="connsiteY6" fmla="*/ 1961129 h 1961129"/>
                          <a:gd name="connsiteX7" fmla="*/ 73152 w 2741198"/>
                          <a:gd name="connsiteY7" fmla="*/ 1625123 h 1961129"/>
                          <a:gd name="connsiteX8" fmla="*/ 0 w 2741198"/>
                          <a:gd name="connsiteY8" fmla="*/ 281142 h 1961129"/>
                          <a:gd name="connsiteX0" fmla="*/ 0 w 2741198"/>
                          <a:gd name="connsiteY0" fmla="*/ 281142 h 2186049"/>
                          <a:gd name="connsiteX1" fmla="*/ 363438 w 2741198"/>
                          <a:gd name="connsiteY1" fmla="*/ 0 h 2186049"/>
                          <a:gd name="connsiteX2" fmla="*/ 2213168 w 2741198"/>
                          <a:gd name="connsiteY2" fmla="*/ 64008 h 2186049"/>
                          <a:gd name="connsiteX3" fmla="*/ 2494310 w 2741198"/>
                          <a:gd name="connsiteY3" fmla="*/ 363438 h 2186049"/>
                          <a:gd name="connsiteX4" fmla="*/ 2741198 w 2741198"/>
                          <a:gd name="connsiteY4" fmla="*/ 1625123 h 2186049"/>
                          <a:gd name="connsiteX5" fmla="*/ 2488602 w 2741198"/>
                          <a:gd name="connsiteY5" fmla="*/ 2186049 h 2186049"/>
                          <a:gd name="connsiteX6" fmla="*/ 253710 w 2741198"/>
                          <a:gd name="connsiteY6" fmla="*/ 1961129 h 2186049"/>
                          <a:gd name="connsiteX7" fmla="*/ 73152 w 2741198"/>
                          <a:gd name="connsiteY7" fmla="*/ 1625123 h 2186049"/>
                          <a:gd name="connsiteX8" fmla="*/ 0 w 2741198"/>
                          <a:gd name="connsiteY8" fmla="*/ 281142 h 2186049"/>
                          <a:gd name="connsiteX0" fmla="*/ 0 w 2741198"/>
                          <a:gd name="connsiteY0" fmla="*/ 281142 h 2186049"/>
                          <a:gd name="connsiteX1" fmla="*/ 363438 w 2741198"/>
                          <a:gd name="connsiteY1" fmla="*/ 0 h 2186049"/>
                          <a:gd name="connsiteX2" fmla="*/ 2213168 w 2741198"/>
                          <a:gd name="connsiteY2" fmla="*/ 64008 h 2186049"/>
                          <a:gd name="connsiteX3" fmla="*/ 2494310 w 2741198"/>
                          <a:gd name="connsiteY3" fmla="*/ 363438 h 2186049"/>
                          <a:gd name="connsiteX4" fmla="*/ 2741198 w 2741198"/>
                          <a:gd name="connsiteY4" fmla="*/ 1660637 h 2186049"/>
                          <a:gd name="connsiteX5" fmla="*/ 2488602 w 2741198"/>
                          <a:gd name="connsiteY5" fmla="*/ 2186049 h 2186049"/>
                          <a:gd name="connsiteX6" fmla="*/ 253710 w 2741198"/>
                          <a:gd name="connsiteY6" fmla="*/ 1961129 h 2186049"/>
                          <a:gd name="connsiteX7" fmla="*/ 73152 w 2741198"/>
                          <a:gd name="connsiteY7" fmla="*/ 1625123 h 2186049"/>
                          <a:gd name="connsiteX8" fmla="*/ 0 w 2741198"/>
                          <a:gd name="connsiteY8" fmla="*/ 281142 h 2186049"/>
                          <a:gd name="connsiteX0" fmla="*/ 0 w 2741234"/>
                          <a:gd name="connsiteY0" fmla="*/ 281142 h 2209725"/>
                          <a:gd name="connsiteX1" fmla="*/ 363438 w 2741234"/>
                          <a:gd name="connsiteY1" fmla="*/ 0 h 2209725"/>
                          <a:gd name="connsiteX2" fmla="*/ 2213168 w 2741234"/>
                          <a:gd name="connsiteY2" fmla="*/ 64008 h 2209725"/>
                          <a:gd name="connsiteX3" fmla="*/ 2494310 w 2741234"/>
                          <a:gd name="connsiteY3" fmla="*/ 363438 h 2209725"/>
                          <a:gd name="connsiteX4" fmla="*/ 2741198 w 2741234"/>
                          <a:gd name="connsiteY4" fmla="*/ 1660637 h 2209725"/>
                          <a:gd name="connsiteX5" fmla="*/ 2562745 w 2741234"/>
                          <a:gd name="connsiteY5" fmla="*/ 2209725 h 2209725"/>
                          <a:gd name="connsiteX6" fmla="*/ 253710 w 2741234"/>
                          <a:gd name="connsiteY6" fmla="*/ 1961129 h 2209725"/>
                          <a:gd name="connsiteX7" fmla="*/ 73152 w 2741234"/>
                          <a:gd name="connsiteY7" fmla="*/ 1625123 h 2209725"/>
                          <a:gd name="connsiteX8" fmla="*/ 0 w 2741234"/>
                          <a:gd name="connsiteY8" fmla="*/ 281142 h 2209725"/>
                          <a:gd name="connsiteX0" fmla="*/ 0 w 2741234"/>
                          <a:gd name="connsiteY0" fmla="*/ 281142 h 2209725"/>
                          <a:gd name="connsiteX1" fmla="*/ 363438 w 2741234"/>
                          <a:gd name="connsiteY1" fmla="*/ 0 h 2209725"/>
                          <a:gd name="connsiteX2" fmla="*/ 2213168 w 2741234"/>
                          <a:gd name="connsiteY2" fmla="*/ 64008 h 2209725"/>
                          <a:gd name="connsiteX3" fmla="*/ 2494310 w 2741234"/>
                          <a:gd name="connsiteY3" fmla="*/ 363438 h 2209725"/>
                          <a:gd name="connsiteX4" fmla="*/ 2741198 w 2741234"/>
                          <a:gd name="connsiteY4" fmla="*/ 1660637 h 2209725"/>
                          <a:gd name="connsiteX5" fmla="*/ 2562745 w 2741234"/>
                          <a:gd name="connsiteY5" fmla="*/ 2209725 h 2209725"/>
                          <a:gd name="connsiteX6" fmla="*/ 253710 w 2741234"/>
                          <a:gd name="connsiteY6" fmla="*/ 2138698 h 2209725"/>
                          <a:gd name="connsiteX7" fmla="*/ 73152 w 2741234"/>
                          <a:gd name="connsiteY7" fmla="*/ 1625123 h 2209725"/>
                          <a:gd name="connsiteX8" fmla="*/ 0 w 2741234"/>
                          <a:gd name="connsiteY8" fmla="*/ 281142 h 2209725"/>
                          <a:gd name="connsiteX0" fmla="*/ 0 w 2741234"/>
                          <a:gd name="connsiteY0" fmla="*/ 281142 h 2209725"/>
                          <a:gd name="connsiteX1" fmla="*/ 363438 w 2741234"/>
                          <a:gd name="connsiteY1" fmla="*/ 0 h 2209725"/>
                          <a:gd name="connsiteX2" fmla="*/ 2183132 w 2741234"/>
                          <a:gd name="connsiteY2" fmla="*/ 107853 h 2209725"/>
                          <a:gd name="connsiteX3" fmla="*/ 2494310 w 2741234"/>
                          <a:gd name="connsiteY3" fmla="*/ 363438 h 2209725"/>
                          <a:gd name="connsiteX4" fmla="*/ 2741198 w 2741234"/>
                          <a:gd name="connsiteY4" fmla="*/ 1660637 h 2209725"/>
                          <a:gd name="connsiteX5" fmla="*/ 2562745 w 2741234"/>
                          <a:gd name="connsiteY5" fmla="*/ 2209725 h 2209725"/>
                          <a:gd name="connsiteX6" fmla="*/ 253710 w 2741234"/>
                          <a:gd name="connsiteY6" fmla="*/ 2138698 h 2209725"/>
                          <a:gd name="connsiteX7" fmla="*/ 73152 w 2741234"/>
                          <a:gd name="connsiteY7" fmla="*/ 1625123 h 2209725"/>
                          <a:gd name="connsiteX8" fmla="*/ 0 w 2741234"/>
                          <a:gd name="connsiteY8" fmla="*/ 281142 h 2209725"/>
                          <a:gd name="connsiteX0" fmla="*/ 0 w 2741234"/>
                          <a:gd name="connsiteY0" fmla="*/ 281142 h 2209725"/>
                          <a:gd name="connsiteX1" fmla="*/ 363438 w 2741234"/>
                          <a:gd name="connsiteY1" fmla="*/ 0 h 2209725"/>
                          <a:gd name="connsiteX2" fmla="*/ 2183132 w 2741234"/>
                          <a:gd name="connsiteY2" fmla="*/ 107853 h 2209725"/>
                          <a:gd name="connsiteX3" fmla="*/ 2490020 w 2741234"/>
                          <a:gd name="connsiteY3" fmla="*/ 330555 h 2209725"/>
                          <a:gd name="connsiteX4" fmla="*/ 2741198 w 2741234"/>
                          <a:gd name="connsiteY4" fmla="*/ 1660637 h 2209725"/>
                          <a:gd name="connsiteX5" fmla="*/ 2562745 w 2741234"/>
                          <a:gd name="connsiteY5" fmla="*/ 2209725 h 2209725"/>
                          <a:gd name="connsiteX6" fmla="*/ 253710 w 2741234"/>
                          <a:gd name="connsiteY6" fmla="*/ 2138698 h 2209725"/>
                          <a:gd name="connsiteX7" fmla="*/ 73152 w 2741234"/>
                          <a:gd name="connsiteY7" fmla="*/ 1625123 h 2209725"/>
                          <a:gd name="connsiteX8" fmla="*/ 0 w 2741234"/>
                          <a:gd name="connsiteY8" fmla="*/ 281142 h 22097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741234" h="2209725">
                            <a:moveTo>
                              <a:pt x="0" y="281142"/>
                            </a:moveTo>
                            <a:cubicBezTo>
                              <a:pt x="0" y="95571"/>
                              <a:pt x="177867" y="0"/>
                              <a:pt x="363438" y="0"/>
                            </a:cubicBezTo>
                            <a:lnTo>
                              <a:pt x="2183132" y="107853"/>
                            </a:lnTo>
                            <a:cubicBezTo>
                              <a:pt x="2368703" y="107853"/>
                              <a:pt x="2490020" y="144984"/>
                              <a:pt x="2490020" y="330555"/>
                            </a:cubicBezTo>
                            <a:lnTo>
                              <a:pt x="2741198" y="1660637"/>
                            </a:lnTo>
                            <a:cubicBezTo>
                              <a:pt x="2741198" y="1846208"/>
                              <a:pt x="2748316" y="2209725"/>
                              <a:pt x="2562745" y="2209725"/>
                            </a:cubicBezTo>
                            <a:lnTo>
                              <a:pt x="253710" y="2138698"/>
                            </a:lnTo>
                            <a:cubicBezTo>
                              <a:pt x="68139" y="2138698"/>
                              <a:pt x="73152" y="1810694"/>
                              <a:pt x="73152" y="1625123"/>
                            </a:cubicBezTo>
                            <a:cubicBezTo>
                              <a:pt x="73152" y="1177129"/>
                              <a:pt x="0" y="729136"/>
                              <a:pt x="0" y="281142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2424" name="グループ化 2423">
                        <a:extLst>
                          <a:ext uri="{FF2B5EF4-FFF2-40B4-BE49-F238E27FC236}">
                            <a16:creationId xmlns:a16="http://schemas.microsoft.com/office/drawing/2014/main" id="{AE92CBE5-0238-3971-8922-6DAE9EB74FCB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4086190">
                        <a:off x="6700035" y="2878391"/>
                        <a:ext cx="829033" cy="760359"/>
                        <a:chOff x="1032970" y="692048"/>
                        <a:chExt cx="1512785" cy="1325790"/>
                      </a:xfrm>
                      <a:solidFill>
                        <a:schemeClr val="bg1">
                          <a:lumMod val="85000"/>
                        </a:schemeClr>
                      </a:solidFill>
                    </p:grpSpPr>
                    <p:sp>
                      <p:nvSpPr>
                        <p:cNvPr id="2437" name="楕円 20">
                          <a:extLst>
                            <a:ext uri="{FF2B5EF4-FFF2-40B4-BE49-F238E27FC236}">
                              <a16:creationId xmlns:a16="http://schemas.microsoft.com/office/drawing/2014/main" id="{37D161DB-8904-396B-DCC2-69DFDEDAA6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89368" y="848215"/>
                          <a:ext cx="1256387" cy="1169623"/>
                        </a:xfrm>
                        <a:custGeom>
                          <a:avLst/>
                          <a:gdLst>
                            <a:gd name="connsiteX0" fmla="*/ 0 w 1298720"/>
                            <a:gd name="connsiteY0" fmla="*/ 584510 h 1169019"/>
                            <a:gd name="connsiteX1" fmla="*/ 649360 w 1298720"/>
                            <a:gd name="connsiteY1" fmla="*/ 0 h 1169019"/>
                            <a:gd name="connsiteX2" fmla="*/ 1298720 w 1298720"/>
                            <a:gd name="connsiteY2" fmla="*/ 584510 h 1169019"/>
                            <a:gd name="connsiteX3" fmla="*/ 649360 w 1298720"/>
                            <a:gd name="connsiteY3" fmla="*/ 1169020 h 1169019"/>
                            <a:gd name="connsiteX4" fmla="*/ 0 w 1298720"/>
                            <a:gd name="connsiteY4" fmla="*/ 584510 h 1169019"/>
                            <a:gd name="connsiteX0" fmla="*/ 0 w 1349520"/>
                            <a:gd name="connsiteY0" fmla="*/ 584533 h 1169065"/>
                            <a:gd name="connsiteX1" fmla="*/ 649360 w 1349520"/>
                            <a:gd name="connsiteY1" fmla="*/ 23 h 1169065"/>
                            <a:gd name="connsiteX2" fmla="*/ 1349520 w 1349520"/>
                            <a:gd name="connsiteY2" fmla="*/ 567600 h 1169065"/>
                            <a:gd name="connsiteX3" fmla="*/ 649360 w 1349520"/>
                            <a:gd name="connsiteY3" fmla="*/ 1169043 h 1169065"/>
                            <a:gd name="connsiteX4" fmla="*/ 0 w 1349520"/>
                            <a:gd name="connsiteY4" fmla="*/ 584533 h 1169065"/>
                            <a:gd name="connsiteX0" fmla="*/ 0 w 1256387"/>
                            <a:gd name="connsiteY0" fmla="*/ 508667 h 1169623"/>
                            <a:gd name="connsiteX1" fmla="*/ 556227 w 1256387"/>
                            <a:gd name="connsiteY1" fmla="*/ 357 h 1169623"/>
                            <a:gd name="connsiteX2" fmla="*/ 1256387 w 1256387"/>
                            <a:gd name="connsiteY2" fmla="*/ 567934 h 1169623"/>
                            <a:gd name="connsiteX3" fmla="*/ 556227 w 1256387"/>
                            <a:gd name="connsiteY3" fmla="*/ 1169377 h 1169623"/>
                            <a:gd name="connsiteX4" fmla="*/ 0 w 1256387"/>
                            <a:gd name="connsiteY4" fmla="*/ 508667 h 11696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56387" h="1169623">
                              <a:moveTo>
                                <a:pt x="0" y="508667"/>
                              </a:moveTo>
                              <a:cubicBezTo>
                                <a:pt x="0" y="185851"/>
                                <a:pt x="346829" y="-9521"/>
                                <a:pt x="556227" y="357"/>
                              </a:cubicBezTo>
                              <a:cubicBezTo>
                                <a:pt x="765625" y="10235"/>
                                <a:pt x="1256387" y="245118"/>
                                <a:pt x="1256387" y="567934"/>
                              </a:cubicBezTo>
                              <a:cubicBezTo>
                                <a:pt x="1256387" y="890750"/>
                                <a:pt x="765625" y="1179255"/>
                                <a:pt x="556227" y="1169377"/>
                              </a:cubicBezTo>
                              <a:cubicBezTo>
                                <a:pt x="346829" y="1159499"/>
                                <a:pt x="0" y="831483"/>
                                <a:pt x="0" y="508667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2438" name="台形 24">
                          <a:extLst>
                            <a:ext uri="{FF2B5EF4-FFF2-40B4-BE49-F238E27FC236}">
                              <a16:creationId xmlns:a16="http://schemas.microsoft.com/office/drawing/2014/main" id="{09640866-0CD2-0A5F-4D9C-AC637ACDC1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7612990">
                          <a:off x="1066506" y="658512"/>
                          <a:ext cx="452390" cy="519462"/>
                        </a:xfrm>
                        <a:custGeom>
                          <a:avLst/>
                          <a:gdLst>
                            <a:gd name="connsiteX0" fmla="*/ 0 w 511659"/>
                            <a:gd name="connsiteY0" fmla="*/ 527925 h 527925"/>
                            <a:gd name="connsiteX1" fmla="*/ 127915 w 511659"/>
                            <a:gd name="connsiteY1" fmla="*/ 0 h 527925"/>
                            <a:gd name="connsiteX2" fmla="*/ 383744 w 511659"/>
                            <a:gd name="connsiteY2" fmla="*/ 0 h 527925"/>
                            <a:gd name="connsiteX3" fmla="*/ 511659 w 511659"/>
                            <a:gd name="connsiteY3" fmla="*/ 527925 h 527925"/>
                            <a:gd name="connsiteX4" fmla="*/ 0 w 511659"/>
                            <a:gd name="connsiteY4" fmla="*/ 527925 h 527925"/>
                            <a:gd name="connsiteX0" fmla="*/ 0 w 481189"/>
                            <a:gd name="connsiteY0" fmla="*/ 483891 h 527925"/>
                            <a:gd name="connsiteX1" fmla="*/ 97445 w 481189"/>
                            <a:gd name="connsiteY1" fmla="*/ 0 h 527925"/>
                            <a:gd name="connsiteX2" fmla="*/ 353274 w 481189"/>
                            <a:gd name="connsiteY2" fmla="*/ 0 h 527925"/>
                            <a:gd name="connsiteX3" fmla="*/ 481189 w 481189"/>
                            <a:gd name="connsiteY3" fmla="*/ 527925 h 527925"/>
                            <a:gd name="connsiteX4" fmla="*/ 0 w 481189"/>
                            <a:gd name="connsiteY4" fmla="*/ 483891 h 527925"/>
                            <a:gd name="connsiteX0" fmla="*/ 0 w 452390"/>
                            <a:gd name="connsiteY0" fmla="*/ 483891 h 483891"/>
                            <a:gd name="connsiteX1" fmla="*/ 97445 w 452390"/>
                            <a:gd name="connsiteY1" fmla="*/ 0 h 483891"/>
                            <a:gd name="connsiteX2" fmla="*/ 353274 w 452390"/>
                            <a:gd name="connsiteY2" fmla="*/ 0 h 483891"/>
                            <a:gd name="connsiteX3" fmla="*/ 452390 w 452390"/>
                            <a:gd name="connsiteY3" fmla="*/ 475439 h 483891"/>
                            <a:gd name="connsiteX4" fmla="*/ 0 w 452390"/>
                            <a:gd name="connsiteY4" fmla="*/ 483891 h 483891"/>
                            <a:gd name="connsiteX0" fmla="*/ 0 w 452390"/>
                            <a:gd name="connsiteY0" fmla="*/ 483891 h 483891"/>
                            <a:gd name="connsiteX1" fmla="*/ 97445 w 452390"/>
                            <a:gd name="connsiteY1" fmla="*/ 0 h 483891"/>
                            <a:gd name="connsiteX2" fmla="*/ 353274 w 452390"/>
                            <a:gd name="connsiteY2" fmla="*/ 0 h 483891"/>
                            <a:gd name="connsiteX3" fmla="*/ 452390 w 452390"/>
                            <a:gd name="connsiteY3" fmla="*/ 475439 h 483891"/>
                            <a:gd name="connsiteX4" fmla="*/ 0 w 452390"/>
                            <a:gd name="connsiteY4" fmla="*/ 483891 h 483891"/>
                            <a:gd name="connsiteX0" fmla="*/ 0 w 452390"/>
                            <a:gd name="connsiteY0" fmla="*/ 483891 h 483891"/>
                            <a:gd name="connsiteX1" fmla="*/ 97445 w 452390"/>
                            <a:gd name="connsiteY1" fmla="*/ 0 h 483891"/>
                            <a:gd name="connsiteX2" fmla="*/ 353274 w 452390"/>
                            <a:gd name="connsiteY2" fmla="*/ 0 h 483891"/>
                            <a:gd name="connsiteX3" fmla="*/ 452390 w 452390"/>
                            <a:gd name="connsiteY3" fmla="*/ 475439 h 483891"/>
                            <a:gd name="connsiteX4" fmla="*/ 0 w 452390"/>
                            <a:gd name="connsiteY4" fmla="*/ 483891 h 483891"/>
                            <a:gd name="connsiteX0" fmla="*/ 0 w 452390"/>
                            <a:gd name="connsiteY0" fmla="*/ 519462 h 519462"/>
                            <a:gd name="connsiteX1" fmla="*/ 144850 w 452390"/>
                            <a:gd name="connsiteY1" fmla="*/ 0 h 519462"/>
                            <a:gd name="connsiteX2" fmla="*/ 353274 w 452390"/>
                            <a:gd name="connsiteY2" fmla="*/ 35571 h 519462"/>
                            <a:gd name="connsiteX3" fmla="*/ 452390 w 452390"/>
                            <a:gd name="connsiteY3" fmla="*/ 511010 h 519462"/>
                            <a:gd name="connsiteX4" fmla="*/ 0 w 452390"/>
                            <a:gd name="connsiteY4" fmla="*/ 519462 h 519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52390" h="519462">
                              <a:moveTo>
                                <a:pt x="0" y="519462"/>
                              </a:moveTo>
                              <a:lnTo>
                                <a:pt x="144850" y="0"/>
                              </a:lnTo>
                              <a:lnTo>
                                <a:pt x="353274" y="35571"/>
                              </a:lnTo>
                              <a:cubicBezTo>
                                <a:pt x="386313" y="194051"/>
                                <a:pt x="397324" y="294962"/>
                                <a:pt x="452390" y="511010"/>
                              </a:cubicBezTo>
                              <a:cubicBezTo>
                                <a:pt x="235533" y="425789"/>
                                <a:pt x="150797" y="516645"/>
                                <a:pt x="0" y="51946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sp>
                    <p:nvSpPr>
                      <p:cNvPr id="2425" name="角丸四角形 2">
                        <a:extLst>
                          <a:ext uri="{FF2B5EF4-FFF2-40B4-BE49-F238E27FC236}">
                            <a16:creationId xmlns:a16="http://schemas.microsoft.com/office/drawing/2014/main" id="{141E4077-308D-A78F-57E5-C1FE8B70B5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0351" y="2712292"/>
                        <a:ext cx="1196430" cy="737698"/>
                      </a:xfrm>
                      <a:custGeom>
                        <a:avLst/>
                        <a:gdLst>
                          <a:gd name="connsiteX0" fmla="*/ 0 w 2823494"/>
                          <a:gd name="connsiteY0" fmla="*/ 336006 h 2015993"/>
                          <a:gd name="connsiteX1" fmla="*/ 336006 w 2823494"/>
                          <a:gd name="connsiteY1" fmla="*/ 0 h 2015993"/>
                          <a:gd name="connsiteX2" fmla="*/ 2487488 w 2823494"/>
                          <a:gd name="connsiteY2" fmla="*/ 0 h 2015993"/>
                          <a:gd name="connsiteX3" fmla="*/ 2823494 w 2823494"/>
                          <a:gd name="connsiteY3" fmla="*/ 336006 h 2015993"/>
                          <a:gd name="connsiteX4" fmla="*/ 2823494 w 2823494"/>
                          <a:gd name="connsiteY4" fmla="*/ 1679987 h 2015993"/>
                          <a:gd name="connsiteX5" fmla="*/ 2487488 w 2823494"/>
                          <a:gd name="connsiteY5" fmla="*/ 2015993 h 2015993"/>
                          <a:gd name="connsiteX6" fmla="*/ 336006 w 2823494"/>
                          <a:gd name="connsiteY6" fmla="*/ 2015993 h 2015993"/>
                          <a:gd name="connsiteX7" fmla="*/ 0 w 2823494"/>
                          <a:gd name="connsiteY7" fmla="*/ 1679987 h 2015993"/>
                          <a:gd name="connsiteX8" fmla="*/ 0 w 2823494"/>
                          <a:gd name="connsiteY8" fmla="*/ 336006 h 2015993"/>
                          <a:gd name="connsiteX0" fmla="*/ 0 w 2823494"/>
                          <a:gd name="connsiteY0" fmla="*/ 336006 h 2015993"/>
                          <a:gd name="connsiteX1" fmla="*/ 336006 w 2823494"/>
                          <a:gd name="connsiteY1" fmla="*/ 0 h 2015993"/>
                          <a:gd name="connsiteX2" fmla="*/ 2487488 w 2823494"/>
                          <a:gd name="connsiteY2" fmla="*/ 0 h 2015993"/>
                          <a:gd name="connsiteX3" fmla="*/ 2823494 w 2823494"/>
                          <a:gd name="connsiteY3" fmla="*/ 336006 h 2015993"/>
                          <a:gd name="connsiteX4" fmla="*/ 2823494 w 2823494"/>
                          <a:gd name="connsiteY4" fmla="*/ 1679987 h 2015993"/>
                          <a:gd name="connsiteX5" fmla="*/ 2487488 w 2823494"/>
                          <a:gd name="connsiteY5" fmla="*/ 2015993 h 2015993"/>
                          <a:gd name="connsiteX6" fmla="*/ 336006 w 2823494"/>
                          <a:gd name="connsiteY6" fmla="*/ 2015993 h 2015993"/>
                          <a:gd name="connsiteX7" fmla="*/ 155448 w 2823494"/>
                          <a:gd name="connsiteY7" fmla="*/ 1679987 h 2015993"/>
                          <a:gd name="connsiteX8" fmla="*/ 0 w 2823494"/>
                          <a:gd name="connsiteY8" fmla="*/ 336006 h 2015993"/>
                          <a:gd name="connsiteX0" fmla="*/ 0 w 2741198"/>
                          <a:gd name="connsiteY0" fmla="*/ 317718 h 2015993"/>
                          <a:gd name="connsiteX1" fmla="*/ 253710 w 2741198"/>
                          <a:gd name="connsiteY1" fmla="*/ 0 h 2015993"/>
                          <a:gd name="connsiteX2" fmla="*/ 2405192 w 2741198"/>
                          <a:gd name="connsiteY2" fmla="*/ 0 h 2015993"/>
                          <a:gd name="connsiteX3" fmla="*/ 2741198 w 2741198"/>
                          <a:gd name="connsiteY3" fmla="*/ 336006 h 2015993"/>
                          <a:gd name="connsiteX4" fmla="*/ 2741198 w 2741198"/>
                          <a:gd name="connsiteY4" fmla="*/ 1679987 h 2015993"/>
                          <a:gd name="connsiteX5" fmla="*/ 2405192 w 2741198"/>
                          <a:gd name="connsiteY5" fmla="*/ 2015993 h 2015993"/>
                          <a:gd name="connsiteX6" fmla="*/ 253710 w 2741198"/>
                          <a:gd name="connsiteY6" fmla="*/ 2015993 h 2015993"/>
                          <a:gd name="connsiteX7" fmla="*/ 73152 w 2741198"/>
                          <a:gd name="connsiteY7" fmla="*/ 1679987 h 2015993"/>
                          <a:gd name="connsiteX8" fmla="*/ 0 w 2741198"/>
                          <a:gd name="connsiteY8" fmla="*/ 317718 h 2015993"/>
                          <a:gd name="connsiteX0" fmla="*/ 9158 w 2668060"/>
                          <a:gd name="connsiteY0" fmla="*/ 390870 h 2015993"/>
                          <a:gd name="connsiteX1" fmla="*/ 180572 w 2668060"/>
                          <a:gd name="connsiteY1" fmla="*/ 0 h 2015993"/>
                          <a:gd name="connsiteX2" fmla="*/ 2332054 w 2668060"/>
                          <a:gd name="connsiteY2" fmla="*/ 0 h 2015993"/>
                          <a:gd name="connsiteX3" fmla="*/ 2668060 w 2668060"/>
                          <a:gd name="connsiteY3" fmla="*/ 336006 h 2015993"/>
                          <a:gd name="connsiteX4" fmla="*/ 2668060 w 2668060"/>
                          <a:gd name="connsiteY4" fmla="*/ 1679987 h 2015993"/>
                          <a:gd name="connsiteX5" fmla="*/ 2332054 w 2668060"/>
                          <a:gd name="connsiteY5" fmla="*/ 2015993 h 2015993"/>
                          <a:gd name="connsiteX6" fmla="*/ 180572 w 2668060"/>
                          <a:gd name="connsiteY6" fmla="*/ 2015993 h 2015993"/>
                          <a:gd name="connsiteX7" fmla="*/ 14 w 2668060"/>
                          <a:gd name="connsiteY7" fmla="*/ 1679987 h 2015993"/>
                          <a:gd name="connsiteX8" fmla="*/ 9158 w 2668060"/>
                          <a:gd name="connsiteY8" fmla="*/ 390870 h 2015993"/>
                          <a:gd name="connsiteX0" fmla="*/ 9158 w 2668060"/>
                          <a:gd name="connsiteY0" fmla="*/ 400014 h 2025137"/>
                          <a:gd name="connsiteX1" fmla="*/ 281156 w 2668060"/>
                          <a:gd name="connsiteY1" fmla="*/ 0 h 2025137"/>
                          <a:gd name="connsiteX2" fmla="*/ 2332054 w 2668060"/>
                          <a:gd name="connsiteY2" fmla="*/ 9144 h 2025137"/>
                          <a:gd name="connsiteX3" fmla="*/ 2668060 w 2668060"/>
                          <a:gd name="connsiteY3" fmla="*/ 345150 h 2025137"/>
                          <a:gd name="connsiteX4" fmla="*/ 2668060 w 2668060"/>
                          <a:gd name="connsiteY4" fmla="*/ 1689131 h 2025137"/>
                          <a:gd name="connsiteX5" fmla="*/ 2332054 w 2668060"/>
                          <a:gd name="connsiteY5" fmla="*/ 2025137 h 2025137"/>
                          <a:gd name="connsiteX6" fmla="*/ 180572 w 2668060"/>
                          <a:gd name="connsiteY6" fmla="*/ 2025137 h 2025137"/>
                          <a:gd name="connsiteX7" fmla="*/ 14 w 2668060"/>
                          <a:gd name="connsiteY7" fmla="*/ 1689131 h 2025137"/>
                          <a:gd name="connsiteX8" fmla="*/ 9158 w 2668060"/>
                          <a:gd name="connsiteY8" fmla="*/ 400014 h 2025137"/>
                          <a:gd name="connsiteX0" fmla="*/ 0 w 2814350"/>
                          <a:gd name="connsiteY0" fmla="*/ 390870 h 2025137"/>
                          <a:gd name="connsiteX1" fmla="*/ 427446 w 2814350"/>
                          <a:gd name="connsiteY1" fmla="*/ 0 h 2025137"/>
                          <a:gd name="connsiteX2" fmla="*/ 2478344 w 2814350"/>
                          <a:gd name="connsiteY2" fmla="*/ 9144 h 2025137"/>
                          <a:gd name="connsiteX3" fmla="*/ 2814350 w 2814350"/>
                          <a:gd name="connsiteY3" fmla="*/ 345150 h 2025137"/>
                          <a:gd name="connsiteX4" fmla="*/ 2814350 w 2814350"/>
                          <a:gd name="connsiteY4" fmla="*/ 1689131 h 2025137"/>
                          <a:gd name="connsiteX5" fmla="*/ 2478344 w 2814350"/>
                          <a:gd name="connsiteY5" fmla="*/ 2025137 h 2025137"/>
                          <a:gd name="connsiteX6" fmla="*/ 326862 w 2814350"/>
                          <a:gd name="connsiteY6" fmla="*/ 2025137 h 2025137"/>
                          <a:gd name="connsiteX7" fmla="*/ 146304 w 2814350"/>
                          <a:gd name="connsiteY7" fmla="*/ 1689131 h 2025137"/>
                          <a:gd name="connsiteX8" fmla="*/ 0 w 2814350"/>
                          <a:gd name="connsiteY8" fmla="*/ 390870 h 2025137"/>
                          <a:gd name="connsiteX0" fmla="*/ 0 w 2741198"/>
                          <a:gd name="connsiteY0" fmla="*/ 345150 h 2025137"/>
                          <a:gd name="connsiteX1" fmla="*/ 354294 w 2741198"/>
                          <a:gd name="connsiteY1" fmla="*/ 0 h 2025137"/>
                          <a:gd name="connsiteX2" fmla="*/ 2405192 w 2741198"/>
                          <a:gd name="connsiteY2" fmla="*/ 9144 h 2025137"/>
                          <a:gd name="connsiteX3" fmla="*/ 2741198 w 2741198"/>
                          <a:gd name="connsiteY3" fmla="*/ 345150 h 2025137"/>
                          <a:gd name="connsiteX4" fmla="*/ 2741198 w 2741198"/>
                          <a:gd name="connsiteY4" fmla="*/ 1689131 h 2025137"/>
                          <a:gd name="connsiteX5" fmla="*/ 2405192 w 2741198"/>
                          <a:gd name="connsiteY5" fmla="*/ 2025137 h 2025137"/>
                          <a:gd name="connsiteX6" fmla="*/ 253710 w 2741198"/>
                          <a:gd name="connsiteY6" fmla="*/ 2025137 h 2025137"/>
                          <a:gd name="connsiteX7" fmla="*/ 73152 w 2741198"/>
                          <a:gd name="connsiteY7" fmla="*/ 1689131 h 2025137"/>
                          <a:gd name="connsiteX8" fmla="*/ 0 w 2741198"/>
                          <a:gd name="connsiteY8" fmla="*/ 345150 h 2025137"/>
                          <a:gd name="connsiteX0" fmla="*/ 0 w 2741198"/>
                          <a:gd name="connsiteY0" fmla="*/ 336006 h 2015993"/>
                          <a:gd name="connsiteX1" fmla="*/ 363438 w 2741198"/>
                          <a:gd name="connsiteY1" fmla="*/ 54864 h 2015993"/>
                          <a:gd name="connsiteX2" fmla="*/ 2405192 w 2741198"/>
                          <a:gd name="connsiteY2" fmla="*/ 0 h 2015993"/>
                          <a:gd name="connsiteX3" fmla="*/ 2741198 w 2741198"/>
                          <a:gd name="connsiteY3" fmla="*/ 336006 h 2015993"/>
                          <a:gd name="connsiteX4" fmla="*/ 2741198 w 2741198"/>
                          <a:gd name="connsiteY4" fmla="*/ 1679987 h 2015993"/>
                          <a:gd name="connsiteX5" fmla="*/ 2405192 w 2741198"/>
                          <a:gd name="connsiteY5" fmla="*/ 2015993 h 2015993"/>
                          <a:gd name="connsiteX6" fmla="*/ 253710 w 2741198"/>
                          <a:gd name="connsiteY6" fmla="*/ 2015993 h 2015993"/>
                          <a:gd name="connsiteX7" fmla="*/ 73152 w 2741198"/>
                          <a:gd name="connsiteY7" fmla="*/ 1679987 h 2015993"/>
                          <a:gd name="connsiteX8" fmla="*/ 0 w 2741198"/>
                          <a:gd name="connsiteY8" fmla="*/ 336006 h 2015993"/>
                          <a:gd name="connsiteX0" fmla="*/ 0 w 2741198"/>
                          <a:gd name="connsiteY0" fmla="*/ 281142 h 1961129"/>
                          <a:gd name="connsiteX1" fmla="*/ 363438 w 2741198"/>
                          <a:gd name="connsiteY1" fmla="*/ 0 h 1961129"/>
                          <a:gd name="connsiteX2" fmla="*/ 2213168 w 2741198"/>
                          <a:gd name="connsiteY2" fmla="*/ 64008 h 1961129"/>
                          <a:gd name="connsiteX3" fmla="*/ 2741198 w 2741198"/>
                          <a:gd name="connsiteY3" fmla="*/ 281142 h 1961129"/>
                          <a:gd name="connsiteX4" fmla="*/ 2741198 w 2741198"/>
                          <a:gd name="connsiteY4" fmla="*/ 1625123 h 1961129"/>
                          <a:gd name="connsiteX5" fmla="*/ 2405192 w 2741198"/>
                          <a:gd name="connsiteY5" fmla="*/ 1961129 h 1961129"/>
                          <a:gd name="connsiteX6" fmla="*/ 253710 w 2741198"/>
                          <a:gd name="connsiteY6" fmla="*/ 1961129 h 1961129"/>
                          <a:gd name="connsiteX7" fmla="*/ 73152 w 2741198"/>
                          <a:gd name="connsiteY7" fmla="*/ 1625123 h 1961129"/>
                          <a:gd name="connsiteX8" fmla="*/ 0 w 2741198"/>
                          <a:gd name="connsiteY8" fmla="*/ 281142 h 1961129"/>
                          <a:gd name="connsiteX0" fmla="*/ 0 w 2741198"/>
                          <a:gd name="connsiteY0" fmla="*/ 281142 h 1961129"/>
                          <a:gd name="connsiteX1" fmla="*/ 363438 w 2741198"/>
                          <a:gd name="connsiteY1" fmla="*/ 0 h 1961129"/>
                          <a:gd name="connsiteX2" fmla="*/ 2213168 w 2741198"/>
                          <a:gd name="connsiteY2" fmla="*/ 64008 h 1961129"/>
                          <a:gd name="connsiteX3" fmla="*/ 2494310 w 2741198"/>
                          <a:gd name="connsiteY3" fmla="*/ 363438 h 1961129"/>
                          <a:gd name="connsiteX4" fmla="*/ 2741198 w 2741198"/>
                          <a:gd name="connsiteY4" fmla="*/ 1625123 h 1961129"/>
                          <a:gd name="connsiteX5" fmla="*/ 2405192 w 2741198"/>
                          <a:gd name="connsiteY5" fmla="*/ 1961129 h 1961129"/>
                          <a:gd name="connsiteX6" fmla="*/ 253710 w 2741198"/>
                          <a:gd name="connsiteY6" fmla="*/ 1961129 h 1961129"/>
                          <a:gd name="connsiteX7" fmla="*/ 73152 w 2741198"/>
                          <a:gd name="connsiteY7" fmla="*/ 1625123 h 1961129"/>
                          <a:gd name="connsiteX8" fmla="*/ 0 w 2741198"/>
                          <a:gd name="connsiteY8" fmla="*/ 281142 h 1961129"/>
                          <a:gd name="connsiteX0" fmla="*/ 0 w 2741198"/>
                          <a:gd name="connsiteY0" fmla="*/ 281142 h 2186049"/>
                          <a:gd name="connsiteX1" fmla="*/ 363438 w 2741198"/>
                          <a:gd name="connsiteY1" fmla="*/ 0 h 2186049"/>
                          <a:gd name="connsiteX2" fmla="*/ 2213168 w 2741198"/>
                          <a:gd name="connsiteY2" fmla="*/ 64008 h 2186049"/>
                          <a:gd name="connsiteX3" fmla="*/ 2494310 w 2741198"/>
                          <a:gd name="connsiteY3" fmla="*/ 363438 h 2186049"/>
                          <a:gd name="connsiteX4" fmla="*/ 2741198 w 2741198"/>
                          <a:gd name="connsiteY4" fmla="*/ 1625123 h 2186049"/>
                          <a:gd name="connsiteX5" fmla="*/ 2488602 w 2741198"/>
                          <a:gd name="connsiteY5" fmla="*/ 2186049 h 2186049"/>
                          <a:gd name="connsiteX6" fmla="*/ 253710 w 2741198"/>
                          <a:gd name="connsiteY6" fmla="*/ 1961129 h 2186049"/>
                          <a:gd name="connsiteX7" fmla="*/ 73152 w 2741198"/>
                          <a:gd name="connsiteY7" fmla="*/ 1625123 h 2186049"/>
                          <a:gd name="connsiteX8" fmla="*/ 0 w 2741198"/>
                          <a:gd name="connsiteY8" fmla="*/ 281142 h 2186049"/>
                          <a:gd name="connsiteX0" fmla="*/ 0 w 2741198"/>
                          <a:gd name="connsiteY0" fmla="*/ 281142 h 2186049"/>
                          <a:gd name="connsiteX1" fmla="*/ 363438 w 2741198"/>
                          <a:gd name="connsiteY1" fmla="*/ 0 h 2186049"/>
                          <a:gd name="connsiteX2" fmla="*/ 2213168 w 2741198"/>
                          <a:gd name="connsiteY2" fmla="*/ 64008 h 2186049"/>
                          <a:gd name="connsiteX3" fmla="*/ 2494310 w 2741198"/>
                          <a:gd name="connsiteY3" fmla="*/ 363438 h 2186049"/>
                          <a:gd name="connsiteX4" fmla="*/ 2741198 w 2741198"/>
                          <a:gd name="connsiteY4" fmla="*/ 1660637 h 2186049"/>
                          <a:gd name="connsiteX5" fmla="*/ 2488602 w 2741198"/>
                          <a:gd name="connsiteY5" fmla="*/ 2186049 h 2186049"/>
                          <a:gd name="connsiteX6" fmla="*/ 253710 w 2741198"/>
                          <a:gd name="connsiteY6" fmla="*/ 1961129 h 2186049"/>
                          <a:gd name="connsiteX7" fmla="*/ 73152 w 2741198"/>
                          <a:gd name="connsiteY7" fmla="*/ 1625123 h 2186049"/>
                          <a:gd name="connsiteX8" fmla="*/ 0 w 2741198"/>
                          <a:gd name="connsiteY8" fmla="*/ 281142 h 2186049"/>
                          <a:gd name="connsiteX0" fmla="*/ 0 w 2741234"/>
                          <a:gd name="connsiteY0" fmla="*/ 281142 h 2209725"/>
                          <a:gd name="connsiteX1" fmla="*/ 363438 w 2741234"/>
                          <a:gd name="connsiteY1" fmla="*/ 0 h 2209725"/>
                          <a:gd name="connsiteX2" fmla="*/ 2213168 w 2741234"/>
                          <a:gd name="connsiteY2" fmla="*/ 64008 h 2209725"/>
                          <a:gd name="connsiteX3" fmla="*/ 2494310 w 2741234"/>
                          <a:gd name="connsiteY3" fmla="*/ 363438 h 2209725"/>
                          <a:gd name="connsiteX4" fmla="*/ 2741198 w 2741234"/>
                          <a:gd name="connsiteY4" fmla="*/ 1660637 h 2209725"/>
                          <a:gd name="connsiteX5" fmla="*/ 2562745 w 2741234"/>
                          <a:gd name="connsiteY5" fmla="*/ 2209725 h 2209725"/>
                          <a:gd name="connsiteX6" fmla="*/ 253710 w 2741234"/>
                          <a:gd name="connsiteY6" fmla="*/ 1961129 h 2209725"/>
                          <a:gd name="connsiteX7" fmla="*/ 73152 w 2741234"/>
                          <a:gd name="connsiteY7" fmla="*/ 1625123 h 2209725"/>
                          <a:gd name="connsiteX8" fmla="*/ 0 w 2741234"/>
                          <a:gd name="connsiteY8" fmla="*/ 281142 h 2209725"/>
                          <a:gd name="connsiteX0" fmla="*/ 0 w 2741234"/>
                          <a:gd name="connsiteY0" fmla="*/ 281142 h 2209725"/>
                          <a:gd name="connsiteX1" fmla="*/ 363438 w 2741234"/>
                          <a:gd name="connsiteY1" fmla="*/ 0 h 2209725"/>
                          <a:gd name="connsiteX2" fmla="*/ 2213168 w 2741234"/>
                          <a:gd name="connsiteY2" fmla="*/ 64008 h 2209725"/>
                          <a:gd name="connsiteX3" fmla="*/ 2494310 w 2741234"/>
                          <a:gd name="connsiteY3" fmla="*/ 363438 h 2209725"/>
                          <a:gd name="connsiteX4" fmla="*/ 2741198 w 2741234"/>
                          <a:gd name="connsiteY4" fmla="*/ 1660637 h 2209725"/>
                          <a:gd name="connsiteX5" fmla="*/ 2562745 w 2741234"/>
                          <a:gd name="connsiteY5" fmla="*/ 2209725 h 2209725"/>
                          <a:gd name="connsiteX6" fmla="*/ 253710 w 2741234"/>
                          <a:gd name="connsiteY6" fmla="*/ 2138698 h 2209725"/>
                          <a:gd name="connsiteX7" fmla="*/ 73152 w 2741234"/>
                          <a:gd name="connsiteY7" fmla="*/ 1625123 h 2209725"/>
                          <a:gd name="connsiteX8" fmla="*/ 0 w 2741234"/>
                          <a:gd name="connsiteY8" fmla="*/ 281142 h 2209725"/>
                          <a:gd name="connsiteX0" fmla="*/ 0 w 2676192"/>
                          <a:gd name="connsiteY0" fmla="*/ 170670 h 2210025"/>
                          <a:gd name="connsiteX1" fmla="*/ 298396 w 2676192"/>
                          <a:gd name="connsiteY1" fmla="*/ 300 h 2210025"/>
                          <a:gd name="connsiteX2" fmla="*/ 2148126 w 2676192"/>
                          <a:gd name="connsiteY2" fmla="*/ 64308 h 2210025"/>
                          <a:gd name="connsiteX3" fmla="*/ 2429268 w 2676192"/>
                          <a:gd name="connsiteY3" fmla="*/ 363738 h 2210025"/>
                          <a:gd name="connsiteX4" fmla="*/ 2676156 w 2676192"/>
                          <a:gd name="connsiteY4" fmla="*/ 1660937 h 2210025"/>
                          <a:gd name="connsiteX5" fmla="*/ 2497703 w 2676192"/>
                          <a:gd name="connsiteY5" fmla="*/ 2210025 h 2210025"/>
                          <a:gd name="connsiteX6" fmla="*/ 188668 w 2676192"/>
                          <a:gd name="connsiteY6" fmla="*/ 2138998 h 2210025"/>
                          <a:gd name="connsiteX7" fmla="*/ 8110 w 2676192"/>
                          <a:gd name="connsiteY7" fmla="*/ 1625423 h 2210025"/>
                          <a:gd name="connsiteX8" fmla="*/ 0 w 2676192"/>
                          <a:gd name="connsiteY8" fmla="*/ 170670 h 2210025"/>
                          <a:gd name="connsiteX0" fmla="*/ 13572 w 2689764"/>
                          <a:gd name="connsiteY0" fmla="*/ 170670 h 2210025"/>
                          <a:gd name="connsiteX1" fmla="*/ 311968 w 2689764"/>
                          <a:gd name="connsiteY1" fmla="*/ 300 h 2210025"/>
                          <a:gd name="connsiteX2" fmla="*/ 2161698 w 2689764"/>
                          <a:gd name="connsiteY2" fmla="*/ 64308 h 2210025"/>
                          <a:gd name="connsiteX3" fmla="*/ 2442840 w 2689764"/>
                          <a:gd name="connsiteY3" fmla="*/ 363738 h 2210025"/>
                          <a:gd name="connsiteX4" fmla="*/ 2689728 w 2689764"/>
                          <a:gd name="connsiteY4" fmla="*/ 1660937 h 2210025"/>
                          <a:gd name="connsiteX5" fmla="*/ 2511275 w 2689764"/>
                          <a:gd name="connsiteY5" fmla="*/ 2210025 h 2210025"/>
                          <a:gd name="connsiteX6" fmla="*/ 202240 w 2689764"/>
                          <a:gd name="connsiteY6" fmla="*/ 2138998 h 2210025"/>
                          <a:gd name="connsiteX7" fmla="*/ 0 w 2689764"/>
                          <a:gd name="connsiteY7" fmla="*/ 1736194 h 2210025"/>
                          <a:gd name="connsiteX8" fmla="*/ 13572 w 2689764"/>
                          <a:gd name="connsiteY8" fmla="*/ 170670 h 2210025"/>
                          <a:gd name="connsiteX0" fmla="*/ 0 w 2796640"/>
                          <a:gd name="connsiteY0" fmla="*/ 285756 h 2209725"/>
                          <a:gd name="connsiteX1" fmla="*/ 418844 w 2796640"/>
                          <a:gd name="connsiteY1" fmla="*/ 0 h 2209725"/>
                          <a:gd name="connsiteX2" fmla="*/ 2268574 w 2796640"/>
                          <a:gd name="connsiteY2" fmla="*/ 64008 h 2209725"/>
                          <a:gd name="connsiteX3" fmla="*/ 2549716 w 2796640"/>
                          <a:gd name="connsiteY3" fmla="*/ 363438 h 2209725"/>
                          <a:gd name="connsiteX4" fmla="*/ 2796604 w 2796640"/>
                          <a:gd name="connsiteY4" fmla="*/ 1660637 h 2209725"/>
                          <a:gd name="connsiteX5" fmla="*/ 2618151 w 2796640"/>
                          <a:gd name="connsiteY5" fmla="*/ 2209725 h 2209725"/>
                          <a:gd name="connsiteX6" fmla="*/ 309116 w 2796640"/>
                          <a:gd name="connsiteY6" fmla="*/ 2138698 h 2209725"/>
                          <a:gd name="connsiteX7" fmla="*/ 106876 w 2796640"/>
                          <a:gd name="connsiteY7" fmla="*/ 1735894 h 2209725"/>
                          <a:gd name="connsiteX8" fmla="*/ 0 w 2796640"/>
                          <a:gd name="connsiteY8" fmla="*/ 285756 h 2209725"/>
                          <a:gd name="connsiteX0" fmla="*/ 0 w 2796640"/>
                          <a:gd name="connsiteY0" fmla="*/ 285756 h 2209725"/>
                          <a:gd name="connsiteX1" fmla="*/ 418844 w 2796640"/>
                          <a:gd name="connsiteY1" fmla="*/ 0 h 2209725"/>
                          <a:gd name="connsiteX2" fmla="*/ 2268574 w 2796640"/>
                          <a:gd name="connsiteY2" fmla="*/ 64008 h 2209725"/>
                          <a:gd name="connsiteX3" fmla="*/ 2549716 w 2796640"/>
                          <a:gd name="connsiteY3" fmla="*/ 363438 h 2209725"/>
                          <a:gd name="connsiteX4" fmla="*/ 2796604 w 2796640"/>
                          <a:gd name="connsiteY4" fmla="*/ 1660637 h 2209725"/>
                          <a:gd name="connsiteX5" fmla="*/ 2618151 w 2796640"/>
                          <a:gd name="connsiteY5" fmla="*/ 2209725 h 2209725"/>
                          <a:gd name="connsiteX6" fmla="*/ 309116 w 2796640"/>
                          <a:gd name="connsiteY6" fmla="*/ 2138698 h 2209725"/>
                          <a:gd name="connsiteX7" fmla="*/ 116915 w 2796640"/>
                          <a:gd name="connsiteY7" fmla="*/ 1838458 h 2209725"/>
                          <a:gd name="connsiteX8" fmla="*/ 0 w 2796640"/>
                          <a:gd name="connsiteY8" fmla="*/ 285756 h 2209725"/>
                          <a:gd name="connsiteX0" fmla="*/ 0 w 2796640"/>
                          <a:gd name="connsiteY0" fmla="*/ 285756 h 2209725"/>
                          <a:gd name="connsiteX1" fmla="*/ 418844 w 2796640"/>
                          <a:gd name="connsiteY1" fmla="*/ 0 h 2209725"/>
                          <a:gd name="connsiteX2" fmla="*/ 2268575 w 2796640"/>
                          <a:gd name="connsiteY2" fmla="*/ 64008 h 2209725"/>
                          <a:gd name="connsiteX3" fmla="*/ 2549716 w 2796640"/>
                          <a:gd name="connsiteY3" fmla="*/ 363438 h 2209725"/>
                          <a:gd name="connsiteX4" fmla="*/ 2796604 w 2796640"/>
                          <a:gd name="connsiteY4" fmla="*/ 1660637 h 2209725"/>
                          <a:gd name="connsiteX5" fmla="*/ 2618151 w 2796640"/>
                          <a:gd name="connsiteY5" fmla="*/ 2209725 h 2209725"/>
                          <a:gd name="connsiteX6" fmla="*/ 309116 w 2796640"/>
                          <a:gd name="connsiteY6" fmla="*/ 2138698 h 2209725"/>
                          <a:gd name="connsiteX7" fmla="*/ 116915 w 2796640"/>
                          <a:gd name="connsiteY7" fmla="*/ 1838458 h 2209725"/>
                          <a:gd name="connsiteX8" fmla="*/ 0 w 2796640"/>
                          <a:gd name="connsiteY8" fmla="*/ 285756 h 2209725"/>
                          <a:gd name="connsiteX0" fmla="*/ 0 w 2836753"/>
                          <a:gd name="connsiteY0" fmla="*/ 285756 h 2209725"/>
                          <a:gd name="connsiteX1" fmla="*/ 418844 w 2836753"/>
                          <a:gd name="connsiteY1" fmla="*/ 0 h 2209725"/>
                          <a:gd name="connsiteX2" fmla="*/ 2268575 w 2836753"/>
                          <a:gd name="connsiteY2" fmla="*/ 64008 h 2209725"/>
                          <a:gd name="connsiteX3" fmla="*/ 2549716 w 2836753"/>
                          <a:gd name="connsiteY3" fmla="*/ 363438 h 2209725"/>
                          <a:gd name="connsiteX4" fmla="*/ 2836753 w 2836753"/>
                          <a:gd name="connsiteY4" fmla="*/ 1699100 h 2209725"/>
                          <a:gd name="connsiteX5" fmla="*/ 2618151 w 2836753"/>
                          <a:gd name="connsiteY5" fmla="*/ 2209725 h 2209725"/>
                          <a:gd name="connsiteX6" fmla="*/ 309116 w 2836753"/>
                          <a:gd name="connsiteY6" fmla="*/ 2138698 h 2209725"/>
                          <a:gd name="connsiteX7" fmla="*/ 116915 w 2836753"/>
                          <a:gd name="connsiteY7" fmla="*/ 1838458 h 2209725"/>
                          <a:gd name="connsiteX8" fmla="*/ 0 w 2836753"/>
                          <a:gd name="connsiteY8" fmla="*/ 285756 h 2209725"/>
                          <a:gd name="connsiteX0" fmla="*/ 0 w 2836753"/>
                          <a:gd name="connsiteY0" fmla="*/ 285756 h 2209725"/>
                          <a:gd name="connsiteX1" fmla="*/ 418844 w 2836753"/>
                          <a:gd name="connsiteY1" fmla="*/ 0 h 2209725"/>
                          <a:gd name="connsiteX2" fmla="*/ 2268575 w 2836753"/>
                          <a:gd name="connsiteY2" fmla="*/ 64008 h 2209725"/>
                          <a:gd name="connsiteX3" fmla="*/ 2549716 w 2836753"/>
                          <a:gd name="connsiteY3" fmla="*/ 363438 h 2209725"/>
                          <a:gd name="connsiteX4" fmla="*/ 2836753 w 2836753"/>
                          <a:gd name="connsiteY4" fmla="*/ 1699100 h 2209725"/>
                          <a:gd name="connsiteX5" fmla="*/ 2618150 w 2836753"/>
                          <a:gd name="connsiteY5" fmla="*/ 2209725 h 2209725"/>
                          <a:gd name="connsiteX6" fmla="*/ 309116 w 2836753"/>
                          <a:gd name="connsiteY6" fmla="*/ 2138698 h 2209725"/>
                          <a:gd name="connsiteX7" fmla="*/ 116915 w 2836753"/>
                          <a:gd name="connsiteY7" fmla="*/ 1838458 h 2209725"/>
                          <a:gd name="connsiteX8" fmla="*/ 0 w 2836753"/>
                          <a:gd name="connsiteY8" fmla="*/ 285756 h 2209725"/>
                          <a:gd name="connsiteX0" fmla="*/ 0 w 2836753"/>
                          <a:gd name="connsiteY0" fmla="*/ 285756 h 2209725"/>
                          <a:gd name="connsiteX1" fmla="*/ 418844 w 2836753"/>
                          <a:gd name="connsiteY1" fmla="*/ 0 h 2209725"/>
                          <a:gd name="connsiteX2" fmla="*/ 2268575 w 2836753"/>
                          <a:gd name="connsiteY2" fmla="*/ 64008 h 2209725"/>
                          <a:gd name="connsiteX3" fmla="*/ 2549716 w 2836753"/>
                          <a:gd name="connsiteY3" fmla="*/ 363438 h 2209725"/>
                          <a:gd name="connsiteX4" fmla="*/ 2836753 w 2836753"/>
                          <a:gd name="connsiteY4" fmla="*/ 1699100 h 2209725"/>
                          <a:gd name="connsiteX5" fmla="*/ 2618150 w 2836753"/>
                          <a:gd name="connsiteY5" fmla="*/ 2209725 h 2209725"/>
                          <a:gd name="connsiteX6" fmla="*/ 299077 w 2836753"/>
                          <a:gd name="connsiteY6" fmla="*/ 2177159 h 2209725"/>
                          <a:gd name="connsiteX7" fmla="*/ 116915 w 2836753"/>
                          <a:gd name="connsiteY7" fmla="*/ 1838458 h 2209725"/>
                          <a:gd name="connsiteX8" fmla="*/ 0 w 2836753"/>
                          <a:gd name="connsiteY8" fmla="*/ 285756 h 2209725"/>
                          <a:gd name="connsiteX0" fmla="*/ 0 w 2836753"/>
                          <a:gd name="connsiteY0" fmla="*/ 285756 h 2234138"/>
                          <a:gd name="connsiteX1" fmla="*/ 418844 w 2836753"/>
                          <a:gd name="connsiteY1" fmla="*/ 0 h 2234138"/>
                          <a:gd name="connsiteX2" fmla="*/ 2268575 w 2836753"/>
                          <a:gd name="connsiteY2" fmla="*/ 64008 h 2234138"/>
                          <a:gd name="connsiteX3" fmla="*/ 2549716 w 2836753"/>
                          <a:gd name="connsiteY3" fmla="*/ 363438 h 2234138"/>
                          <a:gd name="connsiteX4" fmla="*/ 2836753 w 2836753"/>
                          <a:gd name="connsiteY4" fmla="*/ 1699100 h 2234138"/>
                          <a:gd name="connsiteX5" fmla="*/ 2618150 w 2836753"/>
                          <a:gd name="connsiteY5" fmla="*/ 2209725 h 2234138"/>
                          <a:gd name="connsiteX6" fmla="*/ 299077 w 2836753"/>
                          <a:gd name="connsiteY6" fmla="*/ 2177159 h 2234138"/>
                          <a:gd name="connsiteX7" fmla="*/ 116915 w 2836753"/>
                          <a:gd name="connsiteY7" fmla="*/ 1838458 h 2234138"/>
                          <a:gd name="connsiteX8" fmla="*/ 0 w 2836753"/>
                          <a:gd name="connsiteY8" fmla="*/ 285756 h 2234138"/>
                          <a:gd name="connsiteX0" fmla="*/ 0 w 2836753"/>
                          <a:gd name="connsiteY0" fmla="*/ 285756 h 2234138"/>
                          <a:gd name="connsiteX1" fmla="*/ 418844 w 2836753"/>
                          <a:gd name="connsiteY1" fmla="*/ 0 h 2234138"/>
                          <a:gd name="connsiteX2" fmla="*/ 2268575 w 2836753"/>
                          <a:gd name="connsiteY2" fmla="*/ 64008 h 2234138"/>
                          <a:gd name="connsiteX3" fmla="*/ 2549716 w 2836753"/>
                          <a:gd name="connsiteY3" fmla="*/ 363438 h 2234138"/>
                          <a:gd name="connsiteX4" fmla="*/ 2836753 w 2836753"/>
                          <a:gd name="connsiteY4" fmla="*/ 1699100 h 2234138"/>
                          <a:gd name="connsiteX5" fmla="*/ 2618150 w 2836753"/>
                          <a:gd name="connsiteY5" fmla="*/ 2209725 h 2234138"/>
                          <a:gd name="connsiteX6" fmla="*/ 299077 w 2836753"/>
                          <a:gd name="connsiteY6" fmla="*/ 2177159 h 2234138"/>
                          <a:gd name="connsiteX7" fmla="*/ 86803 w 2836753"/>
                          <a:gd name="connsiteY7" fmla="*/ 1876920 h 2234138"/>
                          <a:gd name="connsiteX8" fmla="*/ 0 w 2836753"/>
                          <a:gd name="connsiteY8" fmla="*/ 285756 h 22341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36753" h="2234138">
                            <a:moveTo>
                              <a:pt x="0" y="285756"/>
                            </a:moveTo>
                            <a:cubicBezTo>
                              <a:pt x="0" y="100185"/>
                              <a:pt x="233273" y="0"/>
                              <a:pt x="418844" y="0"/>
                            </a:cubicBezTo>
                            <a:lnTo>
                              <a:pt x="2268575" y="64008"/>
                            </a:lnTo>
                            <a:cubicBezTo>
                              <a:pt x="2454146" y="64008"/>
                              <a:pt x="2549716" y="177867"/>
                              <a:pt x="2549716" y="363438"/>
                            </a:cubicBezTo>
                            <a:lnTo>
                              <a:pt x="2836753" y="1699100"/>
                            </a:lnTo>
                            <a:cubicBezTo>
                              <a:pt x="2836753" y="1884671"/>
                              <a:pt x="2803721" y="2209725"/>
                              <a:pt x="2618150" y="2209725"/>
                            </a:cubicBezTo>
                            <a:cubicBezTo>
                              <a:pt x="1845126" y="2275795"/>
                              <a:pt x="1072101" y="2188014"/>
                              <a:pt x="299077" y="2177159"/>
                            </a:cubicBezTo>
                            <a:cubicBezTo>
                              <a:pt x="113506" y="2177159"/>
                              <a:pt x="86803" y="2062491"/>
                              <a:pt x="86803" y="1876920"/>
                            </a:cubicBezTo>
                            <a:cubicBezTo>
                              <a:pt x="86803" y="1428926"/>
                              <a:pt x="0" y="733750"/>
                              <a:pt x="0" y="285756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2426" name="グループ化 2425">
                        <a:extLst>
                          <a:ext uri="{FF2B5EF4-FFF2-40B4-BE49-F238E27FC236}">
                            <a16:creationId xmlns:a16="http://schemas.microsoft.com/office/drawing/2014/main" id="{5D1AAD85-9B21-9B9A-7041-44DD1039F00A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654493">
                        <a:off x="6110167" y="3223320"/>
                        <a:ext cx="1046083" cy="848386"/>
                        <a:chOff x="1032970" y="692048"/>
                        <a:chExt cx="1512785" cy="1325790"/>
                      </a:xfrm>
                      <a:solidFill>
                        <a:schemeClr val="bg2">
                          <a:lumMod val="75000"/>
                        </a:schemeClr>
                      </a:solidFill>
                    </p:grpSpPr>
                    <p:sp>
                      <p:nvSpPr>
                        <p:cNvPr id="2435" name="楕円 20">
                          <a:extLst>
                            <a:ext uri="{FF2B5EF4-FFF2-40B4-BE49-F238E27FC236}">
                              <a16:creationId xmlns:a16="http://schemas.microsoft.com/office/drawing/2014/main" id="{1F841D14-EE59-958B-3C9A-282E13C085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89368" y="848215"/>
                          <a:ext cx="1256387" cy="1169623"/>
                        </a:xfrm>
                        <a:custGeom>
                          <a:avLst/>
                          <a:gdLst>
                            <a:gd name="connsiteX0" fmla="*/ 0 w 1298720"/>
                            <a:gd name="connsiteY0" fmla="*/ 584510 h 1169019"/>
                            <a:gd name="connsiteX1" fmla="*/ 649360 w 1298720"/>
                            <a:gd name="connsiteY1" fmla="*/ 0 h 1169019"/>
                            <a:gd name="connsiteX2" fmla="*/ 1298720 w 1298720"/>
                            <a:gd name="connsiteY2" fmla="*/ 584510 h 1169019"/>
                            <a:gd name="connsiteX3" fmla="*/ 649360 w 1298720"/>
                            <a:gd name="connsiteY3" fmla="*/ 1169020 h 1169019"/>
                            <a:gd name="connsiteX4" fmla="*/ 0 w 1298720"/>
                            <a:gd name="connsiteY4" fmla="*/ 584510 h 1169019"/>
                            <a:gd name="connsiteX0" fmla="*/ 0 w 1349520"/>
                            <a:gd name="connsiteY0" fmla="*/ 584533 h 1169065"/>
                            <a:gd name="connsiteX1" fmla="*/ 649360 w 1349520"/>
                            <a:gd name="connsiteY1" fmla="*/ 23 h 1169065"/>
                            <a:gd name="connsiteX2" fmla="*/ 1349520 w 1349520"/>
                            <a:gd name="connsiteY2" fmla="*/ 567600 h 1169065"/>
                            <a:gd name="connsiteX3" fmla="*/ 649360 w 1349520"/>
                            <a:gd name="connsiteY3" fmla="*/ 1169043 h 1169065"/>
                            <a:gd name="connsiteX4" fmla="*/ 0 w 1349520"/>
                            <a:gd name="connsiteY4" fmla="*/ 584533 h 1169065"/>
                            <a:gd name="connsiteX0" fmla="*/ 0 w 1256387"/>
                            <a:gd name="connsiteY0" fmla="*/ 508667 h 1169623"/>
                            <a:gd name="connsiteX1" fmla="*/ 556227 w 1256387"/>
                            <a:gd name="connsiteY1" fmla="*/ 357 h 1169623"/>
                            <a:gd name="connsiteX2" fmla="*/ 1256387 w 1256387"/>
                            <a:gd name="connsiteY2" fmla="*/ 567934 h 1169623"/>
                            <a:gd name="connsiteX3" fmla="*/ 556227 w 1256387"/>
                            <a:gd name="connsiteY3" fmla="*/ 1169377 h 1169623"/>
                            <a:gd name="connsiteX4" fmla="*/ 0 w 1256387"/>
                            <a:gd name="connsiteY4" fmla="*/ 508667 h 11696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56387" h="1169623">
                              <a:moveTo>
                                <a:pt x="0" y="508667"/>
                              </a:moveTo>
                              <a:cubicBezTo>
                                <a:pt x="0" y="185851"/>
                                <a:pt x="346829" y="-9521"/>
                                <a:pt x="556227" y="357"/>
                              </a:cubicBezTo>
                              <a:cubicBezTo>
                                <a:pt x="765625" y="10235"/>
                                <a:pt x="1256387" y="245118"/>
                                <a:pt x="1256387" y="567934"/>
                              </a:cubicBezTo>
                              <a:cubicBezTo>
                                <a:pt x="1256387" y="890750"/>
                                <a:pt x="765625" y="1179255"/>
                                <a:pt x="556227" y="1169377"/>
                              </a:cubicBezTo>
                              <a:cubicBezTo>
                                <a:pt x="346829" y="1159499"/>
                                <a:pt x="0" y="831483"/>
                                <a:pt x="0" y="508667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2436" name="台形 24">
                          <a:extLst>
                            <a:ext uri="{FF2B5EF4-FFF2-40B4-BE49-F238E27FC236}">
                              <a16:creationId xmlns:a16="http://schemas.microsoft.com/office/drawing/2014/main" id="{EDBB8F02-7B93-DCFD-29F2-C34CE0E24E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7612990">
                          <a:off x="1066506" y="658512"/>
                          <a:ext cx="452390" cy="519462"/>
                        </a:xfrm>
                        <a:custGeom>
                          <a:avLst/>
                          <a:gdLst>
                            <a:gd name="connsiteX0" fmla="*/ 0 w 511659"/>
                            <a:gd name="connsiteY0" fmla="*/ 527925 h 527925"/>
                            <a:gd name="connsiteX1" fmla="*/ 127915 w 511659"/>
                            <a:gd name="connsiteY1" fmla="*/ 0 h 527925"/>
                            <a:gd name="connsiteX2" fmla="*/ 383744 w 511659"/>
                            <a:gd name="connsiteY2" fmla="*/ 0 h 527925"/>
                            <a:gd name="connsiteX3" fmla="*/ 511659 w 511659"/>
                            <a:gd name="connsiteY3" fmla="*/ 527925 h 527925"/>
                            <a:gd name="connsiteX4" fmla="*/ 0 w 511659"/>
                            <a:gd name="connsiteY4" fmla="*/ 527925 h 527925"/>
                            <a:gd name="connsiteX0" fmla="*/ 0 w 481189"/>
                            <a:gd name="connsiteY0" fmla="*/ 483891 h 527925"/>
                            <a:gd name="connsiteX1" fmla="*/ 97445 w 481189"/>
                            <a:gd name="connsiteY1" fmla="*/ 0 h 527925"/>
                            <a:gd name="connsiteX2" fmla="*/ 353274 w 481189"/>
                            <a:gd name="connsiteY2" fmla="*/ 0 h 527925"/>
                            <a:gd name="connsiteX3" fmla="*/ 481189 w 481189"/>
                            <a:gd name="connsiteY3" fmla="*/ 527925 h 527925"/>
                            <a:gd name="connsiteX4" fmla="*/ 0 w 481189"/>
                            <a:gd name="connsiteY4" fmla="*/ 483891 h 527925"/>
                            <a:gd name="connsiteX0" fmla="*/ 0 w 452390"/>
                            <a:gd name="connsiteY0" fmla="*/ 483891 h 483891"/>
                            <a:gd name="connsiteX1" fmla="*/ 97445 w 452390"/>
                            <a:gd name="connsiteY1" fmla="*/ 0 h 483891"/>
                            <a:gd name="connsiteX2" fmla="*/ 353274 w 452390"/>
                            <a:gd name="connsiteY2" fmla="*/ 0 h 483891"/>
                            <a:gd name="connsiteX3" fmla="*/ 452390 w 452390"/>
                            <a:gd name="connsiteY3" fmla="*/ 475439 h 483891"/>
                            <a:gd name="connsiteX4" fmla="*/ 0 w 452390"/>
                            <a:gd name="connsiteY4" fmla="*/ 483891 h 483891"/>
                            <a:gd name="connsiteX0" fmla="*/ 0 w 452390"/>
                            <a:gd name="connsiteY0" fmla="*/ 483891 h 483891"/>
                            <a:gd name="connsiteX1" fmla="*/ 97445 w 452390"/>
                            <a:gd name="connsiteY1" fmla="*/ 0 h 483891"/>
                            <a:gd name="connsiteX2" fmla="*/ 353274 w 452390"/>
                            <a:gd name="connsiteY2" fmla="*/ 0 h 483891"/>
                            <a:gd name="connsiteX3" fmla="*/ 452390 w 452390"/>
                            <a:gd name="connsiteY3" fmla="*/ 475439 h 483891"/>
                            <a:gd name="connsiteX4" fmla="*/ 0 w 452390"/>
                            <a:gd name="connsiteY4" fmla="*/ 483891 h 483891"/>
                            <a:gd name="connsiteX0" fmla="*/ 0 w 452390"/>
                            <a:gd name="connsiteY0" fmla="*/ 483891 h 483891"/>
                            <a:gd name="connsiteX1" fmla="*/ 97445 w 452390"/>
                            <a:gd name="connsiteY1" fmla="*/ 0 h 483891"/>
                            <a:gd name="connsiteX2" fmla="*/ 353274 w 452390"/>
                            <a:gd name="connsiteY2" fmla="*/ 0 h 483891"/>
                            <a:gd name="connsiteX3" fmla="*/ 452390 w 452390"/>
                            <a:gd name="connsiteY3" fmla="*/ 475439 h 483891"/>
                            <a:gd name="connsiteX4" fmla="*/ 0 w 452390"/>
                            <a:gd name="connsiteY4" fmla="*/ 483891 h 483891"/>
                            <a:gd name="connsiteX0" fmla="*/ 0 w 452390"/>
                            <a:gd name="connsiteY0" fmla="*/ 519462 h 519462"/>
                            <a:gd name="connsiteX1" fmla="*/ 144850 w 452390"/>
                            <a:gd name="connsiteY1" fmla="*/ 0 h 519462"/>
                            <a:gd name="connsiteX2" fmla="*/ 353274 w 452390"/>
                            <a:gd name="connsiteY2" fmla="*/ 35571 h 519462"/>
                            <a:gd name="connsiteX3" fmla="*/ 452390 w 452390"/>
                            <a:gd name="connsiteY3" fmla="*/ 511010 h 519462"/>
                            <a:gd name="connsiteX4" fmla="*/ 0 w 452390"/>
                            <a:gd name="connsiteY4" fmla="*/ 519462 h 519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52390" h="519462">
                              <a:moveTo>
                                <a:pt x="0" y="519462"/>
                              </a:moveTo>
                              <a:lnTo>
                                <a:pt x="144850" y="0"/>
                              </a:lnTo>
                              <a:lnTo>
                                <a:pt x="353274" y="35571"/>
                              </a:lnTo>
                              <a:cubicBezTo>
                                <a:pt x="386313" y="194051"/>
                                <a:pt x="397324" y="294962"/>
                                <a:pt x="452390" y="511010"/>
                              </a:cubicBezTo>
                              <a:cubicBezTo>
                                <a:pt x="235533" y="425789"/>
                                <a:pt x="150797" y="516645"/>
                                <a:pt x="0" y="51946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sp>
                    <p:nvSpPr>
                      <p:cNvPr id="2427" name="楕円 20">
                        <a:extLst>
                          <a:ext uri="{FF2B5EF4-FFF2-40B4-BE49-F238E27FC236}">
                            <a16:creationId xmlns:a16="http://schemas.microsoft.com/office/drawing/2014/main" id="{9D5FFD7F-2590-D39A-FF1D-DF64733814DF}"/>
                          </a:ext>
                        </a:extLst>
                      </p:cNvPr>
                      <p:cNvSpPr/>
                      <p:nvPr/>
                    </p:nvSpPr>
                    <p:spPr>
                      <a:xfrm rot="3807881">
                        <a:off x="5768231" y="3701508"/>
                        <a:ext cx="525553" cy="642476"/>
                      </a:xfrm>
                      <a:custGeom>
                        <a:avLst/>
                        <a:gdLst>
                          <a:gd name="connsiteX0" fmla="*/ 0 w 1298720"/>
                          <a:gd name="connsiteY0" fmla="*/ 584510 h 1169019"/>
                          <a:gd name="connsiteX1" fmla="*/ 649360 w 1298720"/>
                          <a:gd name="connsiteY1" fmla="*/ 0 h 1169019"/>
                          <a:gd name="connsiteX2" fmla="*/ 1298720 w 1298720"/>
                          <a:gd name="connsiteY2" fmla="*/ 584510 h 1169019"/>
                          <a:gd name="connsiteX3" fmla="*/ 649360 w 1298720"/>
                          <a:gd name="connsiteY3" fmla="*/ 1169020 h 1169019"/>
                          <a:gd name="connsiteX4" fmla="*/ 0 w 1298720"/>
                          <a:gd name="connsiteY4" fmla="*/ 584510 h 1169019"/>
                          <a:gd name="connsiteX0" fmla="*/ 0 w 1349520"/>
                          <a:gd name="connsiteY0" fmla="*/ 584533 h 1169065"/>
                          <a:gd name="connsiteX1" fmla="*/ 649360 w 1349520"/>
                          <a:gd name="connsiteY1" fmla="*/ 23 h 1169065"/>
                          <a:gd name="connsiteX2" fmla="*/ 1349520 w 1349520"/>
                          <a:gd name="connsiteY2" fmla="*/ 567600 h 1169065"/>
                          <a:gd name="connsiteX3" fmla="*/ 649360 w 1349520"/>
                          <a:gd name="connsiteY3" fmla="*/ 1169043 h 1169065"/>
                          <a:gd name="connsiteX4" fmla="*/ 0 w 1349520"/>
                          <a:gd name="connsiteY4" fmla="*/ 584533 h 1169065"/>
                          <a:gd name="connsiteX0" fmla="*/ 0 w 1256387"/>
                          <a:gd name="connsiteY0" fmla="*/ 508667 h 1169623"/>
                          <a:gd name="connsiteX1" fmla="*/ 556227 w 1256387"/>
                          <a:gd name="connsiteY1" fmla="*/ 357 h 1169623"/>
                          <a:gd name="connsiteX2" fmla="*/ 1256387 w 1256387"/>
                          <a:gd name="connsiteY2" fmla="*/ 567934 h 1169623"/>
                          <a:gd name="connsiteX3" fmla="*/ 556227 w 1256387"/>
                          <a:gd name="connsiteY3" fmla="*/ 1169377 h 1169623"/>
                          <a:gd name="connsiteX4" fmla="*/ 0 w 1256387"/>
                          <a:gd name="connsiteY4" fmla="*/ 508667 h 1169623"/>
                          <a:gd name="connsiteX0" fmla="*/ 0 w 1098910"/>
                          <a:gd name="connsiteY0" fmla="*/ 513259 h 1175179"/>
                          <a:gd name="connsiteX1" fmla="*/ 556227 w 1098910"/>
                          <a:gd name="connsiteY1" fmla="*/ 4949 h 1175179"/>
                          <a:gd name="connsiteX2" fmla="*/ 1098911 w 1098910"/>
                          <a:gd name="connsiteY2" fmla="*/ 364094 h 1175179"/>
                          <a:gd name="connsiteX3" fmla="*/ 556227 w 1098910"/>
                          <a:gd name="connsiteY3" fmla="*/ 1173969 h 1175179"/>
                          <a:gd name="connsiteX4" fmla="*/ 0 w 1098910"/>
                          <a:gd name="connsiteY4" fmla="*/ 513259 h 1175179"/>
                          <a:gd name="connsiteX0" fmla="*/ 0 w 1098910"/>
                          <a:gd name="connsiteY0" fmla="*/ 513259 h 1175179"/>
                          <a:gd name="connsiteX1" fmla="*/ 556227 w 1098910"/>
                          <a:gd name="connsiteY1" fmla="*/ 4949 h 1175179"/>
                          <a:gd name="connsiteX2" fmla="*/ 1098911 w 1098910"/>
                          <a:gd name="connsiteY2" fmla="*/ 364094 h 1175179"/>
                          <a:gd name="connsiteX3" fmla="*/ 556227 w 1098910"/>
                          <a:gd name="connsiteY3" fmla="*/ 1173969 h 1175179"/>
                          <a:gd name="connsiteX4" fmla="*/ 0 w 1098910"/>
                          <a:gd name="connsiteY4" fmla="*/ 513259 h 1175179"/>
                          <a:gd name="connsiteX0" fmla="*/ 0 w 1098910"/>
                          <a:gd name="connsiteY0" fmla="*/ 513259 h 1175179"/>
                          <a:gd name="connsiteX1" fmla="*/ 556227 w 1098910"/>
                          <a:gd name="connsiteY1" fmla="*/ 4949 h 1175179"/>
                          <a:gd name="connsiteX2" fmla="*/ 1098911 w 1098910"/>
                          <a:gd name="connsiteY2" fmla="*/ 364094 h 1175179"/>
                          <a:gd name="connsiteX3" fmla="*/ 556227 w 1098910"/>
                          <a:gd name="connsiteY3" fmla="*/ 1173969 h 1175179"/>
                          <a:gd name="connsiteX4" fmla="*/ 0 w 1098910"/>
                          <a:gd name="connsiteY4" fmla="*/ 513259 h 1175179"/>
                          <a:gd name="connsiteX0" fmla="*/ 0 w 1098910"/>
                          <a:gd name="connsiteY0" fmla="*/ 513259 h 1175179"/>
                          <a:gd name="connsiteX1" fmla="*/ 556227 w 1098910"/>
                          <a:gd name="connsiteY1" fmla="*/ 4949 h 1175179"/>
                          <a:gd name="connsiteX2" fmla="*/ 1098911 w 1098910"/>
                          <a:gd name="connsiteY2" fmla="*/ 364094 h 1175179"/>
                          <a:gd name="connsiteX3" fmla="*/ 556227 w 1098910"/>
                          <a:gd name="connsiteY3" fmla="*/ 1173969 h 1175179"/>
                          <a:gd name="connsiteX4" fmla="*/ 0 w 1098910"/>
                          <a:gd name="connsiteY4" fmla="*/ 513259 h 1175179"/>
                          <a:gd name="connsiteX0" fmla="*/ 0 w 1098910"/>
                          <a:gd name="connsiteY0" fmla="*/ 513259 h 1175179"/>
                          <a:gd name="connsiteX1" fmla="*/ 556227 w 1098910"/>
                          <a:gd name="connsiteY1" fmla="*/ 4949 h 1175179"/>
                          <a:gd name="connsiteX2" fmla="*/ 1098911 w 1098910"/>
                          <a:gd name="connsiteY2" fmla="*/ 364094 h 1175179"/>
                          <a:gd name="connsiteX3" fmla="*/ 556227 w 1098910"/>
                          <a:gd name="connsiteY3" fmla="*/ 1173969 h 1175179"/>
                          <a:gd name="connsiteX4" fmla="*/ 0 w 1098910"/>
                          <a:gd name="connsiteY4" fmla="*/ 513259 h 1175179"/>
                          <a:gd name="connsiteX0" fmla="*/ 0 w 1098910"/>
                          <a:gd name="connsiteY0" fmla="*/ 513259 h 1235338"/>
                          <a:gd name="connsiteX1" fmla="*/ 556227 w 1098910"/>
                          <a:gd name="connsiteY1" fmla="*/ 4949 h 1235338"/>
                          <a:gd name="connsiteX2" fmla="*/ 1098911 w 1098910"/>
                          <a:gd name="connsiteY2" fmla="*/ 364094 h 1235338"/>
                          <a:gd name="connsiteX3" fmla="*/ 556227 w 1098910"/>
                          <a:gd name="connsiteY3" fmla="*/ 1173969 h 1235338"/>
                          <a:gd name="connsiteX4" fmla="*/ 0 w 1098910"/>
                          <a:gd name="connsiteY4" fmla="*/ 513259 h 1235338"/>
                          <a:gd name="connsiteX0" fmla="*/ 48 w 1098958"/>
                          <a:gd name="connsiteY0" fmla="*/ 513259 h 1240718"/>
                          <a:gd name="connsiteX1" fmla="*/ 556275 w 1098958"/>
                          <a:gd name="connsiteY1" fmla="*/ 4949 h 1240718"/>
                          <a:gd name="connsiteX2" fmla="*/ 1098959 w 1098958"/>
                          <a:gd name="connsiteY2" fmla="*/ 364094 h 1240718"/>
                          <a:gd name="connsiteX3" fmla="*/ 585975 w 1098958"/>
                          <a:gd name="connsiteY3" fmla="*/ 1188043 h 1240718"/>
                          <a:gd name="connsiteX4" fmla="*/ 48 w 1098958"/>
                          <a:gd name="connsiteY4" fmla="*/ 513259 h 1240718"/>
                          <a:gd name="connsiteX0" fmla="*/ 48 w 1098958"/>
                          <a:gd name="connsiteY0" fmla="*/ 513259 h 1274937"/>
                          <a:gd name="connsiteX1" fmla="*/ 556275 w 1098958"/>
                          <a:gd name="connsiteY1" fmla="*/ 4949 h 1274937"/>
                          <a:gd name="connsiteX2" fmla="*/ 1098959 w 1098958"/>
                          <a:gd name="connsiteY2" fmla="*/ 364094 h 1274937"/>
                          <a:gd name="connsiteX3" fmla="*/ 585975 w 1098958"/>
                          <a:gd name="connsiteY3" fmla="*/ 1188043 h 1274937"/>
                          <a:gd name="connsiteX4" fmla="*/ 48 w 1098958"/>
                          <a:gd name="connsiteY4" fmla="*/ 513259 h 12749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98958" h="1274937">
                            <a:moveTo>
                              <a:pt x="48" y="513259"/>
                            </a:moveTo>
                            <a:cubicBezTo>
                              <a:pt x="-4902" y="316077"/>
                              <a:pt x="373123" y="29810"/>
                              <a:pt x="556275" y="4949"/>
                            </a:cubicBezTo>
                            <a:cubicBezTo>
                              <a:pt x="739427" y="-19912"/>
                              <a:pt x="1098959" y="41278"/>
                              <a:pt x="1098959" y="364094"/>
                            </a:cubicBezTo>
                            <a:cubicBezTo>
                              <a:pt x="867404" y="746197"/>
                              <a:pt x="816451" y="833492"/>
                              <a:pt x="585975" y="1188043"/>
                            </a:cubicBezTo>
                            <a:cubicBezTo>
                              <a:pt x="355499" y="1542594"/>
                              <a:pt x="4998" y="710441"/>
                              <a:pt x="48" y="513259"/>
                            </a:cubicBezTo>
                            <a:close/>
                          </a:path>
                        </a:pathLst>
                      </a:custGeom>
                      <a:solidFill>
                        <a:schemeClr val="bg2">
                          <a:lumMod val="7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28" name="台形 24">
                        <a:extLst>
                          <a:ext uri="{FF2B5EF4-FFF2-40B4-BE49-F238E27FC236}">
                            <a16:creationId xmlns:a16="http://schemas.microsoft.com/office/drawing/2014/main" id="{D41365EC-A6EE-EBBE-3AF7-701EA2B6C279}"/>
                          </a:ext>
                        </a:extLst>
                      </p:cNvPr>
                      <p:cNvSpPr/>
                      <p:nvPr/>
                    </p:nvSpPr>
                    <p:spPr>
                      <a:xfrm rot="11420871">
                        <a:off x="6016020" y="3620339"/>
                        <a:ext cx="227972" cy="185606"/>
                      </a:xfrm>
                      <a:custGeom>
                        <a:avLst/>
                        <a:gdLst>
                          <a:gd name="connsiteX0" fmla="*/ 0 w 511659"/>
                          <a:gd name="connsiteY0" fmla="*/ 527925 h 527925"/>
                          <a:gd name="connsiteX1" fmla="*/ 127915 w 511659"/>
                          <a:gd name="connsiteY1" fmla="*/ 0 h 527925"/>
                          <a:gd name="connsiteX2" fmla="*/ 383744 w 511659"/>
                          <a:gd name="connsiteY2" fmla="*/ 0 h 527925"/>
                          <a:gd name="connsiteX3" fmla="*/ 511659 w 511659"/>
                          <a:gd name="connsiteY3" fmla="*/ 527925 h 527925"/>
                          <a:gd name="connsiteX4" fmla="*/ 0 w 511659"/>
                          <a:gd name="connsiteY4" fmla="*/ 527925 h 527925"/>
                          <a:gd name="connsiteX0" fmla="*/ 0 w 481189"/>
                          <a:gd name="connsiteY0" fmla="*/ 483891 h 527925"/>
                          <a:gd name="connsiteX1" fmla="*/ 97445 w 481189"/>
                          <a:gd name="connsiteY1" fmla="*/ 0 h 527925"/>
                          <a:gd name="connsiteX2" fmla="*/ 353274 w 481189"/>
                          <a:gd name="connsiteY2" fmla="*/ 0 h 527925"/>
                          <a:gd name="connsiteX3" fmla="*/ 481189 w 481189"/>
                          <a:gd name="connsiteY3" fmla="*/ 527925 h 527925"/>
                          <a:gd name="connsiteX4" fmla="*/ 0 w 481189"/>
                          <a:gd name="connsiteY4" fmla="*/ 483891 h 527925"/>
                          <a:gd name="connsiteX0" fmla="*/ 0 w 452390"/>
                          <a:gd name="connsiteY0" fmla="*/ 483891 h 483891"/>
                          <a:gd name="connsiteX1" fmla="*/ 97445 w 452390"/>
                          <a:gd name="connsiteY1" fmla="*/ 0 h 483891"/>
                          <a:gd name="connsiteX2" fmla="*/ 353274 w 452390"/>
                          <a:gd name="connsiteY2" fmla="*/ 0 h 483891"/>
                          <a:gd name="connsiteX3" fmla="*/ 452390 w 452390"/>
                          <a:gd name="connsiteY3" fmla="*/ 475439 h 483891"/>
                          <a:gd name="connsiteX4" fmla="*/ 0 w 452390"/>
                          <a:gd name="connsiteY4" fmla="*/ 483891 h 483891"/>
                          <a:gd name="connsiteX0" fmla="*/ 0 w 452390"/>
                          <a:gd name="connsiteY0" fmla="*/ 483891 h 483891"/>
                          <a:gd name="connsiteX1" fmla="*/ 97445 w 452390"/>
                          <a:gd name="connsiteY1" fmla="*/ 0 h 483891"/>
                          <a:gd name="connsiteX2" fmla="*/ 353274 w 452390"/>
                          <a:gd name="connsiteY2" fmla="*/ 0 h 483891"/>
                          <a:gd name="connsiteX3" fmla="*/ 452390 w 452390"/>
                          <a:gd name="connsiteY3" fmla="*/ 475439 h 483891"/>
                          <a:gd name="connsiteX4" fmla="*/ 0 w 452390"/>
                          <a:gd name="connsiteY4" fmla="*/ 483891 h 483891"/>
                          <a:gd name="connsiteX0" fmla="*/ 0 w 452390"/>
                          <a:gd name="connsiteY0" fmla="*/ 483891 h 483891"/>
                          <a:gd name="connsiteX1" fmla="*/ 97445 w 452390"/>
                          <a:gd name="connsiteY1" fmla="*/ 0 h 483891"/>
                          <a:gd name="connsiteX2" fmla="*/ 353274 w 452390"/>
                          <a:gd name="connsiteY2" fmla="*/ 0 h 483891"/>
                          <a:gd name="connsiteX3" fmla="*/ 452390 w 452390"/>
                          <a:gd name="connsiteY3" fmla="*/ 475439 h 483891"/>
                          <a:gd name="connsiteX4" fmla="*/ 0 w 452390"/>
                          <a:gd name="connsiteY4" fmla="*/ 483891 h 483891"/>
                          <a:gd name="connsiteX0" fmla="*/ 0 w 452390"/>
                          <a:gd name="connsiteY0" fmla="*/ 519462 h 519462"/>
                          <a:gd name="connsiteX1" fmla="*/ 144850 w 452390"/>
                          <a:gd name="connsiteY1" fmla="*/ 0 h 519462"/>
                          <a:gd name="connsiteX2" fmla="*/ 353274 w 452390"/>
                          <a:gd name="connsiteY2" fmla="*/ 35571 h 519462"/>
                          <a:gd name="connsiteX3" fmla="*/ 452390 w 452390"/>
                          <a:gd name="connsiteY3" fmla="*/ 511010 h 519462"/>
                          <a:gd name="connsiteX4" fmla="*/ 0 w 452390"/>
                          <a:gd name="connsiteY4" fmla="*/ 519462 h 5194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52390" h="519462">
                            <a:moveTo>
                              <a:pt x="0" y="519462"/>
                            </a:moveTo>
                            <a:lnTo>
                              <a:pt x="144850" y="0"/>
                            </a:lnTo>
                            <a:lnTo>
                              <a:pt x="353274" y="35571"/>
                            </a:lnTo>
                            <a:cubicBezTo>
                              <a:pt x="386313" y="194051"/>
                              <a:pt x="397324" y="294962"/>
                              <a:pt x="452390" y="511010"/>
                            </a:cubicBezTo>
                            <a:cubicBezTo>
                              <a:pt x="235533" y="425789"/>
                              <a:pt x="150797" y="516645"/>
                              <a:pt x="0" y="519462"/>
                            </a:cubicBezTo>
                            <a:close/>
                          </a:path>
                        </a:pathLst>
                      </a:custGeom>
                      <a:solidFill>
                        <a:schemeClr val="bg2">
                          <a:lumMod val="7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29" name="楕円 20">
                        <a:extLst>
                          <a:ext uri="{FF2B5EF4-FFF2-40B4-BE49-F238E27FC236}">
                            <a16:creationId xmlns:a16="http://schemas.microsoft.com/office/drawing/2014/main" id="{A9D1B328-EDAC-A449-6CAF-6DEFDA0624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45088" y="3628495"/>
                        <a:ext cx="737669" cy="645409"/>
                      </a:xfrm>
                      <a:custGeom>
                        <a:avLst/>
                        <a:gdLst>
                          <a:gd name="connsiteX0" fmla="*/ 0 w 1298720"/>
                          <a:gd name="connsiteY0" fmla="*/ 584510 h 1169019"/>
                          <a:gd name="connsiteX1" fmla="*/ 649360 w 1298720"/>
                          <a:gd name="connsiteY1" fmla="*/ 0 h 1169019"/>
                          <a:gd name="connsiteX2" fmla="*/ 1298720 w 1298720"/>
                          <a:gd name="connsiteY2" fmla="*/ 584510 h 1169019"/>
                          <a:gd name="connsiteX3" fmla="*/ 649360 w 1298720"/>
                          <a:gd name="connsiteY3" fmla="*/ 1169020 h 1169019"/>
                          <a:gd name="connsiteX4" fmla="*/ 0 w 1298720"/>
                          <a:gd name="connsiteY4" fmla="*/ 584510 h 1169019"/>
                          <a:gd name="connsiteX0" fmla="*/ 0 w 1349520"/>
                          <a:gd name="connsiteY0" fmla="*/ 584533 h 1169065"/>
                          <a:gd name="connsiteX1" fmla="*/ 649360 w 1349520"/>
                          <a:gd name="connsiteY1" fmla="*/ 23 h 1169065"/>
                          <a:gd name="connsiteX2" fmla="*/ 1349520 w 1349520"/>
                          <a:gd name="connsiteY2" fmla="*/ 567600 h 1169065"/>
                          <a:gd name="connsiteX3" fmla="*/ 649360 w 1349520"/>
                          <a:gd name="connsiteY3" fmla="*/ 1169043 h 1169065"/>
                          <a:gd name="connsiteX4" fmla="*/ 0 w 1349520"/>
                          <a:gd name="connsiteY4" fmla="*/ 584533 h 1169065"/>
                          <a:gd name="connsiteX0" fmla="*/ 0 w 1256387"/>
                          <a:gd name="connsiteY0" fmla="*/ 508667 h 1169623"/>
                          <a:gd name="connsiteX1" fmla="*/ 556227 w 1256387"/>
                          <a:gd name="connsiteY1" fmla="*/ 357 h 1169623"/>
                          <a:gd name="connsiteX2" fmla="*/ 1256387 w 1256387"/>
                          <a:gd name="connsiteY2" fmla="*/ 567934 h 1169623"/>
                          <a:gd name="connsiteX3" fmla="*/ 556227 w 1256387"/>
                          <a:gd name="connsiteY3" fmla="*/ 1169377 h 1169623"/>
                          <a:gd name="connsiteX4" fmla="*/ 0 w 1256387"/>
                          <a:gd name="connsiteY4" fmla="*/ 508667 h 1169623"/>
                          <a:gd name="connsiteX0" fmla="*/ 7 w 1256394"/>
                          <a:gd name="connsiteY0" fmla="*/ 508524 h 1099257"/>
                          <a:gd name="connsiteX1" fmla="*/ 556234 w 1256394"/>
                          <a:gd name="connsiteY1" fmla="*/ 214 h 1099257"/>
                          <a:gd name="connsiteX2" fmla="*/ 1256394 w 1256394"/>
                          <a:gd name="connsiteY2" fmla="*/ 567791 h 1099257"/>
                          <a:gd name="connsiteX3" fmla="*/ 567050 w 1256394"/>
                          <a:gd name="connsiteY3" fmla="*/ 1098935 h 1099257"/>
                          <a:gd name="connsiteX4" fmla="*/ 7 w 1256394"/>
                          <a:gd name="connsiteY4" fmla="*/ 508524 h 1099257"/>
                          <a:gd name="connsiteX0" fmla="*/ 7 w 1256394"/>
                          <a:gd name="connsiteY0" fmla="*/ 508524 h 1099257"/>
                          <a:gd name="connsiteX1" fmla="*/ 556234 w 1256394"/>
                          <a:gd name="connsiteY1" fmla="*/ 214 h 1099257"/>
                          <a:gd name="connsiteX2" fmla="*/ 1256394 w 1256394"/>
                          <a:gd name="connsiteY2" fmla="*/ 567791 h 1099257"/>
                          <a:gd name="connsiteX3" fmla="*/ 567050 w 1256394"/>
                          <a:gd name="connsiteY3" fmla="*/ 1098935 h 1099257"/>
                          <a:gd name="connsiteX4" fmla="*/ 7 w 1256394"/>
                          <a:gd name="connsiteY4" fmla="*/ 508524 h 109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56394" h="1099257">
                            <a:moveTo>
                              <a:pt x="7" y="508524"/>
                            </a:moveTo>
                            <a:cubicBezTo>
                              <a:pt x="-1796" y="325404"/>
                              <a:pt x="346836" y="-9664"/>
                              <a:pt x="556234" y="214"/>
                            </a:cubicBezTo>
                            <a:cubicBezTo>
                              <a:pt x="765632" y="10092"/>
                              <a:pt x="1256394" y="244975"/>
                              <a:pt x="1256394" y="567791"/>
                            </a:cubicBezTo>
                            <a:cubicBezTo>
                              <a:pt x="1256394" y="890607"/>
                              <a:pt x="1133352" y="1108813"/>
                              <a:pt x="567050" y="1098935"/>
                            </a:cubicBezTo>
                            <a:cubicBezTo>
                              <a:pt x="748" y="1089057"/>
                              <a:pt x="1810" y="691644"/>
                              <a:pt x="7" y="508524"/>
                            </a:cubicBezTo>
                            <a:close/>
                          </a:path>
                        </a:pathLst>
                      </a:cu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30" name="台形 24">
                        <a:extLst>
                          <a:ext uri="{FF2B5EF4-FFF2-40B4-BE49-F238E27FC236}">
                            <a16:creationId xmlns:a16="http://schemas.microsoft.com/office/drawing/2014/main" id="{3A724429-ED08-DD56-0756-830695F63FB4}"/>
                          </a:ext>
                        </a:extLst>
                      </p:cNvPr>
                      <p:cNvSpPr/>
                      <p:nvPr/>
                    </p:nvSpPr>
                    <p:spPr>
                      <a:xfrm rot="7612990">
                        <a:off x="6325630" y="3459164"/>
                        <a:ext cx="265613" cy="304993"/>
                      </a:xfrm>
                      <a:custGeom>
                        <a:avLst/>
                        <a:gdLst>
                          <a:gd name="connsiteX0" fmla="*/ 0 w 511659"/>
                          <a:gd name="connsiteY0" fmla="*/ 527925 h 527925"/>
                          <a:gd name="connsiteX1" fmla="*/ 127915 w 511659"/>
                          <a:gd name="connsiteY1" fmla="*/ 0 h 527925"/>
                          <a:gd name="connsiteX2" fmla="*/ 383744 w 511659"/>
                          <a:gd name="connsiteY2" fmla="*/ 0 h 527925"/>
                          <a:gd name="connsiteX3" fmla="*/ 511659 w 511659"/>
                          <a:gd name="connsiteY3" fmla="*/ 527925 h 527925"/>
                          <a:gd name="connsiteX4" fmla="*/ 0 w 511659"/>
                          <a:gd name="connsiteY4" fmla="*/ 527925 h 527925"/>
                          <a:gd name="connsiteX0" fmla="*/ 0 w 481189"/>
                          <a:gd name="connsiteY0" fmla="*/ 483891 h 527925"/>
                          <a:gd name="connsiteX1" fmla="*/ 97445 w 481189"/>
                          <a:gd name="connsiteY1" fmla="*/ 0 h 527925"/>
                          <a:gd name="connsiteX2" fmla="*/ 353274 w 481189"/>
                          <a:gd name="connsiteY2" fmla="*/ 0 h 527925"/>
                          <a:gd name="connsiteX3" fmla="*/ 481189 w 481189"/>
                          <a:gd name="connsiteY3" fmla="*/ 527925 h 527925"/>
                          <a:gd name="connsiteX4" fmla="*/ 0 w 481189"/>
                          <a:gd name="connsiteY4" fmla="*/ 483891 h 527925"/>
                          <a:gd name="connsiteX0" fmla="*/ 0 w 452390"/>
                          <a:gd name="connsiteY0" fmla="*/ 483891 h 483891"/>
                          <a:gd name="connsiteX1" fmla="*/ 97445 w 452390"/>
                          <a:gd name="connsiteY1" fmla="*/ 0 h 483891"/>
                          <a:gd name="connsiteX2" fmla="*/ 353274 w 452390"/>
                          <a:gd name="connsiteY2" fmla="*/ 0 h 483891"/>
                          <a:gd name="connsiteX3" fmla="*/ 452390 w 452390"/>
                          <a:gd name="connsiteY3" fmla="*/ 475439 h 483891"/>
                          <a:gd name="connsiteX4" fmla="*/ 0 w 452390"/>
                          <a:gd name="connsiteY4" fmla="*/ 483891 h 483891"/>
                          <a:gd name="connsiteX0" fmla="*/ 0 w 452390"/>
                          <a:gd name="connsiteY0" fmla="*/ 483891 h 483891"/>
                          <a:gd name="connsiteX1" fmla="*/ 97445 w 452390"/>
                          <a:gd name="connsiteY1" fmla="*/ 0 h 483891"/>
                          <a:gd name="connsiteX2" fmla="*/ 353274 w 452390"/>
                          <a:gd name="connsiteY2" fmla="*/ 0 h 483891"/>
                          <a:gd name="connsiteX3" fmla="*/ 452390 w 452390"/>
                          <a:gd name="connsiteY3" fmla="*/ 475439 h 483891"/>
                          <a:gd name="connsiteX4" fmla="*/ 0 w 452390"/>
                          <a:gd name="connsiteY4" fmla="*/ 483891 h 483891"/>
                          <a:gd name="connsiteX0" fmla="*/ 0 w 452390"/>
                          <a:gd name="connsiteY0" fmla="*/ 483891 h 483891"/>
                          <a:gd name="connsiteX1" fmla="*/ 97445 w 452390"/>
                          <a:gd name="connsiteY1" fmla="*/ 0 h 483891"/>
                          <a:gd name="connsiteX2" fmla="*/ 353274 w 452390"/>
                          <a:gd name="connsiteY2" fmla="*/ 0 h 483891"/>
                          <a:gd name="connsiteX3" fmla="*/ 452390 w 452390"/>
                          <a:gd name="connsiteY3" fmla="*/ 475439 h 483891"/>
                          <a:gd name="connsiteX4" fmla="*/ 0 w 452390"/>
                          <a:gd name="connsiteY4" fmla="*/ 483891 h 483891"/>
                          <a:gd name="connsiteX0" fmla="*/ 0 w 452390"/>
                          <a:gd name="connsiteY0" fmla="*/ 519462 h 519462"/>
                          <a:gd name="connsiteX1" fmla="*/ 144850 w 452390"/>
                          <a:gd name="connsiteY1" fmla="*/ 0 h 519462"/>
                          <a:gd name="connsiteX2" fmla="*/ 353274 w 452390"/>
                          <a:gd name="connsiteY2" fmla="*/ 35571 h 519462"/>
                          <a:gd name="connsiteX3" fmla="*/ 452390 w 452390"/>
                          <a:gd name="connsiteY3" fmla="*/ 511010 h 519462"/>
                          <a:gd name="connsiteX4" fmla="*/ 0 w 452390"/>
                          <a:gd name="connsiteY4" fmla="*/ 519462 h 5194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52390" h="519462">
                            <a:moveTo>
                              <a:pt x="0" y="519462"/>
                            </a:moveTo>
                            <a:lnTo>
                              <a:pt x="144850" y="0"/>
                            </a:lnTo>
                            <a:lnTo>
                              <a:pt x="353274" y="35571"/>
                            </a:lnTo>
                            <a:cubicBezTo>
                              <a:pt x="386313" y="194051"/>
                              <a:pt x="397324" y="294962"/>
                              <a:pt x="452390" y="511010"/>
                            </a:cubicBezTo>
                            <a:cubicBezTo>
                              <a:pt x="235533" y="425789"/>
                              <a:pt x="150797" y="516645"/>
                              <a:pt x="0" y="519462"/>
                            </a:cubicBezTo>
                            <a:close/>
                          </a:path>
                        </a:pathLst>
                      </a:cu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2431" name="グループ化 2430">
                        <a:extLst>
                          <a:ext uri="{FF2B5EF4-FFF2-40B4-BE49-F238E27FC236}">
                            <a16:creationId xmlns:a16="http://schemas.microsoft.com/office/drawing/2014/main" id="{F5603C10-7DB5-8695-E8E9-CE7288A05C17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3072912">
                        <a:off x="6765119" y="3365260"/>
                        <a:ext cx="949559" cy="863100"/>
                        <a:chOff x="942503" y="644600"/>
                        <a:chExt cx="1512783" cy="1325789"/>
                      </a:xfrm>
                      <a:solidFill>
                        <a:schemeClr val="bg1">
                          <a:lumMod val="85000"/>
                        </a:schemeClr>
                      </a:solidFill>
                    </p:grpSpPr>
                    <p:sp>
                      <p:nvSpPr>
                        <p:cNvPr id="2433" name="楕円 20">
                          <a:extLst>
                            <a:ext uri="{FF2B5EF4-FFF2-40B4-BE49-F238E27FC236}">
                              <a16:creationId xmlns:a16="http://schemas.microsoft.com/office/drawing/2014/main" id="{B13CF585-B39C-A1BC-0898-39E2A68598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8900" y="800768"/>
                          <a:ext cx="1256386" cy="1169621"/>
                        </a:xfrm>
                        <a:custGeom>
                          <a:avLst/>
                          <a:gdLst>
                            <a:gd name="connsiteX0" fmla="*/ 0 w 1298720"/>
                            <a:gd name="connsiteY0" fmla="*/ 584510 h 1169019"/>
                            <a:gd name="connsiteX1" fmla="*/ 649360 w 1298720"/>
                            <a:gd name="connsiteY1" fmla="*/ 0 h 1169019"/>
                            <a:gd name="connsiteX2" fmla="*/ 1298720 w 1298720"/>
                            <a:gd name="connsiteY2" fmla="*/ 584510 h 1169019"/>
                            <a:gd name="connsiteX3" fmla="*/ 649360 w 1298720"/>
                            <a:gd name="connsiteY3" fmla="*/ 1169020 h 1169019"/>
                            <a:gd name="connsiteX4" fmla="*/ 0 w 1298720"/>
                            <a:gd name="connsiteY4" fmla="*/ 584510 h 1169019"/>
                            <a:gd name="connsiteX0" fmla="*/ 0 w 1349520"/>
                            <a:gd name="connsiteY0" fmla="*/ 584533 h 1169065"/>
                            <a:gd name="connsiteX1" fmla="*/ 649360 w 1349520"/>
                            <a:gd name="connsiteY1" fmla="*/ 23 h 1169065"/>
                            <a:gd name="connsiteX2" fmla="*/ 1349520 w 1349520"/>
                            <a:gd name="connsiteY2" fmla="*/ 567600 h 1169065"/>
                            <a:gd name="connsiteX3" fmla="*/ 649360 w 1349520"/>
                            <a:gd name="connsiteY3" fmla="*/ 1169043 h 1169065"/>
                            <a:gd name="connsiteX4" fmla="*/ 0 w 1349520"/>
                            <a:gd name="connsiteY4" fmla="*/ 584533 h 1169065"/>
                            <a:gd name="connsiteX0" fmla="*/ 0 w 1256387"/>
                            <a:gd name="connsiteY0" fmla="*/ 508667 h 1169623"/>
                            <a:gd name="connsiteX1" fmla="*/ 556227 w 1256387"/>
                            <a:gd name="connsiteY1" fmla="*/ 357 h 1169623"/>
                            <a:gd name="connsiteX2" fmla="*/ 1256387 w 1256387"/>
                            <a:gd name="connsiteY2" fmla="*/ 567934 h 1169623"/>
                            <a:gd name="connsiteX3" fmla="*/ 556227 w 1256387"/>
                            <a:gd name="connsiteY3" fmla="*/ 1169377 h 1169623"/>
                            <a:gd name="connsiteX4" fmla="*/ 0 w 1256387"/>
                            <a:gd name="connsiteY4" fmla="*/ 508667 h 11696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56387" h="1169623">
                              <a:moveTo>
                                <a:pt x="0" y="508667"/>
                              </a:moveTo>
                              <a:cubicBezTo>
                                <a:pt x="0" y="185851"/>
                                <a:pt x="346829" y="-9521"/>
                                <a:pt x="556227" y="357"/>
                              </a:cubicBezTo>
                              <a:cubicBezTo>
                                <a:pt x="765625" y="10235"/>
                                <a:pt x="1256387" y="245118"/>
                                <a:pt x="1256387" y="567934"/>
                              </a:cubicBezTo>
                              <a:cubicBezTo>
                                <a:pt x="1256387" y="890750"/>
                                <a:pt x="765625" y="1179255"/>
                                <a:pt x="556227" y="1169377"/>
                              </a:cubicBezTo>
                              <a:cubicBezTo>
                                <a:pt x="346829" y="1159499"/>
                                <a:pt x="0" y="831483"/>
                                <a:pt x="0" y="508667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2434" name="台形 24">
                          <a:extLst>
                            <a:ext uri="{FF2B5EF4-FFF2-40B4-BE49-F238E27FC236}">
                              <a16:creationId xmlns:a16="http://schemas.microsoft.com/office/drawing/2014/main" id="{4B209B31-7D21-B16B-3885-DCD3FB7225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7612990">
                          <a:off x="976039" y="611064"/>
                          <a:ext cx="452390" cy="519462"/>
                        </a:xfrm>
                        <a:custGeom>
                          <a:avLst/>
                          <a:gdLst>
                            <a:gd name="connsiteX0" fmla="*/ 0 w 511659"/>
                            <a:gd name="connsiteY0" fmla="*/ 527925 h 527925"/>
                            <a:gd name="connsiteX1" fmla="*/ 127915 w 511659"/>
                            <a:gd name="connsiteY1" fmla="*/ 0 h 527925"/>
                            <a:gd name="connsiteX2" fmla="*/ 383744 w 511659"/>
                            <a:gd name="connsiteY2" fmla="*/ 0 h 527925"/>
                            <a:gd name="connsiteX3" fmla="*/ 511659 w 511659"/>
                            <a:gd name="connsiteY3" fmla="*/ 527925 h 527925"/>
                            <a:gd name="connsiteX4" fmla="*/ 0 w 511659"/>
                            <a:gd name="connsiteY4" fmla="*/ 527925 h 527925"/>
                            <a:gd name="connsiteX0" fmla="*/ 0 w 481189"/>
                            <a:gd name="connsiteY0" fmla="*/ 483891 h 527925"/>
                            <a:gd name="connsiteX1" fmla="*/ 97445 w 481189"/>
                            <a:gd name="connsiteY1" fmla="*/ 0 h 527925"/>
                            <a:gd name="connsiteX2" fmla="*/ 353274 w 481189"/>
                            <a:gd name="connsiteY2" fmla="*/ 0 h 527925"/>
                            <a:gd name="connsiteX3" fmla="*/ 481189 w 481189"/>
                            <a:gd name="connsiteY3" fmla="*/ 527925 h 527925"/>
                            <a:gd name="connsiteX4" fmla="*/ 0 w 481189"/>
                            <a:gd name="connsiteY4" fmla="*/ 483891 h 527925"/>
                            <a:gd name="connsiteX0" fmla="*/ 0 w 452390"/>
                            <a:gd name="connsiteY0" fmla="*/ 483891 h 483891"/>
                            <a:gd name="connsiteX1" fmla="*/ 97445 w 452390"/>
                            <a:gd name="connsiteY1" fmla="*/ 0 h 483891"/>
                            <a:gd name="connsiteX2" fmla="*/ 353274 w 452390"/>
                            <a:gd name="connsiteY2" fmla="*/ 0 h 483891"/>
                            <a:gd name="connsiteX3" fmla="*/ 452390 w 452390"/>
                            <a:gd name="connsiteY3" fmla="*/ 475439 h 483891"/>
                            <a:gd name="connsiteX4" fmla="*/ 0 w 452390"/>
                            <a:gd name="connsiteY4" fmla="*/ 483891 h 483891"/>
                            <a:gd name="connsiteX0" fmla="*/ 0 w 452390"/>
                            <a:gd name="connsiteY0" fmla="*/ 483891 h 483891"/>
                            <a:gd name="connsiteX1" fmla="*/ 97445 w 452390"/>
                            <a:gd name="connsiteY1" fmla="*/ 0 h 483891"/>
                            <a:gd name="connsiteX2" fmla="*/ 353274 w 452390"/>
                            <a:gd name="connsiteY2" fmla="*/ 0 h 483891"/>
                            <a:gd name="connsiteX3" fmla="*/ 452390 w 452390"/>
                            <a:gd name="connsiteY3" fmla="*/ 475439 h 483891"/>
                            <a:gd name="connsiteX4" fmla="*/ 0 w 452390"/>
                            <a:gd name="connsiteY4" fmla="*/ 483891 h 483891"/>
                            <a:gd name="connsiteX0" fmla="*/ 0 w 452390"/>
                            <a:gd name="connsiteY0" fmla="*/ 483891 h 483891"/>
                            <a:gd name="connsiteX1" fmla="*/ 97445 w 452390"/>
                            <a:gd name="connsiteY1" fmla="*/ 0 h 483891"/>
                            <a:gd name="connsiteX2" fmla="*/ 353274 w 452390"/>
                            <a:gd name="connsiteY2" fmla="*/ 0 h 483891"/>
                            <a:gd name="connsiteX3" fmla="*/ 452390 w 452390"/>
                            <a:gd name="connsiteY3" fmla="*/ 475439 h 483891"/>
                            <a:gd name="connsiteX4" fmla="*/ 0 w 452390"/>
                            <a:gd name="connsiteY4" fmla="*/ 483891 h 483891"/>
                            <a:gd name="connsiteX0" fmla="*/ 0 w 452390"/>
                            <a:gd name="connsiteY0" fmla="*/ 519462 h 519462"/>
                            <a:gd name="connsiteX1" fmla="*/ 144850 w 452390"/>
                            <a:gd name="connsiteY1" fmla="*/ 0 h 519462"/>
                            <a:gd name="connsiteX2" fmla="*/ 353274 w 452390"/>
                            <a:gd name="connsiteY2" fmla="*/ 35571 h 519462"/>
                            <a:gd name="connsiteX3" fmla="*/ 452390 w 452390"/>
                            <a:gd name="connsiteY3" fmla="*/ 511010 h 519462"/>
                            <a:gd name="connsiteX4" fmla="*/ 0 w 452390"/>
                            <a:gd name="connsiteY4" fmla="*/ 519462 h 519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52390" h="519462">
                              <a:moveTo>
                                <a:pt x="0" y="519462"/>
                              </a:moveTo>
                              <a:lnTo>
                                <a:pt x="144850" y="0"/>
                              </a:lnTo>
                              <a:lnTo>
                                <a:pt x="353274" y="35571"/>
                              </a:lnTo>
                              <a:cubicBezTo>
                                <a:pt x="386313" y="194051"/>
                                <a:pt x="397324" y="294962"/>
                                <a:pt x="452390" y="511010"/>
                              </a:cubicBezTo>
                              <a:cubicBezTo>
                                <a:pt x="235533" y="425789"/>
                                <a:pt x="150797" y="516645"/>
                                <a:pt x="0" y="51946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sp>
                    <p:nvSpPr>
                      <p:cNvPr id="2432" name="正方形/長方形 26">
                        <a:extLst>
                          <a:ext uri="{FF2B5EF4-FFF2-40B4-BE49-F238E27FC236}">
                            <a16:creationId xmlns:a16="http://schemas.microsoft.com/office/drawing/2014/main" id="{625043A7-8489-F743-A36C-6FC4C87D60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08135" y="4206668"/>
                        <a:ext cx="2007125" cy="226694"/>
                      </a:xfrm>
                      <a:custGeom>
                        <a:avLst/>
                        <a:gdLst>
                          <a:gd name="connsiteX0" fmla="*/ 0 w 1240764"/>
                          <a:gd name="connsiteY0" fmla="*/ 0 h 45719"/>
                          <a:gd name="connsiteX1" fmla="*/ 1240764 w 1240764"/>
                          <a:gd name="connsiteY1" fmla="*/ 0 h 45719"/>
                          <a:gd name="connsiteX2" fmla="*/ 1240764 w 1240764"/>
                          <a:gd name="connsiteY2" fmla="*/ 45719 h 45719"/>
                          <a:gd name="connsiteX3" fmla="*/ 0 w 1240764"/>
                          <a:gd name="connsiteY3" fmla="*/ 45719 h 45719"/>
                          <a:gd name="connsiteX4" fmla="*/ 0 w 1240764"/>
                          <a:gd name="connsiteY4" fmla="*/ 0 h 45719"/>
                          <a:gd name="connsiteX0" fmla="*/ 0 w 1262989"/>
                          <a:gd name="connsiteY0" fmla="*/ 0 h 121919"/>
                          <a:gd name="connsiteX1" fmla="*/ 1240764 w 1262989"/>
                          <a:gd name="connsiteY1" fmla="*/ 0 h 121919"/>
                          <a:gd name="connsiteX2" fmla="*/ 1262989 w 1262989"/>
                          <a:gd name="connsiteY2" fmla="*/ 121919 h 121919"/>
                          <a:gd name="connsiteX3" fmla="*/ 0 w 1262989"/>
                          <a:gd name="connsiteY3" fmla="*/ 45719 h 121919"/>
                          <a:gd name="connsiteX4" fmla="*/ 0 w 1262989"/>
                          <a:gd name="connsiteY4" fmla="*/ 0 h 121919"/>
                          <a:gd name="connsiteX0" fmla="*/ 0 w 1574139"/>
                          <a:gd name="connsiteY0" fmla="*/ 0 h 121919"/>
                          <a:gd name="connsiteX1" fmla="*/ 1574139 w 1574139"/>
                          <a:gd name="connsiteY1" fmla="*/ 15875 h 121919"/>
                          <a:gd name="connsiteX2" fmla="*/ 1262989 w 1574139"/>
                          <a:gd name="connsiteY2" fmla="*/ 121919 h 121919"/>
                          <a:gd name="connsiteX3" fmla="*/ 0 w 1574139"/>
                          <a:gd name="connsiteY3" fmla="*/ 45719 h 121919"/>
                          <a:gd name="connsiteX4" fmla="*/ 0 w 1574139"/>
                          <a:gd name="connsiteY4" fmla="*/ 0 h 121919"/>
                          <a:gd name="connsiteX0" fmla="*/ 0 w 1828139"/>
                          <a:gd name="connsiteY0" fmla="*/ 0 h 166369"/>
                          <a:gd name="connsiteX1" fmla="*/ 1574139 w 1828139"/>
                          <a:gd name="connsiteY1" fmla="*/ 15875 h 166369"/>
                          <a:gd name="connsiteX2" fmla="*/ 1828139 w 1828139"/>
                          <a:gd name="connsiteY2" fmla="*/ 166369 h 166369"/>
                          <a:gd name="connsiteX3" fmla="*/ 0 w 1828139"/>
                          <a:gd name="connsiteY3" fmla="*/ 45719 h 166369"/>
                          <a:gd name="connsiteX4" fmla="*/ 0 w 1828139"/>
                          <a:gd name="connsiteY4" fmla="*/ 0 h 166369"/>
                          <a:gd name="connsiteX0" fmla="*/ 0 w 1828139"/>
                          <a:gd name="connsiteY0" fmla="*/ 0 h 166369"/>
                          <a:gd name="connsiteX1" fmla="*/ 1685264 w 1828139"/>
                          <a:gd name="connsiteY1" fmla="*/ 28575 h 166369"/>
                          <a:gd name="connsiteX2" fmla="*/ 1828139 w 1828139"/>
                          <a:gd name="connsiteY2" fmla="*/ 166369 h 166369"/>
                          <a:gd name="connsiteX3" fmla="*/ 0 w 1828139"/>
                          <a:gd name="connsiteY3" fmla="*/ 45719 h 166369"/>
                          <a:gd name="connsiteX4" fmla="*/ 0 w 1828139"/>
                          <a:gd name="connsiteY4" fmla="*/ 0 h 166369"/>
                          <a:gd name="connsiteX0" fmla="*/ 0 w 1834489"/>
                          <a:gd name="connsiteY0" fmla="*/ 0 h 226694"/>
                          <a:gd name="connsiteX1" fmla="*/ 1685264 w 1834489"/>
                          <a:gd name="connsiteY1" fmla="*/ 28575 h 226694"/>
                          <a:gd name="connsiteX2" fmla="*/ 1834489 w 1834489"/>
                          <a:gd name="connsiteY2" fmla="*/ 226694 h 226694"/>
                          <a:gd name="connsiteX3" fmla="*/ 0 w 1834489"/>
                          <a:gd name="connsiteY3" fmla="*/ 45719 h 226694"/>
                          <a:gd name="connsiteX4" fmla="*/ 0 w 1834489"/>
                          <a:gd name="connsiteY4" fmla="*/ 0 h 2266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34489" h="226694">
                            <a:moveTo>
                              <a:pt x="0" y="0"/>
                            </a:moveTo>
                            <a:lnTo>
                              <a:pt x="1685264" y="28575"/>
                            </a:lnTo>
                            <a:lnTo>
                              <a:pt x="1834489" y="226694"/>
                            </a:lnTo>
                            <a:lnTo>
                              <a:pt x="0" y="4571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408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2369" name="楕円 15">
                      <a:extLst>
                        <a:ext uri="{FF2B5EF4-FFF2-40B4-BE49-F238E27FC236}">
                          <a16:creationId xmlns:a16="http://schemas.microsoft.com/office/drawing/2014/main" id="{AA36E347-9DCE-EAB0-0690-97ACC9ABAF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14714" y="3642505"/>
                      <a:ext cx="170583" cy="180614"/>
                    </a:xfrm>
                    <a:custGeom>
                      <a:avLst/>
                      <a:gdLst>
                        <a:gd name="connsiteX0" fmla="*/ 0 w 372292"/>
                        <a:gd name="connsiteY0" fmla="*/ 186146 h 372292"/>
                        <a:gd name="connsiteX1" fmla="*/ 186146 w 372292"/>
                        <a:gd name="connsiteY1" fmla="*/ 0 h 372292"/>
                        <a:gd name="connsiteX2" fmla="*/ 372292 w 372292"/>
                        <a:gd name="connsiteY2" fmla="*/ 186146 h 372292"/>
                        <a:gd name="connsiteX3" fmla="*/ 186146 w 372292"/>
                        <a:gd name="connsiteY3" fmla="*/ 372292 h 372292"/>
                        <a:gd name="connsiteX4" fmla="*/ 0 w 372292"/>
                        <a:gd name="connsiteY4" fmla="*/ 186146 h 372292"/>
                        <a:gd name="connsiteX0" fmla="*/ 0 w 376804"/>
                        <a:gd name="connsiteY0" fmla="*/ 192888 h 379034"/>
                        <a:gd name="connsiteX1" fmla="*/ 186146 w 376804"/>
                        <a:gd name="connsiteY1" fmla="*/ 6742 h 379034"/>
                        <a:gd name="connsiteX2" fmla="*/ 308286 w 376804"/>
                        <a:gd name="connsiteY2" fmla="*/ 55270 h 379034"/>
                        <a:gd name="connsiteX3" fmla="*/ 372292 w 376804"/>
                        <a:gd name="connsiteY3" fmla="*/ 192888 h 379034"/>
                        <a:gd name="connsiteX4" fmla="*/ 186146 w 376804"/>
                        <a:gd name="connsiteY4" fmla="*/ 379034 h 379034"/>
                        <a:gd name="connsiteX5" fmla="*/ 0 w 376804"/>
                        <a:gd name="connsiteY5" fmla="*/ 192888 h 379034"/>
                        <a:gd name="connsiteX0" fmla="*/ 0 w 401009"/>
                        <a:gd name="connsiteY0" fmla="*/ 192888 h 379321"/>
                        <a:gd name="connsiteX1" fmla="*/ 186146 w 401009"/>
                        <a:gd name="connsiteY1" fmla="*/ 6742 h 379321"/>
                        <a:gd name="connsiteX2" fmla="*/ 308286 w 401009"/>
                        <a:gd name="connsiteY2" fmla="*/ 55270 h 379321"/>
                        <a:gd name="connsiteX3" fmla="*/ 397692 w 401009"/>
                        <a:gd name="connsiteY3" fmla="*/ 230988 h 379321"/>
                        <a:gd name="connsiteX4" fmla="*/ 186146 w 401009"/>
                        <a:gd name="connsiteY4" fmla="*/ 379034 h 379321"/>
                        <a:gd name="connsiteX5" fmla="*/ 0 w 401009"/>
                        <a:gd name="connsiteY5" fmla="*/ 192888 h 379321"/>
                        <a:gd name="connsiteX0" fmla="*/ 0 w 401009"/>
                        <a:gd name="connsiteY0" fmla="*/ 192888 h 380405"/>
                        <a:gd name="connsiteX1" fmla="*/ 186146 w 401009"/>
                        <a:gd name="connsiteY1" fmla="*/ 6742 h 380405"/>
                        <a:gd name="connsiteX2" fmla="*/ 308286 w 401009"/>
                        <a:gd name="connsiteY2" fmla="*/ 55270 h 380405"/>
                        <a:gd name="connsiteX3" fmla="*/ 397692 w 401009"/>
                        <a:gd name="connsiteY3" fmla="*/ 230988 h 380405"/>
                        <a:gd name="connsiteX4" fmla="*/ 186146 w 401009"/>
                        <a:gd name="connsiteY4" fmla="*/ 379034 h 380405"/>
                        <a:gd name="connsiteX5" fmla="*/ 0 w 401009"/>
                        <a:gd name="connsiteY5" fmla="*/ 192888 h 380405"/>
                        <a:gd name="connsiteX0" fmla="*/ 0 w 401009"/>
                        <a:gd name="connsiteY0" fmla="*/ 192888 h 379321"/>
                        <a:gd name="connsiteX1" fmla="*/ 186146 w 401009"/>
                        <a:gd name="connsiteY1" fmla="*/ 6742 h 379321"/>
                        <a:gd name="connsiteX2" fmla="*/ 308286 w 401009"/>
                        <a:gd name="connsiteY2" fmla="*/ 55270 h 379321"/>
                        <a:gd name="connsiteX3" fmla="*/ 397692 w 401009"/>
                        <a:gd name="connsiteY3" fmla="*/ 230988 h 379321"/>
                        <a:gd name="connsiteX4" fmla="*/ 186146 w 401009"/>
                        <a:gd name="connsiteY4" fmla="*/ 379034 h 379321"/>
                        <a:gd name="connsiteX5" fmla="*/ 0 w 401009"/>
                        <a:gd name="connsiteY5" fmla="*/ 192888 h 379321"/>
                        <a:gd name="connsiteX0" fmla="*/ 0 w 401009"/>
                        <a:gd name="connsiteY0" fmla="*/ 224336 h 410769"/>
                        <a:gd name="connsiteX1" fmla="*/ 186146 w 401009"/>
                        <a:gd name="connsiteY1" fmla="*/ 4323 h 410769"/>
                        <a:gd name="connsiteX2" fmla="*/ 308286 w 401009"/>
                        <a:gd name="connsiteY2" fmla="*/ 86718 h 410769"/>
                        <a:gd name="connsiteX3" fmla="*/ 397692 w 401009"/>
                        <a:gd name="connsiteY3" fmla="*/ 262436 h 410769"/>
                        <a:gd name="connsiteX4" fmla="*/ 186146 w 401009"/>
                        <a:gd name="connsiteY4" fmla="*/ 410482 h 410769"/>
                        <a:gd name="connsiteX5" fmla="*/ 0 w 401009"/>
                        <a:gd name="connsiteY5" fmla="*/ 224336 h 410769"/>
                        <a:gd name="connsiteX0" fmla="*/ 0 w 403592"/>
                        <a:gd name="connsiteY0" fmla="*/ 224336 h 410769"/>
                        <a:gd name="connsiteX1" fmla="*/ 186146 w 403592"/>
                        <a:gd name="connsiteY1" fmla="*/ 4323 h 410769"/>
                        <a:gd name="connsiteX2" fmla="*/ 350619 w 403592"/>
                        <a:gd name="connsiteY2" fmla="*/ 86718 h 410769"/>
                        <a:gd name="connsiteX3" fmla="*/ 397692 w 403592"/>
                        <a:gd name="connsiteY3" fmla="*/ 262436 h 410769"/>
                        <a:gd name="connsiteX4" fmla="*/ 186146 w 403592"/>
                        <a:gd name="connsiteY4" fmla="*/ 410482 h 410769"/>
                        <a:gd name="connsiteX5" fmla="*/ 0 w 403592"/>
                        <a:gd name="connsiteY5" fmla="*/ 224336 h 410769"/>
                        <a:gd name="connsiteX0" fmla="*/ 0 w 403592"/>
                        <a:gd name="connsiteY0" fmla="*/ 224336 h 410769"/>
                        <a:gd name="connsiteX1" fmla="*/ 186146 w 403592"/>
                        <a:gd name="connsiteY1" fmla="*/ 4323 h 410769"/>
                        <a:gd name="connsiteX2" fmla="*/ 350619 w 403592"/>
                        <a:gd name="connsiteY2" fmla="*/ 86718 h 410769"/>
                        <a:gd name="connsiteX3" fmla="*/ 397692 w 403592"/>
                        <a:gd name="connsiteY3" fmla="*/ 262436 h 410769"/>
                        <a:gd name="connsiteX4" fmla="*/ 186146 w 403592"/>
                        <a:gd name="connsiteY4" fmla="*/ 410482 h 410769"/>
                        <a:gd name="connsiteX5" fmla="*/ 0 w 403592"/>
                        <a:gd name="connsiteY5" fmla="*/ 224336 h 410769"/>
                        <a:gd name="connsiteX0" fmla="*/ 0 w 395125"/>
                        <a:gd name="connsiteY0" fmla="*/ 188897 h 409847"/>
                        <a:gd name="connsiteX1" fmla="*/ 177679 w 395125"/>
                        <a:gd name="connsiteY1" fmla="*/ 2751 h 409847"/>
                        <a:gd name="connsiteX2" fmla="*/ 342152 w 395125"/>
                        <a:gd name="connsiteY2" fmla="*/ 85146 h 409847"/>
                        <a:gd name="connsiteX3" fmla="*/ 389225 w 395125"/>
                        <a:gd name="connsiteY3" fmla="*/ 260864 h 409847"/>
                        <a:gd name="connsiteX4" fmla="*/ 177679 w 395125"/>
                        <a:gd name="connsiteY4" fmla="*/ 408910 h 409847"/>
                        <a:gd name="connsiteX5" fmla="*/ 0 w 395125"/>
                        <a:gd name="connsiteY5" fmla="*/ 188897 h 409847"/>
                        <a:gd name="connsiteX0" fmla="*/ 3078 w 398203"/>
                        <a:gd name="connsiteY0" fmla="*/ 188897 h 409847"/>
                        <a:gd name="connsiteX1" fmla="*/ 180757 w 398203"/>
                        <a:gd name="connsiteY1" fmla="*/ 2751 h 409847"/>
                        <a:gd name="connsiteX2" fmla="*/ 345230 w 398203"/>
                        <a:gd name="connsiteY2" fmla="*/ 85146 h 409847"/>
                        <a:gd name="connsiteX3" fmla="*/ 392303 w 398203"/>
                        <a:gd name="connsiteY3" fmla="*/ 260864 h 409847"/>
                        <a:gd name="connsiteX4" fmla="*/ 180757 w 398203"/>
                        <a:gd name="connsiteY4" fmla="*/ 408910 h 409847"/>
                        <a:gd name="connsiteX5" fmla="*/ 3078 w 398203"/>
                        <a:gd name="connsiteY5" fmla="*/ 188897 h 409847"/>
                        <a:gd name="connsiteX0" fmla="*/ 5802 w 400927"/>
                        <a:gd name="connsiteY0" fmla="*/ 188897 h 409003"/>
                        <a:gd name="connsiteX1" fmla="*/ 183481 w 400927"/>
                        <a:gd name="connsiteY1" fmla="*/ 2751 h 409003"/>
                        <a:gd name="connsiteX2" fmla="*/ 347954 w 400927"/>
                        <a:gd name="connsiteY2" fmla="*/ 85146 h 409003"/>
                        <a:gd name="connsiteX3" fmla="*/ 395027 w 400927"/>
                        <a:gd name="connsiteY3" fmla="*/ 260864 h 409003"/>
                        <a:gd name="connsiteX4" fmla="*/ 183481 w 400927"/>
                        <a:gd name="connsiteY4" fmla="*/ 408910 h 409003"/>
                        <a:gd name="connsiteX5" fmla="*/ 5802 w 400927"/>
                        <a:gd name="connsiteY5" fmla="*/ 188897 h 409003"/>
                        <a:gd name="connsiteX0" fmla="*/ 5802 w 400927"/>
                        <a:gd name="connsiteY0" fmla="*/ 188897 h 409003"/>
                        <a:gd name="connsiteX1" fmla="*/ 183481 w 400927"/>
                        <a:gd name="connsiteY1" fmla="*/ 2751 h 409003"/>
                        <a:gd name="connsiteX2" fmla="*/ 347954 w 400927"/>
                        <a:gd name="connsiteY2" fmla="*/ 85146 h 409003"/>
                        <a:gd name="connsiteX3" fmla="*/ 395027 w 400927"/>
                        <a:gd name="connsiteY3" fmla="*/ 260864 h 409003"/>
                        <a:gd name="connsiteX4" fmla="*/ 183481 w 400927"/>
                        <a:gd name="connsiteY4" fmla="*/ 408910 h 409003"/>
                        <a:gd name="connsiteX5" fmla="*/ 5802 w 400927"/>
                        <a:gd name="connsiteY5" fmla="*/ 188897 h 409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00927" h="409003">
                          <a:moveTo>
                            <a:pt x="5802" y="188897"/>
                          </a:moveTo>
                          <a:cubicBezTo>
                            <a:pt x="31202" y="70404"/>
                            <a:pt x="126456" y="20043"/>
                            <a:pt x="183481" y="2751"/>
                          </a:cubicBezTo>
                          <a:cubicBezTo>
                            <a:pt x="240506" y="-14541"/>
                            <a:pt x="316930" y="54122"/>
                            <a:pt x="347954" y="85146"/>
                          </a:cubicBezTo>
                          <a:cubicBezTo>
                            <a:pt x="378978" y="116170"/>
                            <a:pt x="415384" y="206903"/>
                            <a:pt x="395027" y="260864"/>
                          </a:cubicBezTo>
                          <a:cubicBezTo>
                            <a:pt x="374670" y="314825"/>
                            <a:pt x="328786" y="412437"/>
                            <a:pt x="183481" y="408910"/>
                          </a:cubicBezTo>
                          <a:cubicBezTo>
                            <a:pt x="38176" y="405383"/>
                            <a:pt x="-19598" y="307390"/>
                            <a:pt x="5802" y="188897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70" name="楕円 16">
                      <a:extLst>
                        <a:ext uri="{FF2B5EF4-FFF2-40B4-BE49-F238E27FC236}">
                          <a16:creationId xmlns:a16="http://schemas.microsoft.com/office/drawing/2014/main" id="{F1C30C6C-1303-A082-C332-C53678460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0432" y="3657639"/>
                      <a:ext cx="155309" cy="151067"/>
                    </a:xfrm>
                    <a:custGeom>
                      <a:avLst/>
                      <a:gdLst>
                        <a:gd name="connsiteX0" fmla="*/ 0 w 372292"/>
                        <a:gd name="connsiteY0" fmla="*/ 186146 h 372292"/>
                        <a:gd name="connsiteX1" fmla="*/ 186146 w 372292"/>
                        <a:gd name="connsiteY1" fmla="*/ 0 h 372292"/>
                        <a:gd name="connsiteX2" fmla="*/ 372292 w 372292"/>
                        <a:gd name="connsiteY2" fmla="*/ 186146 h 372292"/>
                        <a:gd name="connsiteX3" fmla="*/ 186146 w 372292"/>
                        <a:gd name="connsiteY3" fmla="*/ 372292 h 372292"/>
                        <a:gd name="connsiteX4" fmla="*/ 0 w 372292"/>
                        <a:gd name="connsiteY4" fmla="*/ 186146 h 372292"/>
                        <a:gd name="connsiteX0" fmla="*/ 0 w 376531"/>
                        <a:gd name="connsiteY0" fmla="*/ 186146 h 372292"/>
                        <a:gd name="connsiteX1" fmla="*/ 186146 w 376531"/>
                        <a:gd name="connsiteY1" fmla="*/ 0 h 372292"/>
                        <a:gd name="connsiteX2" fmla="*/ 372292 w 376531"/>
                        <a:gd name="connsiteY2" fmla="*/ 186146 h 372292"/>
                        <a:gd name="connsiteX3" fmla="*/ 186146 w 376531"/>
                        <a:gd name="connsiteY3" fmla="*/ 372292 h 372292"/>
                        <a:gd name="connsiteX4" fmla="*/ 0 w 376531"/>
                        <a:gd name="connsiteY4" fmla="*/ 186146 h 372292"/>
                        <a:gd name="connsiteX0" fmla="*/ 54 w 376585"/>
                        <a:gd name="connsiteY0" fmla="*/ 175986 h 362132"/>
                        <a:gd name="connsiteX1" fmla="*/ 201440 w 376585"/>
                        <a:gd name="connsiteY1" fmla="*/ 0 h 362132"/>
                        <a:gd name="connsiteX2" fmla="*/ 372346 w 376585"/>
                        <a:gd name="connsiteY2" fmla="*/ 175986 h 362132"/>
                        <a:gd name="connsiteX3" fmla="*/ 186200 w 376585"/>
                        <a:gd name="connsiteY3" fmla="*/ 362132 h 362132"/>
                        <a:gd name="connsiteX4" fmla="*/ 54 w 376585"/>
                        <a:gd name="connsiteY4" fmla="*/ 175986 h 362132"/>
                        <a:gd name="connsiteX0" fmla="*/ 0 w 376531"/>
                        <a:gd name="connsiteY0" fmla="*/ 175986 h 362132"/>
                        <a:gd name="connsiteX1" fmla="*/ 186146 w 376531"/>
                        <a:gd name="connsiteY1" fmla="*/ 0 h 362132"/>
                        <a:gd name="connsiteX2" fmla="*/ 372292 w 376531"/>
                        <a:gd name="connsiteY2" fmla="*/ 175986 h 362132"/>
                        <a:gd name="connsiteX3" fmla="*/ 186146 w 376531"/>
                        <a:gd name="connsiteY3" fmla="*/ 362132 h 362132"/>
                        <a:gd name="connsiteX4" fmla="*/ 0 w 376531"/>
                        <a:gd name="connsiteY4" fmla="*/ 175986 h 362132"/>
                        <a:gd name="connsiteX0" fmla="*/ 0 w 378145"/>
                        <a:gd name="connsiteY0" fmla="*/ 175986 h 362671"/>
                        <a:gd name="connsiteX1" fmla="*/ 186146 w 378145"/>
                        <a:gd name="connsiteY1" fmla="*/ 0 h 362671"/>
                        <a:gd name="connsiteX2" fmla="*/ 372292 w 378145"/>
                        <a:gd name="connsiteY2" fmla="*/ 175986 h 362671"/>
                        <a:gd name="connsiteX3" fmla="*/ 186146 w 378145"/>
                        <a:gd name="connsiteY3" fmla="*/ 362132 h 362671"/>
                        <a:gd name="connsiteX4" fmla="*/ 0 w 378145"/>
                        <a:gd name="connsiteY4" fmla="*/ 175986 h 362671"/>
                        <a:gd name="connsiteX0" fmla="*/ 0 w 376686"/>
                        <a:gd name="connsiteY0" fmla="*/ 175986 h 362424"/>
                        <a:gd name="connsiteX1" fmla="*/ 186146 w 376686"/>
                        <a:gd name="connsiteY1" fmla="*/ 0 h 362424"/>
                        <a:gd name="connsiteX2" fmla="*/ 372292 w 376686"/>
                        <a:gd name="connsiteY2" fmla="*/ 175986 h 362424"/>
                        <a:gd name="connsiteX3" fmla="*/ 186146 w 376686"/>
                        <a:gd name="connsiteY3" fmla="*/ 362132 h 362424"/>
                        <a:gd name="connsiteX4" fmla="*/ 0 w 376686"/>
                        <a:gd name="connsiteY4" fmla="*/ 175986 h 3624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6686" h="362424">
                          <a:moveTo>
                            <a:pt x="0" y="175986"/>
                          </a:moveTo>
                          <a:cubicBezTo>
                            <a:pt x="0" y="115631"/>
                            <a:pt x="83340" y="0"/>
                            <a:pt x="186146" y="0"/>
                          </a:cubicBezTo>
                          <a:cubicBezTo>
                            <a:pt x="288952" y="0"/>
                            <a:pt x="372292" y="73180"/>
                            <a:pt x="372292" y="175986"/>
                          </a:cubicBezTo>
                          <a:cubicBezTo>
                            <a:pt x="399724" y="306224"/>
                            <a:pt x="294032" y="367212"/>
                            <a:pt x="186146" y="362132"/>
                          </a:cubicBezTo>
                          <a:cubicBezTo>
                            <a:pt x="78260" y="357052"/>
                            <a:pt x="0" y="236341"/>
                            <a:pt x="0" y="175986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71" name="楕円 15">
                      <a:extLst>
                        <a:ext uri="{FF2B5EF4-FFF2-40B4-BE49-F238E27FC236}">
                          <a16:creationId xmlns:a16="http://schemas.microsoft.com/office/drawing/2014/main" id="{AA14CC86-F3BF-2545-2C44-1DAF31105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29148" y="3645511"/>
                      <a:ext cx="134132" cy="151348"/>
                    </a:xfrm>
                    <a:custGeom>
                      <a:avLst/>
                      <a:gdLst>
                        <a:gd name="connsiteX0" fmla="*/ 0 w 372292"/>
                        <a:gd name="connsiteY0" fmla="*/ 186146 h 372292"/>
                        <a:gd name="connsiteX1" fmla="*/ 186146 w 372292"/>
                        <a:gd name="connsiteY1" fmla="*/ 0 h 372292"/>
                        <a:gd name="connsiteX2" fmla="*/ 372292 w 372292"/>
                        <a:gd name="connsiteY2" fmla="*/ 186146 h 372292"/>
                        <a:gd name="connsiteX3" fmla="*/ 186146 w 372292"/>
                        <a:gd name="connsiteY3" fmla="*/ 372292 h 372292"/>
                        <a:gd name="connsiteX4" fmla="*/ 0 w 372292"/>
                        <a:gd name="connsiteY4" fmla="*/ 186146 h 372292"/>
                        <a:gd name="connsiteX0" fmla="*/ 0 w 376804"/>
                        <a:gd name="connsiteY0" fmla="*/ 192888 h 379034"/>
                        <a:gd name="connsiteX1" fmla="*/ 186146 w 376804"/>
                        <a:gd name="connsiteY1" fmla="*/ 6742 h 379034"/>
                        <a:gd name="connsiteX2" fmla="*/ 308286 w 376804"/>
                        <a:gd name="connsiteY2" fmla="*/ 55270 h 379034"/>
                        <a:gd name="connsiteX3" fmla="*/ 372292 w 376804"/>
                        <a:gd name="connsiteY3" fmla="*/ 192888 h 379034"/>
                        <a:gd name="connsiteX4" fmla="*/ 186146 w 376804"/>
                        <a:gd name="connsiteY4" fmla="*/ 379034 h 379034"/>
                        <a:gd name="connsiteX5" fmla="*/ 0 w 376804"/>
                        <a:gd name="connsiteY5" fmla="*/ 192888 h 379034"/>
                        <a:gd name="connsiteX0" fmla="*/ 0 w 401009"/>
                        <a:gd name="connsiteY0" fmla="*/ 192888 h 379321"/>
                        <a:gd name="connsiteX1" fmla="*/ 186146 w 401009"/>
                        <a:gd name="connsiteY1" fmla="*/ 6742 h 379321"/>
                        <a:gd name="connsiteX2" fmla="*/ 308286 w 401009"/>
                        <a:gd name="connsiteY2" fmla="*/ 55270 h 379321"/>
                        <a:gd name="connsiteX3" fmla="*/ 397692 w 401009"/>
                        <a:gd name="connsiteY3" fmla="*/ 230988 h 379321"/>
                        <a:gd name="connsiteX4" fmla="*/ 186146 w 401009"/>
                        <a:gd name="connsiteY4" fmla="*/ 379034 h 379321"/>
                        <a:gd name="connsiteX5" fmla="*/ 0 w 401009"/>
                        <a:gd name="connsiteY5" fmla="*/ 192888 h 379321"/>
                        <a:gd name="connsiteX0" fmla="*/ 0 w 401009"/>
                        <a:gd name="connsiteY0" fmla="*/ 192888 h 380405"/>
                        <a:gd name="connsiteX1" fmla="*/ 186146 w 401009"/>
                        <a:gd name="connsiteY1" fmla="*/ 6742 h 380405"/>
                        <a:gd name="connsiteX2" fmla="*/ 308286 w 401009"/>
                        <a:gd name="connsiteY2" fmla="*/ 55270 h 380405"/>
                        <a:gd name="connsiteX3" fmla="*/ 397692 w 401009"/>
                        <a:gd name="connsiteY3" fmla="*/ 230988 h 380405"/>
                        <a:gd name="connsiteX4" fmla="*/ 186146 w 401009"/>
                        <a:gd name="connsiteY4" fmla="*/ 379034 h 380405"/>
                        <a:gd name="connsiteX5" fmla="*/ 0 w 401009"/>
                        <a:gd name="connsiteY5" fmla="*/ 192888 h 380405"/>
                        <a:gd name="connsiteX0" fmla="*/ 0 w 401009"/>
                        <a:gd name="connsiteY0" fmla="*/ 192888 h 379321"/>
                        <a:gd name="connsiteX1" fmla="*/ 186146 w 401009"/>
                        <a:gd name="connsiteY1" fmla="*/ 6742 h 379321"/>
                        <a:gd name="connsiteX2" fmla="*/ 308286 w 401009"/>
                        <a:gd name="connsiteY2" fmla="*/ 55270 h 379321"/>
                        <a:gd name="connsiteX3" fmla="*/ 397692 w 401009"/>
                        <a:gd name="connsiteY3" fmla="*/ 230988 h 379321"/>
                        <a:gd name="connsiteX4" fmla="*/ 186146 w 401009"/>
                        <a:gd name="connsiteY4" fmla="*/ 379034 h 379321"/>
                        <a:gd name="connsiteX5" fmla="*/ 0 w 401009"/>
                        <a:gd name="connsiteY5" fmla="*/ 192888 h 379321"/>
                        <a:gd name="connsiteX0" fmla="*/ 0 w 401009"/>
                        <a:gd name="connsiteY0" fmla="*/ 224336 h 410769"/>
                        <a:gd name="connsiteX1" fmla="*/ 186146 w 401009"/>
                        <a:gd name="connsiteY1" fmla="*/ 4323 h 410769"/>
                        <a:gd name="connsiteX2" fmla="*/ 308286 w 401009"/>
                        <a:gd name="connsiteY2" fmla="*/ 86718 h 410769"/>
                        <a:gd name="connsiteX3" fmla="*/ 397692 w 401009"/>
                        <a:gd name="connsiteY3" fmla="*/ 262436 h 410769"/>
                        <a:gd name="connsiteX4" fmla="*/ 186146 w 401009"/>
                        <a:gd name="connsiteY4" fmla="*/ 410482 h 410769"/>
                        <a:gd name="connsiteX5" fmla="*/ 0 w 401009"/>
                        <a:gd name="connsiteY5" fmla="*/ 224336 h 410769"/>
                        <a:gd name="connsiteX0" fmla="*/ 0 w 403592"/>
                        <a:gd name="connsiteY0" fmla="*/ 224336 h 410769"/>
                        <a:gd name="connsiteX1" fmla="*/ 186146 w 403592"/>
                        <a:gd name="connsiteY1" fmla="*/ 4323 h 410769"/>
                        <a:gd name="connsiteX2" fmla="*/ 350619 w 403592"/>
                        <a:gd name="connsiteY2" fmla="*/ 86718 h 410769"/>
                        <a:gd name="connsiteX3" fmla="*/ 397692 w 403592"/>
                        <a:gd name="connsiteY3" fmla="*/ 262436 h 410769"/>
                        <a:gd name="connsiteX4" fmla="*/ 186146 w 403592"/>
                        <a:gd name="connsiteY4" fmla="*/ 410482 h 410769"/>
                        <a:gd name="connsiteX5" fmla="*/ 0 w 403592"/>
                        <a:gd name="connsiteY5" fmla="*/ 224336 h 410769"/>
                        <a:gd name="connsiteX0" fmla="*/ 0 w 403592"/>
                        <a:gd name="connsiteY0" fmla="*/ 224336 h 410769"/>
                        <a:gd name="connsiteX1" fmla="*/ 186146 w 403592"/>
                        <a:gd name="connsiteY1" fmla="*/ 4323 h 410769"/>
                        <a:gd name="connsiteX2" fmla="*/ 350619 w 403592"/>
                        <a:gd name="connsiteY2" fmla="*/ 86718 h 410769"/>
                        <a:gd name="connsiteX3" fmla="*/ 397692 w 403592"/>
                        <a:gd name="connsiteY3" fmla="*/ 262436 h 410769"/>
                        <a:gd name="connsiteX4" fmla="*/ 186146 w 403592"/>
                        <a:gd name="connsiteY4" fmla="*/ 410482 h 410769"/>
                        <a:gd name="connsiteX5" fmla="*/ 0 w 403592"/>
                        <a:gd name="connsiteY5" fmla="*/ 224336 h 410769"/>
                        <a:gd name="connsiteX0" fmla="*/ 0 w 395125"/>
                        <a:gd name="connsiteY0" fmla="*/ 188897 h 409847"/>
                        <a:gd name="connsiteX1" fmla="*/ 177679 w 395125"/>
                        <a:gd name="connsiteY1" fmla="*/ 2751 h 409847"/>
                        <a:gd name="connsiteX2" fmla="*/ 342152 w 395125"/>
                        <a:gd name="connsiteY2" fmla="*/ 85146 h 409847"/>
                        <a:gd name="connsiteX3" fmla="*/ 389225 w 395125"/>
                        <a:gd name="connsiteY3" fmla="*/ 260864 h 409847"/>
                        <a:gd name="connsiteX4" fmla="*/ 177679 w 395125"/>
                        <a:gd name="connsiteY4" fmla="*/ 408910 h 409847"/>
                        <a:gd name="connsiteX5" fmla="*/ 0 w 395125"/>
                        <a:gd name="connsiteY5" fmla="*/ 188897 h 409847"/>
                        <a:gd name="connsiteX0" fmla="*/ 3078 w 398203"/>
                        <a:gd name="connsiteY0" fmla="*/ 188897 h 409847"/>
                        <a:gd name="connsiteX1" fmla="*/ 180757 w 398203"/>
                        <a:gd name="connsiteY1" fmla="*/ 2751 h 409847"/>
                        <a:gd name="connsiteX2" fmla="*/ 345230 w 398203"/>
                        <a:gd name="connsiteY2" fmla="*/ 85146 h 409847"/>
                        <a:gd name="connsiteX3" fmla="*/ 392303 w 398203"/>
                        <a:gd name="connsiteY3" fmla="*/ 260864 h 409847"/>
                        <a:gd name="connsiteX4" fmla="*/ 180757 w 398203"/>
                        <a:gd name="connsiteY4" fmla="*/ 408910 h 409847"/>
                        <a:gd name="connsiteX5" fmla="*/ 3078 w 398203"/>
                        <a:gd name="connsiteY5" fmla="*/ 188897 h 409847"/>
                        <a:gd name="connsiteX0" fmla="*/ 5802 w 400927"/>
                        <a:gd name="connsiteY0" fmla="*/ 188897 h 409003"/>
                        <a:gd name="connsiteX1" fmla="*/ 183481 w 400927"/>
                        <a:gd name="connsiteY1" fmla="*/ 2751 h 409003"/>
                        <a:gd name="connsiteX2" fmla="*/ 347954 w 400927"/>
                        <a:gd name="connsiteY2" fmla="*/ 85146 h 409003"/>
                        <a:gd name="connsiteX3" fmla="*/ 395027 w 400927"/>
                        <a:gd name="connsiteY3" fmla="*/ 260864 h 409003"/>
                        <a:gd name="connsiteX4" fmla="*/ 183481 w 400927"/>
                        <a:gd name="connsiteY4" fmla="*/ 408910 h 409003"/>
                        <a:gd name="connsiteX5" fmla="*/ 5802 w 400927"/>
                        <a:gd name="connsiteY5" fmla="*/ 188897 h 409003"/>
                        <a:gd name="connsiteX0" fmla="*/ 5802 w 400927"/>
                        <a:gd name="connsiteY0" fmla="*/ 188897 h 409003"/>
                        <a:gd name="connsiteX1" fmla="*/ 183481 w 400927"/>
                        <a:gd name="connsiteY1" fmla="*/ 2751 h 409003"/>
                        <a:gd name="connsiteX2" fmla="*/ 347954 w 400927"/>
                        <a:gd name="connsiteY2" fmla="*/ 85146 h 409003"/>
                        <a:gd name="connsiteX3" fmla="*/ 395027 w 400927"/>
                        <a:gd name="connsiteY3" fmla="*/ 260864 h 409003"/>
                        <a:gd name="connsiteX4" fmla="*/ 183481 w 400927"/>
                        <a:gd name="connsiteY4" fmla="*/ 408910 h 409003"/>
                        <a:gd name="connsiteX5" fmla="*/ 5802 w 400927"/>
                        <a:gd name="connsiteY5" fmla="*/ 188897 h 409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00927" h="409003">
                          <a:moveTo>
                            <a:pt x="5802" y="188897"/>
                          </a:moveTo>
                          <a:cubicBezTo>
                            <a:pt x="31202" y="70404"/>
                            <a:pt x="126456" y="20043"/>
                            <a:pt x="183481" y="2751"/>
                          </a:cubicBezTo>
                          <a:cubicBezTo>
                            <a:pt x="240506" y="-14541"/>
                            <a:pt x="316930" y="54122"/>
                            <a:pt x="347954" y="85146"/>
                          </a:cubicBezTo>
                          <a:cubicBezTo>
                            <a:pt x="378978" y="116170"/>
                            <a:pt x="415384" y="206903"/>
                            <a:pt x="395027" y="260864"/>
                          </a:cubicBezTo>
                          <a:cubicBezTo>
                            <a:pt x="374670" y="314825"/>
                            <a:pt x="328786" y="412437"/>
                            <a:pt x="183481" y="408910"/>
                          </a:cubicBezTo>
                          <a:cubicBezTo>
                            <a:pt x="38176" y="405383"/>
                            <a:pt x="-19598" y="307390"/>
                            <a:pt x="5802" y="188897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72" name="楕円 15">
                      <a:extLst>
                        <a:ext uri="{FF2B5EF4-FFF2-40B4-BE49-F238E27FC236}">
                          <a16:creationId xmlns:a16="http://schemas.microsoft.com/office/drawing/2014/main" id="{757380CF-C15F-679D-A8DE-68522FD30C66}"/>
                        </a:ext>
                      </a:extLst>
                    </p:cNvPr>
                    <p:cNvSpPr/>
                    <p:nvPr/>
                  </p:nvSpPr>
                  <p:spPr>
                    <a:xfrm rot="20973391">
                      <a:off x="2643242" y="3661293"/>
                      <a:ext cx="122733" cy="102943"/>
                    </a:xfrm>
                    <a:custGeom>
                      <a:avLst/>
                      <a:gdLst>
                        <a:gd name="connsiteX0" fmla="*/ 0 w 372292"/>
                        <a:gd name="connsiteY0" fmla="*/ 186146 h 372292"/>
                        <a:gd name="connsiteX1" fmla="*/ 186146 w 372292"/>
                        <a:gd name="connsiteY1" fmla="*/ 0 h 372292"/>
                        <a:gd name="connsiteX2" fmla="*/ 372292 w 372292"/>
                        <a:gd name="connsiteY2" fmla="*/ 186146 h 372292"/>
                        <a:gd name="connsiteX3" fmla="*/ 186146 w 372292"/>
                        <a:gd name="connsiteY3" fmla="*/ 372292 h 372292"/>
                        <a:gd name="connsiteX4" fmla="*/ 0 w 372292"/>
                        <a:gd name="connsiteY4" fmla="*/ 186146 h 372292"/>
                        <a:gd name="connsiteX0" fmla="*/ 0 w 376804"/>
                        <a:gd name="connsiteY0" fmla="*/ 192888 h 379034"/>
                        <a:gd name="connsiteX1" fmla="*/ 186146 w 376804"/>
                        <a:gd name="connsiteY1" fmla="*/ 6742 h 379034"/>
                        <a:gd name="connsiteX2" fmla="*/ 308286 w 376804"/>
                        <a:gd name="connsiteY2" fmla="*/ 55270 h 379034"/>
                        <a:gd name="connsiteX3" fmla="*/ 372292 w 376804"/>
                        <a:gd name="connsiteY3" fmla="*/ 192888 h 379034"/>
                        <a:gd name="connsiteX4" fmla="*/ 186146 w 376804"/>
                        <a:gd name="connsiteY4" fmla="*/ 379034 h 379034"/>
                        <a:gd name="connsiteX5" fmla="*/ 0 w 376804"/>
                        <a:gd name="connsiteY5" fmla="*/ 192888 h 379034"/>
                        <a:gd name="connsiteX0" fmla="*/ 0 w 401009"/>
                        <a:gd name="connsiteY0" fmla="*/ 192888 h 379321"/>
                        <a:gd name="connsiteX1" fmla="*/ 186146 w 401009"/>
                        <a:gd name="connsiteY1" fmla="*/ 6742 h 379321"/>
                        <a:gd name="connsiteX2" fmla="*/ 308286 w 401009"/>
                        <a:gd name="connsiteY2" fmla="*/ 55270 h 379321"/>
                        <a:gd name="connsiteX3" fmla="*/ 397692 w 401009"/>
                        <a:gd name="connsiteY3" fmla="*/ 230988 h 379321"/>
                        <a:gd name="connsiteX4" fmla="*/ 186146 w 401009"/>
                        <a:gd name="connsiteY4" fmla="*/ 379034 h 379321"/>
                        <a:gd name="connsiteX5" fmla="*/ 0 w 401009"/>
                        <a:gd name="connsiteY5" fmla="*/ 192888 h 379321"/>
                        <a:gd name="connsiteX0" fmla="*/ 0 w 401009"/>
                        <a:gd name="connsiteY0" fmla="*/ 192888 h 380405"/>
                        <a:gd name="connsiteX1" fmla="*/ 186146 w 401009"/>
                        <a:gd name="connsiteY1" fmla="*/ 6742 h 380405"/>
                        <a:gd name="connsiteX2" fmla="*/ 308286 w 401009"/>
                        <a:gd name="connsiteY2" fmla="*/ 55270 h 380405"/>
                        <a:gd name="connsiteX3" fmla="*/ 397692 w 401009"/>
                        <a:gd name="connsiteY3" fmla="*/ 230988 h 380405"/>
                        <a:gd name="connsiteX4" fmla="*/ 186146 w 401009"/>
                        <a:gd name="connsiteY4" fmla="*/ 379034 h 380405"/>
                        <a:gd name="connsiteX5" fmla="*/ 0 w 401009"/>
                        <a:gd name="connsiteY5" fmla="*/ 192888 h 380405"/>
                        <a:gd name="connsiteX0" fmla="*/ 0 w 401009"/>
                        <a:gd name="connsiteY0" fmla="*/ 192888 h 379321"/>
                        <a:gd name="connsiteX1" fmla="*/ 186146 w 401009"/>
                        <a:gd name="connsiteY1" fmla="*/ 6742 h 379321"/>
                        <a:gd name="connsiteX2" fmla="*/ 308286 w 401009"/>
                        <a:gd name="connsiteY2" fmla="*/ 55270 h 379321"/>
                        <a:gd name="connsiteX3" fmla="*/ 397692 w 401009"/>
                        <a:gd name="connsiteY3" fmla="*/ 230988 h 379321"/>
                        <a:gd name="connsiteX4" fmla="*/ 186146 w 401009"/>
                        <a:gd name="connsiteY4" fmla="*/ 379034 h 379321"/>
                        <a:gd name="connsiteX5" fmla="*/ 0 w 401009"/>
                        <a:gd name="connsiteY5" fmla="*/ 192888 h 379321"/>
                        <a:gd name="connsiteX0" fmla="*/ 0 w 401009"/>
                        <a:gd name="connsiteY0" fmla="*/ 224336 h 410769"/>
                        <a:gd name="connsiteX1" fmla="*/ 186146 w 401009"/>
                        <a:gd name="connsiteY1" fmla="*/ 4323 h 410769"/>
                        <a:gd name="connsiteX2" fmla="*/ 308286 w 401009"/>
                        <a:gd name="connsiteY2" fmla="*/ 86718 h 410769"/>
                        <a:gd name="connsiteX3" fmla="*/ 397692 w 401009"/>
                        <a:gd name="connsiteY3" fmla="*/ 262436 h 410769"/>
                        <a:gd name="connsiteX4" fmla="*/ 186146 w 401009"/>
                        <a:gd name="connsiteY4" fmla="*/ 410482 h 410769"/>
                        <a:gd name="connsiteX5" fmla="*/ 0 w 401009"/>
                        <a:gd name="connsiteY5" fmla="*/ 224336 h 410769"/>
                        <a:gd name="connsiteX0" fmla="*/ 0 w 403592"/>
                        <a:gd name="connsiteY0" fmla="*/ 224336 h 410769"/>
                        <a:gd name="connsiteX1" fmla="*/ 186146 w 403592"/>
                        <a:gd name="connsiteY1" fmla="*/ 4323 h 410769"/>
                        <a:gd name="connsiteX2" fmla="*/ 350619 w 403592"/>
                        <a:gd name="connsiteY2" fmla="*/ 86718 h 410769"/>
                        <a:gd name="connsiteX3" fmla="*/ 397692 w 403592"/>
                        <a:gd name="connsiteY3" fmla="*/ 262436 h 410769"/>
                        <a:gd name="connsiteX4" fmla="*/ 186146 w 403592"/>
                        <a:gd name="connsiteY4" fmla="*/ 410482 h 410769"/>
                        <a:gd name="connsiteX5" fmla="*/ 0 w 403592"/>
                        <a:gd name="connsiteY5" fmla="*/ 224336 h 410769"/>
                        <a:gd name="connsiteX0" fmla="*/ 0 w 403592"/>
                        <a:gd name="connsiteY0" fmla="*/ 224336 h 410769"/>
                        <a:gd name="connsiteX1" fmla="*/ 186146 w 403592"/>
                        <a:gd name="connsiteY1" fmla="*/ 4323 h 410769"/>
                        <a:gd name="connsiteX2" fmla="*/ 350619 w 403592"/>
                        <a:gd name="connsiteY2" fmla="*/ 86718 h 410769"/>
                        <a:gd name="connsiteX3" fmla="*/ 397692 w 403592"/>
                        <a:gd name="connsiteY3" fmla="*/ 262436 h 410769"/>
                        <a:gd name="connsiteX4" fmla="*/ 186146 w 403592"/>
                        <a:gd name="connsiteY4" fmla="*/ 410482 h 410769"/>
                        <a:gd name="connsiteX5" fmla="*/ 0 w 403592"/>
                        <a:gd name="connsiteY5" fmla="*/ 224336 h 410769"/>
                        <a:gd name="connsiteX0" fmla="*/ 0 w 395125"/>
                        <a:gd name="connsiteY0" fmla="*/ 188897 h 409847"/>
                        <a:gd name="connsiteX1" fmla="*/ 177679 w 395125"/>
                        <a:gd name="connsiteY1" fmla="*/ 2751 h 409847"/>
                        <a:gd name="connsiteX2" fmla="*/ 342152 w 395125"/>
                        <a:gd name="connsiteY2" fmla="*/ 85146 h 409847"/>
                        <a:gd name="connsiteX3" fmla="*/ 389225 w 395125"/>
                        <a:gd name="connsiteY3" fmla="*/ 260864 h 409847"/>
                        <a:gd name="connsiteX4" fmla="*/ 177679 w 395125"/>
                        <a:gd name="connsiteY4" fmla="*/ 408910 h 409847"/>
                        <a:gd name="connsiteX5" fmla="*/ 0 w 395125"/>
                        <a:gd name="connsiteY5" fmla="*/ 188897 h 409847"/>
                        <a:gd name="connsiteX0" fmla="*/ 3078 w 398203"/>
                        <a:gd name="connsiteY0" fmla="*/ 188897 h 409847"/>
                        <a:gd name="connsiteX1" fmla="*/ 180757 w 398203"/>
                        <a:gd name="connsiteY1" fmla="*/ 2751 h 409847"/>
                        <a:gd name="connsiteX2" fmla="*/ 345230 w 398203"/>
                        <a:gd name="connsiteY2" fmla="*/ 85146 h 409847"/>
                        <a:gd name="connsiteX3" fmla="*/ 392303 w 398203"/>
                        <a:gd name="connsiteY3" fmla="*/ 260864 h 409847"/>
                        <a:gd name="connsiteX4" fmla="*/ 180757 w 398203"/>
                        <a:gd name="connsiteY4" fmla="*/ 408910 h 409847"/>
                        <a:gd name="connsiteX5" fmla="*/ 3078 w 398203"/>
                        <a:gd name="connsiteY5" fmla="*/ 188897 h 409847"/>
                        <a:gd name="connsiteX0" fmla="*/ 5802 w 400927"/>
                        <a:gd name="connsiteY0" fmla="*/ 188897 h 409003"/>
                        <a:gd name="connsiteX1" fmla="*/ 183481 w 400927"/>
                        <a:gd name="connsiteY1" fmla="*/ 2751 h 409003"/>
                        <a:gd name="connsiteX2" fmla="*/ 347954 w 400927"/>
                        <a:gd name="connsiteY2" fmla="*/ 85146 h 409003"/>
                        <a:gd name="connsiteX3" fmla="*/ 395027 w 400927"/>
                        <a:gd name="connsiteY3" fmla="*/ 260864 h 409003"/>
                        <a:gd name="connsiteX4" fmla="*/ 183481 w 400927"/>
                        <a:gd name="connsiteY4" fmla="*/ 408910 h 409003"/>
                        <a:gd name="connsiteX5" fmla="*/ 5802 w 400927"/>
                        <a:gd name="connsiteY5" fmla="*/ 188897 h 409003"/>
                        <a:gd name="connsiteX0" fmla="*/ 5802 w 400927"/>
                        <a:gd name="connsiteY0" fmla="*/ 188897 h 409003"/>
                        <a:gd name="connsiteX1" fmla="*/ 183481 w 400927"/>
                        <a:gd name="connsiteY1" fmla="*/ 2751 h 409003"/>
                        <a:gd name="connsiteX2" fmla="*/ 347954 w 400927"/>
                        <a:gd name="connsiteY2" fmla="*/ 85146 h 409003"/>
                        <a:gd name="connsiteX3" fmla="*/ 395027 w 400927"/>
                        <a:gd name="connsiteY3" fmla="*/ 260864 h 409003"/>
                        <a:gd name="connsiteX4" fmla="*/ 183481 w 400927"/>
                        <a:gd name="connsiteY4" fmla="*/ 408910 h 409003"/>
                        <a:gd name="connsiteX5" fmla="*/ 5802 w 400927"/>
                        <a:gd name="connsiteY5" fmla="*/ 188897 h 409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00927" h="409003">
                          <a:moveTo>
                            <a:pt x="5802" y="188897"/>
                          </a:moveTo>
                          <a:cubicBezTo>
                            <a:pt x="31202" y="70404"/>
                            <a:pt x="126456" y="20043"/>
                            <a:pt x="183481" y="2751"/>
                          </a:cubicBezTo>
                          <a:cubicBezTo>
                            <a:pt x="240506" y="-14541"/>
                            <a:pt x="316930" y="54122"/>
                            <a:pt x="347954" y="85146"/>
                          </a:cubicBezTo>
                          <a:cubicBezTo>
                            <a:pt x="378978" y="116170"/>
                            <a:pt x="415384" y="206903"/>
                            <a:pt x="395027" y="260864"/>
                          </a:cubicBezTo>
                          <a:cubicBezTo>
                            <a:pt x="374670" y="314825"/>
                            <a:pt x="328786" y="412437"/>
                            <a:pt x="183481" y="408910"/>
                          </a:cubicBezTo>
                          <a:cubicBezTo>
                            <a:pt x="38176" y="405383"/>
                            <a:pt x="-19598" y="307390"/>
                            <a:pt x="5802" y="188897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73" name="楕円 15">
                      <a:extLst>
                        <a:ext uri="{FF2B5EF4-FFF2-40B4-BE49-F238E27FC236}">
                          <a16:creationId xmlns:a16="http://schemas.microsoft.com/office/drawing/2014/main" id="{7615E756-1239-CDA2-C2C5-43BBAA2BB3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0031" y="3643353"/>
                      <a:ext cx="148617" cy="139778"/>
                    </a:xfrm>
                    <a:custGeom>
                      <a:avLst/>
                      <a:gdLst>
                        <a:gd name="connsiteX0" fmla="*/ 0 w 372292"/>
                        <a:gd name="connsiteY0" fmla="*/ 186146 h 372292"/>
                        <a:gd name="connsiteX1" fmla="*/ 186146 w 372292"/>
                        <a:gd name="connsiteY1" fmla="*/ 0 h 372292"/>
                        <a:gd name="connsiteX2" fmla="*/ 372292 w 372292"/>
                        <a:gd name="connsiteY2" fmla="*/ 186146 h 372292"/>
                        <a:gd name="connsiteX3" fmla="*/ 186146 w 372292"/>
                        <a:gd name="connsiteY3" fmla="*/ 372292 h 372292"/>
                        <a:gd name="connsiteX4" fmla="*/ 0 w 372292"/>
                        <a:gd name="connsiteY4" fmla="*/ 186146 h 372292"/>
                        <a:gd name="connsiteX0" fmla="*/ 0 w 376804"/>
                        <a:gd name="connsiteY0" fmla="*/ 192888 h 379034"/>
                        <a:gd name="connsiteX1" fmla="*/ 186146 w 376804"/>
                        <a:gd name="connsiteY1" fmla="*/ 6742 h 379034"/>
                        <a:gd name="connsiteX2" fmla="*/ 308286 w 376804"/>
                        <a:gd name="connsiteY2" fmla="*/ 55270 h 379034"/>
                        <a:gd name="connsiteX3" fmla="*/ 372292 w 376804"/>
                        <a:gd name="connsiteY3" fmla="*/ 192888 h 379034"/>
                        <a:gd name="connsiteX4" fmla="*/ 186146 w 376804"/>
                        <a:gd name="connsiteY4" fmla="*/ 379034 h 379034"/>
                        <a:gd name="connsiteX5" fmla="*/ 0 w 376804"/>
                        <a:gd name="connsiteY5" fmla="*/ 192888 h 379034"/>
                        <a:gd name="connsiteX0" fmla="*/ 0 w 401009"/>
                        <a:gd name="connsiteY0" fmla="*/ 192888 h 379321"/>
                        <a:gd name="connsiteX1" fmla="*/ 186146 w 401009"/>
                        <a:gd name="connsiteY1" fmla="*/ 6742 h 379321"/>
                        <a:gd name="connsiteX2" fmla="*/ 308286 w 401009"/>
                        <a:gd name="connsiteY2" fmla="*/ 55270 h 379321"/>
                        <a:gd name="connsiteX3" fmla="*/ 397692 w 401009"/>
                        <a:gd name="connsiteY3" fmla="*/ 230988 h 379321"/>
                        <a:gd name="connsiteX4" fmla="*/ 186146 w 401009"/>
                        <a:gd name="connsiteY4" fmla="*/ 379034 h 379321"/>
                        <a:gd name="connsiteX5" fmla="*/ 0 w 401009"/>
                        <a:gd name="connsiteY5" fmla="*/ 192888 h 379321"/>
                        <a:gd name="connsiteX0" fmla="*/ 0 w 401009"/>
                        <a:gd name="connsiteY0" fmla="*/ 192888 h 380405"/>
                        <a:gd name="connsiteX1" fmla="*/ 186146 w 401009"/>
                        <a:gd name="connsiteY1" fmla="*/ 6742 h 380405"/>
                        <a:gd name="connsiteX2" fmla="*/ 308286 w 401009"/>
                        <a:gd name="connsiteY2" fmla="*/ 55270 h 380405"/>
                        <a:gd name="connsiteX3" fmla="*/ 397692 w 401009"/>
                        <a:gd name="connsiteY3" fmla="*/ 230988 h 380405"/>
                        <a:gd name="connsiteX4" fmla="*/ 186146 w 401009"/>
                        <a:gd name="connsiteY4" fmla="*/ 379034 h 380405"/>
                        <a:gd name="connsiteX5" fmla="*/ 0 w 401009"/>
                        <a:gd name="connsiteY5" fmla="*/ 192888 h 380405"/>
                        <a:gd name="connsiteX0" fmla="*/ 0 w 401009"/>
                        <a:gd name="connsiteY0" fmla="*/ 192888 h 379321"/>
                        <a:gd name="connsiteX1" fmla="*/ 186146 w 401009"/>
                        <a:gd name="connsiteY1" fmla="*/ 6742 h 379321"/>
                        <a:gd name="connsiteX2" fmla="*/ 308286 w 401009"/>
                        <a:gd name="connsiteY2" fmla="*/ 55270 h 379321"/>
                        <a:gd name="connsiteX3" fmla="*/ 397692 w 401009"/>
                        <a:gd name="connsiteY3" fmla="*/ 230988 h 379321"/>
                        <a:gd name="connsiteX4" fmla="*/ 186146 w 401009"/>
                        <a:gd name="connsiteY4" fmla="*/ 379034 h 379321"/>
                        <a:gd name="connsiteX5" fmla="*/ 0 w 401009"/>
                        <a:gd name="connsiteY5" fmla="*/ 192888 h 379321"/>
                        <a:gd name="connsiteX0" fmla="*/ 0 w 401009"/>
                        <a:gd name="connsiteY0" fmla="*/ 224336 h 410769"/>
                        <a:gd name="connsiteX1" fmla="*/ 186146 w 401009"/>
                        <a:gd name="connsiteY1" fmla="*/ 4323 h 410769"/>
                        <a:gd name="connsiteX2" fmla="*/ 308286 w 401009"/>
                        <a:gd name="connsiteY2" fmla="*/ 86718 h 410769"/>
                        <a:gd name="connsiteX3" fmla="*/ 397692 w 401009"/>
                        <a:gd name="connsiteY3" fmla="*/ 262436 h 410769"/>
                        <a:gd name="connsiteX4" fmla="*/ 186146 w 401009"/>
                        <a:gd name="connsiteY4" fmla="*/ 410482 h 410769"/>
                        <a:gd name="connsiteX5" fmla="*/ 0 w 401009"/>
                        <a:gd name="connsiteY5" fmla="*/ 224336 h 410769"/>
                        <a:gd name="connsiteX0" fmla="*/ 0 w 403592"/>
                        <a:gd name="connsiteY0" fmla="*/ 224336 h 410769"/>
                        <a:gd name="connsiteX1" fmla="*/ 186146 w 403592"/>
                        <a:gd name="connsiteY1" fmla="*/ 4323 h 410769"/>
                        <a:gd name="connsiteX2" fmla="*/ 350619 w 403592"/>
                        <a:gd name="connsiteY2" fmla="*/ 86718 h 410769"/>
                        <a:gd name="connsiteX3" fmla="*/ 397692 w 403592"/>
                        <a:gd name="connsiteY3" fmla="*/ 262436 h 410769"/>
                        <a:gd name="connsiteX4" fmla="*/ 186146 w 403592"/>
                        <a:gd name="connsiteY4" fmla="*/ 410482 h 410769"/>
                        <a:gd name="connsiteX5" fmla="*/ 0 w 403592"/>
                        <a:gd name="connsiteY5" fmla="*/ 224336 h 410769"/>
                        <a:gd name="connsiteX0" fmla="*/ 0 w 403592"/>
                        <a:gd name="connsiteY0" fmla="*/ 224336 h 410769"/>
                        <a:gd name="connsiteX1" fmla="*/ 186146 w 403592"/>
                        <a:gd name="connsiteY1" fmla="*/ 4323 h 410769"/>
                        <a:gd name="connsiteX2" fmla="*/ 350619 w 403592"/>
                        <a:gd name="connsiteY2" fmla="*/ 86718 h 410769"/>
                        <a:gd name="connsiteX3" fmla="*/ 397692 w 403592"/>
                        <a:gd name="connsiteY3" fmla="*/ 262436 h 410769"/>
                        <a:gd name="connsiteX4" fmla="*/ 186146 w 403592"/>
                        <a:gd name="connsiteY4" fmla="*/ 410482 h 410769"/>
                        <a:gd name="connsiteX5" fmla="*/ 0 w 403592"/>
                        <a:gd name="connsiteY5" fmla="*/ 224336 h 410769"/>
                        <a:gd name="connsiteX0" fmla="*/ 0 w 395125"/>
                        <a:gd name="connsiteY0" fmla="*/ 188897 h 409847"/>
                        <a:gd name="connsiteX1" fmla="*/ 177679 w 395125"/>
                        <a:gd name="connsiteY1" fmla="*/ 2751 h 409847"/>
                        <a:gd name="connsiteX2" fmla="*/ 342152 w 395125"/>
                        <a:gd name="connsiteY2" fmla="*/ 85146 h 409847"/>
                        <a:gd name="connsiteX3" fmla="*/ 389225 w 395125"/>
                        <a:gd name="connsiteY3" fmla="*/ 260864 h 409847"/>
                        <a:gd name="connsiteX4" fmla="*/ 177679 w 395125"/>
                        <a:gd name="connsiteY4" fmla="*/ 408910 h 409847"/>
                        <a:gd name="connsiteX5" fmla="*/ 0 w 395125"/>
                        <a:gd name="connsiteY5" fmla="*/ 188897 h 409847"/>
                        <a:gd name="connsiteX0" fmla="*/ 3078 w 398203"/>
                        <a:gd name="connsiteY0" fmla="*/ 188897 h 409847"/>
                        <a:gd name="connsiteX1" fmla="*/ 180757 w 398203"/>
                        <a:gd name="connsiteY1" fmla="*/ 2751 h 409847"/>
                        <a:gd name="connsiteX2" fmla="*/ 345230 w 398203"/>
                        <a:gd name="connsiteY2" fmla="*/ 85146 h 409847"/>
                        <a:gd name="connsiteX3" fmla="*/ 392303 w 398203"/>
                        <a:gd name="connsiteY3" fmla="*/ 260864 h 409847"/>
                        <a:gd name="connsiteX4" fmla="*/ 180757 w 398203"/>
                        <a:gd name="connsiteY4" fmla="*/ 408910 h 409847"/>
                        <a:gd name="connsiteX5" fmla="*/ 3078 w 398203"/>
                        <a:gd name="connsiteY5" fmla="*/ 188897 h 409847"/>
                        <a:gd name="connsiteX0" fmla="*/ 5802 w 400927"/>
                        <a:gd name="connsiteY0" fmla="*/ 188897 h 409003"/>
                        <a:gd name="connsiteX1" fmla="*/ 183481 w 400927"/>
                        <a:gd name="connsiteY1" fmla="*/ 2751 h 409003"/>
                        <a:gd name="connsiteX2" fmla="*/ 347954 w 400927"/>
                        <a:gd name="connsiteY2" fmla="*/ 85146 h 409003"/>
                        <a:gd name="connsiteX3" fmla="*/ 395027 w 400927"/>
                        <a:gd name="connsiteY3" fmla="*/ 260864 h 409003"/>
                        <a:gd name="connsiteX4" fmla="*/ 183481 w 400927"/>
                        <a:gd name="connsiteY4" fmla="*/ 408910 h 409003"/>
                        <a:gd name="connsiteX5" fmla="*/ 5802 w 400927"/>
                        <a:gd name="connsiteY5" fmla="*/ 188897 h 409003"/>
                        <a:gd name="connsiteX0" fmla="*/ 5802 w 400927"/>
                        <a:gd name="connsiteY0" fmla="*/ 188897 h 409003"/>
                        <a:gd name="connsiteX1" fmla="*/ 183481 w 400927"/>
                        <a:gd name="connsiteY1" fmla="*/ 2751 h 409003"/>
                        <a:gd name="connsiteX2" fmla="*/ 347954 w 400927"/>
                        <a:gd name="connsiteY2" fmla="*/ 85146 h 409003"/>
                        <a:gd name="connsiteX3" fmla="*/ 395027 w 400927"/>
                        <a:gd name="connsiteY3" fmla="*/ 260864 h 409003"/>
                        <a:gd name="connsiteX4" fmla="*/ 183481 w 400927"/>
                        <a:gd name="connsiteY4" fmla="*/ 408910 h 409003"/>
                        <a:gd name="connsiteX5" fmla="*/ 5802 w 400927"/>
                        <a:gd name="connsiteY5" fmla="*/ 188897 h 409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00927" h="409003">
                          <a:moveTo>
                            <a:pt x="5802" y="188897"/>
                          </a:moveTo>
                          <a:cubicBezTo>
                            <a:pt x="31202" y="70404"/>
                            <a:pt x="126456" y="20043"/>
                            <a:pt x="183481" y="2751"/>
                          </a:cubicBezTo>
                          <a:cubicBezTo>
                            <a:pt x="240506" y="-14541"/>
                            <a:pt x="316930" y="54122"/>
                            <a:pt x="347954" y="85146"/>
                          </a:cubicBezTo>
                          <a:cubicBezTo>
                            <a:pt x="378978" y="116170"/>
                            <a:pt x="415384" y="206903"/>
                            <a:pt x="395027" y="260864"/>
                          </a:cubicBezTo>
                          <a:cubicBezTo>
                            <a:pt x="374670" y="314825"/>
                            <a:pt x="328786" y="412437"/>
                            <a:pt x="183481" y="408910"/>
                          </a:cubicBezTo>
                          <a:cubicBezTo>
                            <a:pt x="38176" y="405383"/>
                            <a:pt x="-19598" y="307390"/>
                            <a:pt x="5802" y="188897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74" name="楕円 16">
                      <a:extLst>
                        <a:ext uri="{FF2B5EF4-FFF2-40B4-BE49-F238E27FC236}">
                          <a16:creationId xmlns:a16="http://schemas.microsoft.com/office/drawing/2014/main" id="{CAD90D48-8E7B-36CF-50DB-72A4FA8AB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0054" y="3653114"/>
                      <a:ext cx="108569" cy="100262"/>
                    </a:xfrm>
                    <a:custGeom>
                      <a:avLst/>
                      <a:gdLst>
                        <a:gd name="connsiteX0" fmla="*/ 0 w 372292"/>
                        <a:gd name="connsiteY0" fmla="*/ 186146 h 372292"/>
                        <a:gd name="connsiteX1" fmla="*/ 186146 w 372292"/>
                        <a:gd name="connsiteY1" fmla="*/ 0 h 372292"/>
                        <a:gd name="connsiteX2" fmla="*/ 372292 w 372292"/>
                        <a:gd name="connsiteY2" fmla="*/ 186146 h 372292"/>
                        <a:gd name="connsiteX3" fmla="*/ 186146 w 372292"/>
                        <a:gd name="connsiteY3" fmla="*/ 372292 h 372292"/>
                        <a:gd name="connsiteX4" fmla="*/ 0 w 372292"/>
                        <a:gd name="connsiteY4" fmla="*/ 186146 h 372292"/>
                        <a:gd name="connsiteX0" fmla="*/ 0 w 376531"/>
                        <a:gd name="connsiteY0" fmla="*/ 186146 h 372292"/>
                        <a:gd name="connsiteX1" fmla="*/ 186146 w 376531"/>
                        <a:gd name="connsiteY1" fmla="*/ 0 h 372292"/>
                        <a:gd name="connsiteX2" fmla="*/ 372292 w 376531"/>
                        <a:gd name="connsiteY2" fmla="*/ 186146 h 372292"/>
                        <a:gd name="connsiteX3" fmla="*/ 186146 w 376531"/>
                        <a:gd name="connsiteY3" fmla="*/ 372292 h 372292"/>
                        <a:gd name="connsiteX4" fmla="*/ 0 w 376531"/>
                        <a:gd name="connsiteY4" fmla="*/ 186146 h 372292"/>
                        <a:gd name="connsiteX0" fmla="*/ 54 w 376585"/>
                        <a:gd name="connsiteY0" fmla="*/ 175986 h 362132"/>
                        <a:gd name="connsiteX1" fmla="*/ 201440 w 376585"/>
                        <a:gd name="connsiteY1" fmla="*/ 0 h 362132"/>
                        <a:gd name="connsiteX2" fmla="*/ 372346 w 376585"/>
                        <a:gd name="connsiteY2" fmla="*/ 175986 h 362132"/>
                        <a:gd name="connsiteX3" fmla="*/ 186200 w 376585"/>
                        <a:gd name="connsiteY3" fmla="*/ 362132 h 362132"/>
                        <a:gd name="connsiteX4" fmla="*/ 54 w 376585"/>
                        <a:gd name="connsiteY4" fmla="*/ 175986 h 362132"/>
                        <a:gd name="connsiteX0" fmla="*/ 0 w 376531"/>
                        <a:gd name="connsiteY0" fmla="*/ 175986 h 362132"/>
                        <a:gd name="connsiteX1" fmla="*/ 186146 w 376531"/>
                        <a:gd name="connsiteY1" fmla="*/ 0 h 362132"/>
                        <a:gd name="connsiteX2" fmla="*/ 372292 w 376531"/>
                        <a:gd name="connsiteY2" fmla="*/ 175986 h 362132"/>
                        <a:gd name="connsiteX3" fmla="*/ 186146 w 376531"/>
                        <a:gd name="connsiteY3" fmla="*/ 362132 h 362132"/>
                        <a:gd name="connsiteX4" fmla="*/ 0 w 376531"/>
                        <a:gd name="connsiteY4" fmla="*/ 175986 h 362132"/>
                        <a:gd name="connsiteX0" fmla="*/ 0 w 378145"/>
                        <a:gd name="connsiteY0" fmla="*/ 175986 h 362671"/>
                        <a:gd name="connsiteX1" fmla="*/ 186146 w 378145"/>
                        <a:gd name="connsiteY1" fmla="*/ 0 h 362671"/>
                        <a:gd name="connsiteX2" fmla="*/ 372292 w 378145"/>
                        <a:gd name="connsiteY2" fmla="*/ 175986 h 362671"/>
                        <a:gd name="connsiteX3" fmla="*/ 186146 w 378145"/>
                        <a:gd name="connsiteY3" fmla="*/ 362132 h 362671"/>
                        <a:gd name="connsiteX4" fmla="*/ 0 w 378145"/>
                        <a:gd name="connsiteY4" fmla="*/ 175986 h 362671"/>
                        <a:gd name="connsiteX0" fmla="*/ 0 w 376686"/>
                        <a:gd name="connsiteY0" fmla="*/ 175986 h 362424"/>
                        <a:gd name="connsiteX1" fmla="*/ 186146 w 376686"/>
                        <a:gd name="connsiteY1" fmla="*/ 0 h 362424"/>
                        <a:gd name="connsiteX2" fmla="*/ 372292 w 376686"/>
                        <a:gd name="connsiteY2" fmla="*/ 175986 h 362424"/>
                        <a:gd name="connsiteX3" fmla="*/ 186146 w 376686"/>
                        <a:gd name="connsiteY3" fmla="*/ 362132 h 362424"/>
                        <a:gd name="connsiteX4" fmla="*/ 0 w 376686"/>
                        <a:gd name="connsiteY4" fmla="*/ 175986 h 3624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6686" h="362424">
                          <a:moveTo>
                            <a:pt x="0" y="175986"/>
                          </a:moveTo>
                          <a:cubicBezTo>
                            <a:pt x="0" y="115631"/>
                            <a:pt x="83340" y="0"/>
                            <a:pt x="186146" y="0"/>
                          </a:cubicBezTo>
                          <a:cubicBezTo>
                            <a:pt x="288952" y="0"/>
                            <a:pt x="372292" y="73180"/>
                            <a:pt x="372292" y="175986"/>
                          </a:cubicBezTo>
                          <a:cubicBezTo>
                            <a:pt x="399724" y="306224"/>
                            <a:pt x="294032" y="367212"/>
                            <a:pt x="186146" y="362132"/>
                          </a:cubicBezTo>
                          <a:cubicBezTo>
                            <a:pt x="78260" y="357052"/>
                            <a:pt x="0" y="236341"/>
                            <a:pt x="0" y="175986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412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75" name="円弧 2">
                      <a:extLst>
                        <a:ext uri="{FF2B5EF4-FFF2-40B4-BE49-F238E27FC236}">
                          <a16:creationId xmlns:a16="http://schemas.microsoft.com/office/drawing/2014/main" id="{5CB77A03-60C4-42D7-B0CA-37874A6A2490}"/>
                        </a:ext>
                      </a:extLst>
                    </p:cNvPr>
                    <p:cNvSpPr/>
                    <p:nvPr/>
                  </p:nvSpPr>
                  <p:spPr>
                    <a:xfrm rot="9343382">
                      <a:off x="2182741" y="3660610"/>
                      <a:ext cx="296403" cy="171551"/>
                    </a:xfrm>
                    <a:custGeom>
                      <a:avLst/>
                      <a:gdLst>
                        <a:gd name="connsiteX0" fmla="*/ 496514 w 993029"/>
                        <a:gd name="connsiteY0" fmla="*/ 0 h 575998"/>
                        <a:gd name="connsiteX1" fmla="*/ 761951 w 993029"/>
                        <a:gd name="connsiteY1" fmla="*/ 44609 h 575998"/>
                        <a:gd name="connsiteX2" fmla="*/ 987559 w 993029"/>
                        <a:gd name="connsiteY2" fmla="*/ 330632 h 575998"/>
                        <a:gd name="connsiteX3" fmla="*/ 496515 w 993029"/>
                        <a:gd name="connsiteY3" fmla="*/ 287999 h 575998"/>
                        <a:gd name="connsiteX4" fmla="*/ 496514 w 993029"/>
                        <a:gd name="connsiteY4" fmla="*/ 0 h 575998"/>
                        <a:gd name="connsiteX0" fmla="*/ 496514 w 993029"/>
                        <a:gd name="connsiteY0" fmla="*/ 0 h 575998"/>
                        <a:gd name="connsiteX1" fmla="*/ 761951 w 993029"/>
                        <a:gd name="connsiteY1" fmla="*/ 44609 h 575998"/>
                        <a:gd name="connsiteX2" fmla="*/ 987559 w 993029"/>
                        <a:gd name="connsiteY2" fmla="*/ 330632 h 575998"/>
                        <a:gd name="connsiteX0" fmla="*/ 0 w 596613"/>
                        <a:gd name="connsiteY0" fmla="*/ 0 h 337899"/>
                        <a:gd name="connsiteX1" fmla="*/ 265437 w 596613"/>
                        <a:gd name="connsiteY1" fmla="*/ 44609 h 337899"/>
                        <a:gd name="connsiteX2" fmla="*/ 491045 w 596613"/>
                        <a:gd name="connsiteY2" fmla="*/ 330632 h 337899"/>
                        <a:gd name="connsiteX3" fmla="*/ 1 w 596613"/>
                        <a:gd name="connsiteY3" fmla="*/ 287999 h 337899"/>
                        <a:gd name="connsiteX4" fmla="*/ 0 w 596613"/>
                        <a:gd name="connsiteY4" fmla="*/ 0 h 337899"/>
                        <a:gd name="connsiteX0" fmla="*/ 0 w 596613"/>
                        <a:gd name="connsiteY0" fmla="*/ 0 h 337899"/>
                        <a:gd name="connsiteX1" fmla="*/ 265437 w 596613"/>
                        <a:gd name="connsiteY1" fmla="*/ 44609 h 337899"/>
                        <a:gd name="connsiteX2" fmla="*/ 593650 w 596613"/>
                        <a:gd name="connsiteY2" fmla="*/ 337899 h 337899"/>
                        <a:gd name="connsiteX0" fmla="*/ 99059 w 695672"/>
                        <a:gd name="connsiteY0" fmla="*/ 89262 h 427161"/>
                        <a:gd name="connsiteX1" fmla="*/ 364496 w 695672"/>
                        <a:gd name="connsiteY1" fmla="*/ 133871 h 427161"/>
                        <a:gd name="connsiteX2" fmla="*/ 590104 w 695672"/>
                        <a:gd name="connsiteY2" fmla="*/ 419894 h 427161"/>
                        <a:gd name="connsiteX3" fmla="*/ 99060 w 695672"/>
                        <a:gd name="connsiteY3" fmla="*/ 377261 h 427161"/>
                        <a:gd name="connsiteX4" fmla="*/ 99059 w 695672"/>
                        <a:gd name="connsiteY4" fmla="*/ 89262 h 427161"/>
                        <a:gd name="connsiteX0" fmla="*/ 0 w 695672"/>
                        <a:gd name="connsiteY0" fmla="*/ 0 h 427161"/>
                        <a:gd name="connsiteX1" fmla="*/ 364496 w 695672"/>
                        <a:gd name="connsiteY1" fmla="*/ 133871 h 427161"/>
                        <a:gd name="connsiteX2" fmla="*/ 692709 w 695672"/>
                        <a:gd name="connsiteY2" fmla="*/ 427161 h 427161"/>
                        <a:gd name="connsiteX0" fmla="*/ 99059 w 695916"/>
                        <a:gd name="connsiteY0" fmla="*/ 89262 h 427161"/>
                        <a:gd name="connsiteX1" fmla="*/ 364496 w 695916"/>
                        <a:gd name="connsiteY1" fmla="*/ 133871 h 427161"/>
                        <a:gd name="connsiteX2" fmla="*/ 590104 w 695916"/>
                        <a:gd name="connsiteY2" fmla="*/ 419894 h 427161"/>
                        <a:gd name="connsiteX3" fmla="*/ 99060 w 695916"/>
                        <a:gd name="connsiteY3" fmla="*/ 377261 h 427161"/>
                        <a:gd name="connsiteX4" fmla="*/ 99059 w 695916"/>
                        <a:gd name="connsiteY4" fmla="*/ 89262 h 427161"/>
                        <a:gd name="connsiteX0" fmla="*/ 0 w 695916"/>
                        <a:gd name="connsiteY0" fmla="*/ 0 h 427161"/>
                        <a:gd name="connsiteX1" fmla="*/ 381205 w 695916"/>
                        <a:gd name="connsiteY1" fmla="*/ 96825 h 427161"/>
                        <a:gd name="connsiteX2" fmla="*/ 692709 w 695916"/>
                        <a:gd name="connsiteY2" fmla="*/ 427161 h 427161"/>
                        <a:gd name="connsiteX0" fmla="*/ 99787 w 696644"/>
                        <a:gd name="connsiteY0" fmla="*/ 50580 h 388479"/>
                        <a:gd name="connsiteX1" fmla="*/ 365224 w 696644"/>
                        <a:gd name="connsiteY1" fmla="*/ 95189 h 388479"/>
                        <a:gd name="connsiteX2" fmla="*/ 590832 w 696644"/>
                        <a:gd name="connsiteY2" fmla="*/ 381212 h 388479"/>
                        <a:gd name="connsiteX3" fmla="*/ 99788 w 696644"/>
                        <a:gd name="connsiteY3" fmla="*/ 338579 h 388479"/>
                        <a:gd name="connsiteX4" fmla="*/ 99787 w 696644"/>
                        <a:gd name="connsiteY4" fmla="*/ 50580 h 388479"/>
                        <a:gd name="connsiteX0" fmla="*/ 0 w 696644"/>
                        <a:gd name="connsiteY0" fmla="*/ 0 h 388479"/>
                        <a:gd name="connsiteX1" fmla="*/ 381933 w 696644"/>
                        <a:gd name="connsiteY1" fmla="*/ 58143 h 388479"/>
                        <a:gd name="connsiteX2" fmla="*/ 693437 w 696644"/>
                        <a:gd name="connsiteY2" fmla="*/ 388479 h 388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96644" h="388479" stroke="0" extrusionOk="0">
                          <a:moveTo>
                            <a:pt x="99787" y="50580"/>
                          </a:moveTo>
                          <a:cubicBezTo>
                            <a:pt x="193761" y="50580"/>
                            <a:pt x="285806" y="66049"/>
                            <a:pt x="365224" y="95189"/>
                          </a:cubicBezTo>
                          <a:cubicBezTo>
                            <a:pt x="531470" y="156189"/>
                            <a:pt x="619952" y="268366"/>
                            <a:pt x="590832" y="381212"/>
                          </a:cubicBezTo>
                          <a:lnTo>
                            <a:pt x="99788" y="338579"/>
                          </a:lnTo>
                          <a:cubicBezTo>
                            <a:pt x="99788" y="242579"/>
                            <a:pt x="99787" y="146580"/>
                            <a:pt x="99787" y="50580"/>
                          </a:cubicBezTo>
                          <a:close/>
                        </a:path>
                        <a:path w="696644" h="388479" fill="none">
                          <a:moveTo>
                            <a:pt x="0" y="0"/>
                          </a:moveTo>
                          <a:cubicBezTo>
                            <a:pt x="93974" y="0"/>
                            <a:pt x="302515" y="29003"/>
                            <a:pt x="381933" y="58143"/>
                          </a:cubicBezTo>
                          <a:cubicBezTo>
                            <a:pt x="548179" y="119143"/>
                            <a:pt x="722557" y="275633"/>
                            <a:pt x="693437" y="388479"/>
                          </a:cubicBez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76" name="楕円 2375">
                      <a:extLst>
                        <a:ext uri="{FF2B5EF4-FFF2-40B4-BE49-F238E27FC236}">
                          <a16:creationId xmlns:a16="http://schemas.microsoft.com/office/drawing/2014/main" id="{392D7838-8F12-F5F0-06DC-4AC4E5112A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3072" y="3845898"/>
                      <a:ext cx="126069" cy="130847"/>
                    </a:xfrm>
                    <a:prstGeom prst="ellipse">
                      <a:avLst/>
                    </a:prstGeom>
                    <a:solidFill>
                      <a:srgbClr val="FC343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77" name="楕円 2376">
                      <a:extLst>
                        <a:ext uri="{FF2B5EF4-FFF2-40B4-BE49-F238E27FC236}">
                          <a16:creationId xmlns:a16="http://schemas.microsoft.com/office/drawing/2014/main" id="{21348645-DC57-1BCB-D4B1-9BB994638F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59927" y="3863257"/>
                      <a:ext cx="126069" cy="130847"/>
                    </a:xfrm>
                    <a:prstGeom prst="ellipse">
                      <a:avLst/>
                    </a:prstGeom>
                    <a:solidFill>
                      <a:srgbClr val="FC343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78" name="正方形/長方形 2377">
                      <a:extLst>
                        <a:ext uri="{FF2B5EF4-FFF2-40B4-BE49-F238E27FC236}">
                          <a16:creationId xmlns:a16="http://schemas.microsoft.com/office/drawing/2014/main" id="{5C4C6415-DB0E-7424-84A2-724CEA49A4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0507" y="2813700"/>
                      <a:ext cx="1082302" cy="2127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ja-JP" altLang="en-US" sz="1400" b="1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いたばし</a:t>
                      </a:r>
                    </a:p>
                  </p:txBody>
                </p:sp>
                <p:grpSp>
                  <p:nvGrpSpPr>
                    <p:cNvPr id="2379" name="グループ化 2378">
                      <a:extLst>
                        <a:ext uri="{FF2B5EF4-FFF2-40B4-BE49-F238E27FC236}">
                          <a16:creationId xmlns:a16="http://schemas.microsoft.com/office/drawing/2014/main" id="{915E2D47-63FF-9CDB-9139-9280E57224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41636" y="1964821"/>
                      <a:ext cx="1360023" cy="1084758"/>
                      <a:chOff x="4915330" y="2930583"/>
                      <a:chExt cx="1360023" cy="1084758"/>
                    </a:xfrm>
                  </p:grpSpPr>
                  <p:sp>
                    <p:nvSpPr>
                      <p:cNvPr id="2380" name="フリーフォーム 46">
                        <a:extLst>
                          <a:ext uri="{FF2B5EF4-FFF2-40B4-BE49-F238E27FC236}">
                            <a16:creationId xmlns:a16="http://schemas.microsoft.com/office/drawing/2014/main" id="{36CAB991-EECB-3C70-583E-CEEE09C8FCCF}"/>
                          </a:ext>
                        </a:extLst>
                      </p:cNvPr>
                      <p:cNvSpPr/>
                      <p:nvPr/>
                    </p:nvSpPr>
                    <p:spPr>
                      <a:xfrm rot="20253185">
                        <a:off x="5456367" y="3846720"/>
                        <a:ext cx="8988" cy="126817"/>
                      </a:xfrm>
                      <a:custGeom>
                        <a:avLst/>
                        <a:gdLst>
                          <a:gd name="connsiteX0" fmla="*/ 0 w 81280"/>
                          <a:gd name="connsiteY0" fmla="*/ 0 h 907932"/>
                          <a:gd name="connsiteX1" fmla="*/ 10160 w 81280"/>
                          <a:gd name="connsiteY1" fmla="*/ 213360 h 907932"/>
                          <a:gd name="connsiteX2" fmla="*/ 15240 w 81280"/>
                          <a:gd name="connsiteY2" fmla="*/ 416560 h 907932"/>
                          <a:gd name="connsiteX3" fmla="*/ 25400 w 81280"/>
                          <a:gd name="connsiteY3" fmla="*/ 497840 h 907932"/>
                          <a:gd name="connsiteX4" fmla="*/ 30480 w 81280"/>
                          <a:gd name="connsiteY4" fmla="*/ 518160 h 907932"/>
                          <a:gd name="connsiteX5" fmla="*/ 45720 w 81280"/>
                          <a:gd name="connsiteY5" fmla="*/ 579120 h 907932"/>
                          <a:gd name="connsiteX6" fmla="*/ 55880 w 81280"/>
                          <a:gd name="connsiteY6" fmla="*/ 762000 h 907932"/>
                          <a:gd name="connsiteX7" fmla="*/ 71120 w 81280"/>
                          <a:gd name="connsiteY7" fmla="*/ 802640 h 907932"/>
                          <a:gd name="connsiteX8" fmla="*/ 76200 w 81280"/>
                          <a:gd name="connsiteY8" fmla="*/ 828040 h 907932"/>
                          <a:gd name="connsiteX9" fmla="*/ 81280 w 81280"/>
                          <a:gd name="connsiteY9" fmla="*/ 843280 h 907932"/>
                          <a:gd name="connsiteX10" fmla="*/ 71120 w 81280"/>
                          <a:gd name="connsiteY10" fmla="*/ 894080 h 907932"/>
                          <a:gd name="connsiteX0" fmla="*/ 0 w 76200"/>
                          <a:gd name="connsiteY0" fmla="*/ 0 h 894080"/>
                          <a:gd name="connsiteX1" fmla="*/ 10160 w 76200"/>
                          <a:gd name="connsiteY1" fmla="*/ 213360 h 894080"/>
                          <a:gd name="connsiteX2" fmla="*/ 15240 w 76200"/>
                          <a:gd name="connsiteY2" fmla="*/ 416560 h 894080"/>
                          <a:gd name="connsiteX3" fmla="*/ 25400 w 76200"/>
                          <a:gd name="connsiteY3" fmla="*/ 497840 h 894080"/>
                          <a:gd name="connsiteX4" fmla="*/ 30480 w 76200"/>
                          <a:gd name="connsiteY4" fmla="*/ 518160 h 894080"/>
                          <a:gd name="connsiteX5" fmla="*/ 45720 w 76200"/>
                          <a:gd name="connsiteY5" fmla="*/ 579120 h 894080"/>
                          <a:gd name="connsiteX6" fmla="*/ 55880 w 76200"/>
                          <a:gd name="connsiteY6" fmla="*/ 762000 h 894080"/>
                          <a:gd name="connsiteX7" fmla="*/ 71120 w 76200"/>
                          <a:gd name="connsiteY7" fmla="*/ 802640 h 894080"/>
                          <a:gd name="connsiteX8" fmla="*/ 76200 w 76200"/>
                          <a:gd name="connsiteY8" fmla="*/ 828040 h 894080"/>
                          <a:gd name="connsiteX9" fmla="*/ 71120 w 76200"/>
                          <a:gd name="connsiteY9" fmla="*/ 894080 h 894080"/>
                          <a:gd name="connsiteX0" fmla="*/ 0 w 72248"/>
                          <a:gd name="connsiteY0" fmla="*/ 0 h 894080"/>
                          <a:gd name="connsiteX1" fmla="*/ 10160 w 72248"/>
                          <a:gd name="connsiteY1" fmla="*/ 213360 h 894080"/>
                          <a:gd name="connsiteX2" fmla="*/ 15240 w 72248"/>
                          <a:gd name="connsiteY2" fmla="*/ 416560 h 894080"/>
                          <a:gd name="connsiteX3" fmla="*/ 25400 w 72248"/>
                          <a:gd name="connsiteY3" fmla="*/ 497840 h 894080"/>
                          <a:gd name="connsiteX4" fmla="*/ 30480 w 72248"/>
                          <a:gd name="connsiteY4" fmla="*/ 518160 h 894080"/>
                          <a:gd name="connsiteX5" fmla="*/ 45720 w 72248"/>
                          <a:gd name="connsiteY5" fmla="*/ 579120 h 894080"/>
                          <a:gd name="connsiteX6" fmla="*/ 55880 w 72248"/>
                          <a:gd name="connsiteY6" fmla="*/ 762000 h 894080"/>
                          <a:gd name="connsiteX7" fmla="*/ 71120 w 72248"/>
                          <a:gd name="connsiteY7" fmla="*/ 802640 h 894080"/>
                          <a:gd name="connsiteX8" fmla="*/ 71120 w 72248"/>
                          <a:gd name="connsiteY8" fmla="*/ 894080 h 894080"/>
                          <a:gd name="connsiteX0" fmla="*/ 0 w 71120"/>
                          <a:gd name="connsiteY0" fmla="*/ 0 h 894080"/>
                          <a:gd name="connsiteX1" fmla="*/ 10160 w 71120"/>
                          <a:gd name="connsiteY1" fmla="*/ 213360 h 894080"/>
                          <a:gd name="connsiteX2" fmla="*/ 15240 w 71120"/>
                          <a:gd name="connsiteY2" fmla="*/ 416560 h 894080"/>
                          <a:gd name="connsiteX3" fmla="*/ 25400 w 71120"/>
                          <a:gd name="connsiteY3" fmla="*/ 497840 h 894080"/>
                          <a:gd name="connsiteX4" fmla="*/ 30480 w 71120"/>
                          <a:gd name="connsiteY4" fmla="*/ 518160 h 894080"/>
                          <a:gd name="connsiteX5" fmla="*/ 45720 w 71120"/>
                          <a:gd name="connsiteY5" fmla="*/ 579120 h 894080"/>
                          <a:gd name="connsiteX6" fmla="*/ 55880 w 71120"/>
                          <a:gd name="connsiteY6" fmla="*/ 762000 h 894080"/>
                          <a:gd name="connsiteX7" fmla="*/ 71120 w 71120"/>
                          <a:gd name="connsiteY7" fmla="*/ 894080 h 894080"/>
                          <a:gd name="connsiteX0" fmla="*/ 0 w 71120"/>
                          <a:gd name="connsiteY0" fmla="*/ 0 h 894080"/>
                          <a:gd name="connsiteX1" fmla="*/ 10160 w 71120"/>
                          <a:gd name="connsiteY1" fmla="*/ 213360 h 894080"/>
                          <a:gd name="connsiteX2" fmla="*/ 15240 w 71120"/>
                          <a:gd name="connsiteY2" fmla="*/ 416560 h 894080"/>
                          <a:gd name="connsiteX3" fmla="*/ 25400 w 71120"/>
                          <a:gd name="connsiteY3" fmla="*/ 497840 h 894080"/>
                          <a:gd name="connsiteX4" fmla="*/ 45720 w 71120"/>
                          <a:gd name="connsiteY4" fmla="*/ 579120 h 894080"/>
                          <a:gd name="connsiteX5" fmla="*/ 55880 w 71120"/>
                          <a:gd name="connsiteY5" fmla="*/ 762000 h 894080"/>
                          <a:gd name="connsiteX6" fmla="*/ 71120 w 71120"/>
                          <a:gd name="connsiteY6" fmla="*/ 894080 h 894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1120" h="894080">
                            <a:moveTo>
                              <a:pt x="0" y="0"/>
                            </a:moveTo>
                            <a:cubicBezTo>
                              <a:pt x="3387" y="71120"/>
                              <a:pt x="7557" y="142207"/>
                              <a:pt x="10160" y="213360"/>
                            </a:cubicBezTo>
                            <a:cubicBezTo>
                              <a:pt x="12637" y="281069"/>
                              <a:pt x="12532" y="348860"/>
                              <a:pt x="15240" y="416560"/>
                            </a:cubicBezTo>
                            <a:cubicBezTo>
                              <a:pt x="16115" y="438446"/>
                              <a:pt x="20320" y="470747"/>
                              <a:pt x="25400" y="497840"/>
                            </a:cubicBezTo>
                            <a:cubicBezTo>
                              <a:pt x="30480" y="524933"/>
                              <a:pt x="40640" y="535093"/>
                              <a:pt x="45720" y="579120"/>
                            </a:cubicBezTo>
                            <a:cubicBezTo>
                              <a:pt x="47056" y="613860"/>
                              <a:pt x="51647" y="709507"/>
                              <a:pt x="55880" y="762000"/>
                            </a:cubicBezTo>
                            <a:cubicBezTo>
                              <a:pt x="60113" y="814493"/>
                              <a:pt x="67945" y="866563"/>
                              <a:pt x="71120" y="89408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81" name="二等辺三角形 3">
                        <a:extLst>
                          <a:ext uri="{FF2B5EF4-FFF2-40B4-BE49-F238E27FC236}">
                            <a16:creationId xmlns:a16="http://schemas.microsoft.com/office/drawing/2014/main" id="{8B3852FF-9219-5A02-082D-E34CBF11B4E3}"/>
                          </a:ext>
                        </a:extLst>
                      </p:cNvPr>
                      <p:cNvSpPr/>
                      <p:nvPr/>
                    </p:nvSpPr>
                    <p:spPr>
                      <a:xfrm rot="21090885">
                        <a:off x="5220322" y="3219364"/>
                        <a:ext cx="741416" cy="659400"/>
                      </a:xfrm>
                      <a:custGeom>
                        <a:avLst/>
                        <a:gdLst>
                          <a:gd name="connsiteX0" fmla="*/ 0 w 4343025"/>
                          <a:gd name="connsiteY0" fmla="*/ 3743987 h 3743987"/>
                          <a:gd name="connsiteX1" fmla="*/ 2171513 w 4343025"/>
                          <a:gd name="connsiteY1" fmla="*/ 0 h 3743987"/>
                          <a:gd name="connsiteX2" fmla="*/ 4343025 w 4343025"/>
                          <a:gd name="connsiteY2" fmla="*/ 3743987 h 3743987"/>
                          <a:gd name="connsiteX3" fmla="*/ 0 w 4343025"/>
                          <a:gd name="connsiteY3" fmla="*/ 3743987 h 3743987"/>
                          <a:gd name="connsiteX0" fmla="*/ 0 w 4343025"/>
                          <a:gd name="connsiteY0" fmla="*/ 3746384 h 3746384"/>
                          <a:gd name="connsiteX1" fmla="*/ 2171513 w 4343025"/>
                          <a:gd name="connsiteY1" fmla="*/ 2397 h 3746384"/>
                          <a:gd name="connsiteX2" fmla="*/ 4343025 w 4343025"/>
                          <a:gd name="connsiteY2" fmla="*/ 3746384 h 3746384"/>
                          <a:gd name="connsiteX3" fmla="*/ 0 w 4343025"/>
                          <a:gd name="connsiteY3" fmla="*/ 3746384 h 3746384"/>
                          <a:gd name="connsiteX0" fmla="*/ 0 w 4343025"/>
                          <a:gd name="connsiteY0" fmla="*/ 3746384 h 3746384"/>
                          <a:gd name="connsiteX1" fmla="*/ 2171513 w 4343025"/>
                          <a:gd name="connsiteY1" fmla="*/ 2397 h 3746384"/>
                          <a:gd name="connsiteX2" fmla="*/ 4343025 w 4343025"/>
                          <a:gd name="connsiteY2" fmla="*/ 3746384 h 3746384"/>
                          <a:gd name="connsiteX3" fmla="*/ 0 w 4343025"/>
                          <a:gd name="connsiteY3" fmla="*/ 3746384 h 3746384"/>
                          <a:gd name="connsiteX0" fmla="*/ 0 w 4343025"/>
                          <a:gd name="connsiteY0" fmla="*/ 3743987 h 3743987"/>
                          <a:gd name="connsiteX1" fmla="*/ 2171513 w 4343025"/>
                          <a:gd name="connsiteY1" fmla="*/ 0 h 3743987"/>
                          <a:gd name="connsiteX2" fmla="*/ 4343025 w 4343025"/>
                          <a:gd name="connsiteY2" fmla="*/ 3743987 h 3743987"/>
                          <a:gd name="connsiteX3" fmla="*/ 0 w 4343025"/>
                          <a:gd name="connsiteY3" fmla="*/ 3743987 h 3743987"/>
                          <a:gd name="connsiteX0" fmla="*/ 0 w 4343025"/>
                          <a:gd name="connsiteY0" fmla="*/ 3743987 h 3743987"/>
                          <a:gd name="connsiteX1" fmla="*/ 2171513 w 4343025"/>
                          <a:gd name="connsiteY1" fmla="*/ 0 h 3743987"/>
                          <a:gd name="connsiteX2" fmla="*/ 4343025 w 4343025"/>
                          <a:gd name="connsiteY2" fmla="*/ 3743987 h 3743987"/>
                          <a:gd name="connsiteX3" fmla="*/ 0 w 4343025"/>
                          <a:gd name="connsiteY3" fmla="*/ 3743987 h 3743987"/>
                          <a:gd name="connsiteX0" fmla="*/ 3270 w 4346295"/>
                          <a:gd name="connsiteY0" fmla="*/ 3743987 h 3977986"/>
                          <a:gd name="connsiteX1" fmla="*/ 2174783 w 4346295"/>
                          <a:gd name="connsiteY1" fmla="*/ 0 h 3977986"/>
                          <a:gd name="connsiteX2" fmla="*/ 4346295 w 4346295"/>
                          <a:gd name="connsiteY2" fmla="*/ 3743987 h 3977986"/>
                          <a:gd name="connsiteX3" fmla="*/ 3270 w 4346295"/>
                          <a:gd name="connsiteY3" fmla="*/ 3743987 h 3977986"/>
                          <a:gd name="connsiteX0" fmla="*/ 3270 w 4346295"/>
                          <a:gd name="connsiteY0" fmla="*/ 3743987 h 3977986"/>
                          <a:gd name="connsiteX1" fmla="*/ 2174783 w 4346295"/>
                          <a:gd name="connsiteY1" fmla="*/ 0 h 3977986"/>
                          <a:gd name="connsiteX2" fmla="*/ 4346295 w 4346295"/>
                          <a:gd name="connsiteY2" fmla="*/ 3743987 h 3977986"/>
                          <a:gd name="connsiteX3" fmla="*/ 3270 w 4346295"/>
                          <a:gd name="connsiteY3" fmla="*/ 3743987 h 3977986"/>
                          <a:gd name="connsiteX0" fmla="*/ 3486 w 4346511"/>
                          <a:gd name="connsiteY0" fmla="*/ 3743987 h 4078089"/>
                          <a:gd name="connsiteX1" fmla="*/ 2174999 w 4346511"/>
                          <a:gd name="connsiteY1" fmla="*/ 0 h 4078089"/>
                          <a:gd name="connsiteX2" fmla="*/ 4346511 w 4346511"/>
                          <a:gd name="connsiteY2" fmla="*/ 3743987 h 4078089"/>
                          <a:gd name="connsiteX3" fmla="*/ 3486 w 4346511"/>
                          <a:gd name="connsiteY3" fmla="*/ 3743987 h 4078089"/>
                          <a:gd name="connsiteX0" fmla="*/ 2467 w 4345492"/>
                          <a:gd name="connsiteY0" fmla="*/ 3743987 h 4087221"/>
                          <a:gd name="connsiteX1" fmla="*/ 2173980 w 4345492"/>
                          <a:gd name="connsiteY1" fmla="*/ 0 h 4087221"/>
                          <a:gd name="connsiteX2" fmla="*/ 4345492 w 4345492"/>
                          <a:gd name="connsiteY2" fmla="*/ 3743987 h 4087221"/>
                          <a:gd name="connsiteX3" fmla="*/ 2467 w 4345492"/>
                          <a:gd name="connsiteY3" fmla="*/ 3743987 h 4087221"/>
                          <a:gd name="connsiteX0" fmla="*/ 2214 w 4345523"/>
                          <a:gd name="connsiteY0" fmla="*/ 3743987 h 4151833"/>
                          <a:gd name="connsiteX1" fmla="*/ 2173727 w 4345523"/>
                          <a:gd name="connsiteY1" fmla="*/ 0 h 4151833"/>
                          <a:gd name="connsiteX2" fmla="*/ 4345239 w 4345523"/>
                          <a:gd name="connsiteY2" fmla="*/ 3743987 h 4151833"/>
                          <a:gd name="connsiteX3" fmla="*/ 2214 w 4345523"/>
                          <a:gd name="connsiteY3" fmla="*/ 3743987 h 4151833"/>
                          <a:gd name="connsiteX0" fmla="*/ 1854 w 5231850"/>
                          <a:gd name="connsiteY0" fmla="*/ 3238821 h 3981701"/>
                          <a:gd name="connsiteX1" fmla="*/ 3060100 w 5231850"/>
                          <a:gd name="connsiteY1" fmla="*/ 0 h 3981701"/>
                          <a:gd name="connsiteX2" fmla="*/ 5231612 w 5231850"/>
                          <a:gd name="connsiteY2" fmla="*/ 3743987 h 3981701"/>
                          <a:gd name="connsiteX3" fmla="*/ 1854 w 5231850"/>
                          <a:gd name="connsiteY3" fmla="*/ 3238821 h 3981701"/>
                          <a:gd name="connsiteX0" fmla="*/ 2130 w 4524779"/>
                          <a:gd name="connsiteY0" fmla="*/ 3289506 h 3993144"/>
                          <a:gd name="connsiteX1" fmla="*/ 2352994 w 4524779"/>
                          <a:gd name="connsiteY1" fmla="*/ 0 h 3993144"/>
                          <a:gd name="connsiteX2" fmla="*/ 4524506 w 4524779"/>
                          <a:gd name="connsiteY2" fmla="*/ 3743987 h 3993144"/>
                          <a:gd name="connsiteX3" fmla="*/ 2130 w 4524779"/>
                          <a:gd name="connsiteY3" fmla="*/ 3289506 h 3993144"/>
                          <a:gd name="connsiteX0" fmla="*/ 1995 w 4846047"/>
                          <a:gd name="connsiteY0" fmla="*/ 3167938 h 3967173"/>
                          <a:gd name="connsiteX1" fmla="*/ 2674279 w 4846047"/>
                          <a:gd name="connsiteY1" fmla="*/ 0 h 3967173"/>
                          <a:gd name="connsiteX2" fmla="*/ 4845791 w 4846047"/>
                          <a:gd name="connsiteY2" fmla="*/ 3743987 h 3967173"/>
                          <a:gd name="connsiteX3" fmla="*/ 1995 w 4846047"/>
                          <a:gd name="connsiteY3" fmla="*/ 3167938 h 3967173"/>
                          <a:gd name="connsiteX0" fmla="*/ 2006 w 4819593"/>
                          <a:gd name="connsiteY0" fmla="*/ 3282428 h 3991489"/>
                          <a:gd name="connsiteX1" fmla="*/ 2647824 w 4819593"/>
                          <a:gd name="connsiteY1" fmla="*/ 0 h 3991489"/>
                          <a:gd name="connsiteX2" fmla="*/ 4819336 w 4819593"/>
                          <a:gd name="connsiteY2" fmla="*/ 3743987 h 3991489"/>
                          <a:gd name="connsiteX3" fmla="*/ 2006 w 4819593"/>
                          <a:gd name="connsiteY3" fmla="*/ 3282428 h 3991489"/>
                          <a:gd name="connsiteX0" fmla="*/ 2118 w 4552293"/>
                          <a:gd name="connsiteY0" fmla="*/ 3201956 h 3973943"/>
                          <a:gd name="connsiteX1" fmla="*/ 2380509 w 4552293"/>
                          <a:gd name="connsiteY1" fmla="*/ 0 h 3973943"/>
                          <a:gd name="connsiteX2" fmla="*/ 4552021 w 4552293"/>
                          <a:gd name="connsiteY2" fmla="*/ 3743987 h 3973943"/>
                          <a:gd name="connsiteX3" fmla="*/ 2118 w 4552293"/>
                          <a:gd name="connsiteY3" fmla="*/ 3201956 h 3973943"/>
                          <a:gd name="connsiteX0" fmla="*/ 2288 w 4194928"/>
                          <a:gd name="connsiteY0" fmla="*/ 3201956 h 3813664"/>
                          <a:gd name="connsiteX1" fmla="*/ 2380679 w 4194928"/>
                          <a:gd name="connsiteY1" fmla="*/ 0 h 3813664"/>
                          <a:gd name="connsiteX2" fmla="*/ 4194634 w 4194928"/>
                          <a:gd name="connsiteY2" fmla="*/ 3532060 h 3813664"/>
                          <a:gd name="connsiteX3" fmla="*/ 2288 w 4194928"/>
                          <a:gd name="connsiteY3" fmla="*/ 3201956 h 3813664"/>
                          <a:gd name="connsiteX0" fmla="*/ 2222 w 4328967"/>
                          <a:gd name="connsiteY0" fmla="*/ 3201956 h 3791306"/>
                          <a:gd name="connsiteX1" fmla="*/ 2380613 w 4328967"/>
                          <a:gd name="connsiteY1" fmla="*/ 0 h 3791306"/>
                          <a:gd name="connsiteX2" fmla="*/ 4328682 w 4328967"/>
                          <a:gd name="connsiteY2" fmla="*/ 3500281 h 3791306"/>
                          <a:gd name="connsiteX3" fmla="*/ 2222 w 4328967"/>
                          <a:gd name="connsiteY3" fmla="*/ 3201956 h 3791306"/>
                          <a:gd name="connsiteX0" fmla="*/ 2202 w 4370430"/>
                          <a:gd name="connsiteY0" fmla="*/ 3201956 h 3778240"/>
                          <a:gd name="connsiteX1" fmla="*/ 2380593 w 4370430"/>
                          <a:gd name="connsiteY1" fmla="*/ 0 h 3778240"/>
                          <a:gd name="connsiteX2" fmla="*/ 4370147 w 4370430"/>
                          <a:gd name="connsiteY2" fmla="*/ 3481365 h 3778240"/>
                          <a:gd name="connsiteX3" fmla="*/ 2202 w 4370430"/>
                          <a:gd name="connsiteY3" fmla="*/ 3201956 h 3778240"/>
                          <a:gd name="connsiteX0" fmla="*/ 0 w 4368255"/>
                          <a:gd name="connsiteY0" fmla="*/ 3201956 h 3894647"/>
                          <a:gd name="connsiteX1" fmla="*/ 2378391 w 4368255"/>
                          <a:gd name="connsiteY1" fmla="*/ 0 h 3894647"/>
                          <a:gd name="connsiteX2" fmla="*/ 4367945 w 4368255"/>
                          <a:gd name="connsiteY2" fmla="*/ 3481365 h 3894647"/>
                          <a:gd name="connsiteX3" fmla="*/ 0 w 4368255"/>
                          <a:gd name="connsiteY3" fmla="*/ 3201956 h 3894647"/>
                          <a:gd name="connsiteX0" fmla="*/ 101992 w 4470247"/>
                          <a:gd name="connsiteY0" fmla="*/ 3201956 h 3894647"/>
                          <a:gd name="connsiteX1" fmla="*/ 2480383 w 4470247"/>
                          <a:gd name="connsiteY1" fmla="*/ 0 h 3894647"/>
                          <a:gd name="connsiteX2" fmla="*/ 4469937 w 4470247"/>
                          <a:gd name="connsiteY2" fmla="*/ 3481365 h 3894647"/>
                          <a:gd name="connsiteX3" fmla="*/ 101992 w 4470247"/>
                          <a:gd name="connsiteY3" fmla="*/ 3201956 h 3894647"/>
                          <a:gd name="connsiteX0" fmla="*/ 101992 w 4479684"/>
                          <a:gd name="connsiteY0" fmla="*/ 3201956 h 3938873"/>
                          <a:gd name="connsiteX1" fmla="*/ 2480383 w 4479684"/>
                          <a:gd name="connsiteY1" fmla="*/ 0 h 3938873"/>
                          <a:gd name="connsiteX2" fmla="*/ 4469937 w 4479684"/>
                          <a:gd name="connsiteY2" fmla="*/ 3481365 h 3938873"/>
                          <a:gd name="connsiteX3" fmla="*/ 101992 w 4479684"/>
                          <a:gd name="connsiteY3" fmla="*/ 3201956 h 3938873"/>
                          <a:gd name="connsiteX0" fmla="*/ 101992 w 4530243"/>
                          <a:gd name="connsiteY0" fmla="*/ 3201956 h 3938873"/>
                          <a:gd name="connsiteX1" fmla="*/ 2480383 w 4530243"/>
                          <a:gd name="connsiteY1" fmla="*/ 0 h 3938873"/>
                          <a:gd name="connsiteX2" fmla="*/ 4469937 w 4530243"/>
                          <a:gd name="connsiteY2" fmla="*/ 3481365 h 3938873"/>
                          <a:gd name="connsiteX3" fmla="*/ 101992 w 4530243"/>
                          <a:gd name="connsiteY3" fmla="*/ 3201956 h 3938873"/>
                          <a:gd name="connsiteX0" fmla="*/ 101992 w 4530243"/>
                          <a:gd name="connsiteY0" fmla="*/ 3201956 h 3952056"/>
                          <a:gd name="connsiteX1" fmla="*/ 2480383 w 4530243"/>
                          <a:gd name="connsiteY1" fmla="*/ 0 h 3952056"/>
                          <a:gd name="connsiteX2" fmla="*/ 4469937 w 4530243"/>
                          <a:gd name="connsiteY2" fmla="*/ 3481365 h 3952056"/>
                          <a:gd name="connsiteX3" fmla="*/ 101992 w 4530243"/>
                          <a:gd name="connsiteY3" fmla="*/ 3201956 h 3952056"/>
                          <a:gd name="connsiteX0" fmla="*/ 101992 w 4530243"/>
                          <a:gd name="connsiteY0" fmla="*/ 3201956 h 3945252"/>
                          <a:gd name="connsiteX1" fmla="*/ 2480383 w 4530243"/>
                          <a:gd name="connsiteY1" fmla="*/ 0 h 3945252"/>
                          <a:gd name="connsiteX2" fmla="*/ 4469937 w 4530243"/>
                          <a:gd name="connsiteY2" fmla="*/ 3481365 h 3945252"/>
                          <a:gd name="connsiteX3" fmla="*/ 101992 w 4530243"/>
                          <a:gd name="connsiteY3" fmla="*/ 3201956 h 3945252"/>
                          <a:gd name="connsiteX0" fmla="*/ 101992 w 4530243"/>
                          <a:gd name="connsiteY0" fmla="*/ 3201956 h 3929107"/>
                          <a:gd name="connsiteX1" fmla="*/ 2480383 w 4530243"/>
                          <a:gd name="connsiteY1" fmla="*/ 0 h 3929107"/>
                          <a:gd name="connsiteX2" fmla="*/ 4469937 w 4530243"/>
                          <a:gd name="connsiteY2" fmla="*/ 3481365 h 3929107"/>
                          <a:gd name="connsiteX3" fmla="*/ 101992 w 4530243"/>
                          <a:gd name="connsiteY3" fmla="*/ 3201956 h 3929107"/>
                          <a:gd name="connsiteX0" fmla="*/ 101992 w 4682681"/>
                          <a:gd name="connsiteY0" fmla="*/ 3201956 h 3882871"/>
                          <a:gd name="connsiteX1" fmla="*/ 2480383 w 4682681"/>
                          <a:gd name="connsiteY1" fmla="*/ 0 h 3882871"/>
                          <a:gd name="connsiteX2" fmla="*/ 4627021 w 4682681"/>
                          <a:gd name="connsiteY2" fmla="*/ 3397642 h 3882871"/>
                          <a:gd name="connsiteX3" fmla="*/ 101992 w 4682681"/>
                          <a:gd name="connsiteY3" fmla="*/ 3201956 h 3882871"/>
                          <a:gd name="connsiteX0" fmla="*/ 101992 w 4633748"/>
                          <a:gd name="connsiteY0" fmla="*/ 3201956 h 3888676"/>
                          <a:gd name="connsiteX1" fmla="*/ 2480383 w 4633748"/>
                          <a:gd name="connsiteY1" fmla="*/ 0 h 3888676"/>
                          <a:gd name="connsiteX2" fmla="*/ 4576678 w 4633748"/>
                          <a:gd name="connsiteY2" fmla="*/ 3408502 h 3888676"/>
                          <a:gd name="connsiteX3" fmla="*/ 101992 w 4633748"/>
                          <a:gd name="connsiteY3" fmla="*/ 3201956 h 3888676"/>
                          <a:gd name="connsiteX0" fmla="*/ 98882 w 4714009"/>
                          <a:gd name="connsiteY0" fmla="*/ 3231331 h 3902481"/>
                          <a:gd name="connsiteX1" fmla="*/ 2560644 w 4714009"/>
                          <a:gd name="connsiteY1" fmla="*/ 0 h 3902481"/>
                          <a:gd name="connsiteX2" fmla="*/ 4656939 w 4714009"/>
                          <a:gd name="connsiteY2" fmla="*/ 3408502 h 3902481"/>
                          <a:gd name="connsiteX3" fmla="*/ 98882 w 4714009"/>
                          <a:gd name="connsiteY3" fmla="*/ 3231331 h 3902481"/>
                          <a:gd name="connsiteX0" fmla="*/ 26937 w 4642064"/>
                          <a:gd name="connsiteY0" fmla="*/ 3231331 h 3902481"/>
                          <a:gd name="connsiteX1" fmla="*/ 2488699 w 4642064"/>
                          <a:gd name="connsiteY1" fmla="*/ 0 h 3902481"/>
                          <a:gd name="connsiteX2" fmla="*/ 4584994 w 4642064"/>
                          <a:gd name="connsiteY2" fmla="*/ 3408502 h 3902481"/>
                          <a:gd name="connsiteX3" fmla="*/ 26937 w 4642064"/>
                          <a:gd name="connsiteY3" fmla="*/ 3231331 h 3902481"/>
                          <a:gd name="connsiteX0" fmla="*/ 26937 w 4642064"/>
                          <a:gd name="connsiteY0" fmla="*/ 3231331 h 3835437"/>
                          <a:gd name="connsiteX1" fmla="*/ 2488699 w 4642064"/>
                          <a:gd name="connsiteY1" fmla="*/ 0 h 3835437"/>
                          <a:gd name="connsiteX2" fmla="*/ 4584994 w 4642064"/>
                          <a:gd name="connsiteY2" fmla="*/ 3408502 h 3835437"/>
                          <a:gd name="connsiteX3" fmla="*/ 26937 w 4642064"/>
                          <a:gd name="connsiteY3" fmla="*/ 3231331 h 3835437"/>
                          <a:gd name="connsiteX0" fmla="*/ 26937 w 4642064"/>
                          <a:gd name="connsiteY0" fmla="*/ 3231331 h 3817999"/>
                          <a:gd name="connsiteX1" fmla="*/ 2488699 w 4642064"/>
                          <a:gd name="connsiteY1" fmla="*/ 0 h 3817999"/>
                          <a:gd name="connsiteX2" fmla="*/ 4584994 w 4642064"/>
                          <a:gd name="connsiteY2" fmla="*/ 3408502 h 3817999"/>
                          <a:gd name="connsiteX3" fmla="*/ 26937 w 4642064"/>
                          <a:gd name="connsiteY3" fmla="*/ 3231331 h 3817999"/>
                          <a:gd name="connsiteX0" fmla="*/ 32399 w 4281969"/>
                          <a:gd name="connsiteY0" fmla="*/ 3136115 h 3779477"/>
                          <a:gd name="connsiteX1" fmla="*/ 2128604 w 4281969"/>
                          <a:gd name="connsiteY1" fmla="*/ 0 h 3779477"/>
                          <a:gd name="connsiteX2" fmla="*/ 4224899 w 4281969"/>
                          <a:gd name="connsiteY2" fmla="*/ 3408502 h 3779477"/>
                          <a:gd name="connsiteX3" fmla="*/ 32399 w 4281969"/>
                          <a:gd name="connsiteY3" fmla="*/ 3136115 h 3779477"/>
                          <a:gd name="connsiteX0" fmla="*/ 30028 w 4422074"/>
                          <a:gd name="connsiteY0" fmla="*/ 3006522 h 3734607"/>
                          <a:gd name="connsiteX1" fmla="*/ 2268709 w 4422074"/>
                          <a:gd name="connsiteY1" fmla="*/ 0 h 3734607"/>
                          <a:gd name="connsiteX2" fmla="*/ 4365004 w 4422074"/>
                          <a:gd name="connsiteY2" fmla="*/ 3408502 h 3734607"/>
                          <a:gd name="connsiteX3" fmla="*/ 30028 w 4422074"/>
                          <a:gd name="connsiteY3" fmla="*/ 3006522 h 3734607"/>
                          <a:gd name="connsiteX0" fmla="*/ 30028 w 4115495"/>
                          <a:gd name="connsiteY0" fmla="*/ 3006522 h 3655044"/>
                          <a:gd name="connsiteX1" fmla="*/ 2268709 w 4115495"/>
                          <a:gd name="connsiteY1" fmla="*/ 0 h 3655044"/>
                          <a:gd name="connsiteX2" fmla="*/ 4047626 w 4115495"/>
                          <a:gd name="connsiteY2" fmla="*/ 3287189 h 3655044"/>
                          <a:gd name="connsiteX3" fmla="*/ 30028 w 4115495"/>
                          <a:gd name="connsiteY3" fmla="*/ 3006522 h 3655044"/>
                          <a:gd name="connsiteX0" fmla="*/ 30028 w 4159194"/>
                          <a:gd name="connsiteY0" fmla="*/ 3006522 h 3655044"/>
                          <a:gd name="connsiteX1" fmla="*/ 2268709 w 4159194"/>
                          <a:gd name="connsiteY1" fmla="*/ 0 h 3655044"/>
                          <a:gd name="connsiteX2" fmla="*/ 4047626 w 4159194"/>
                          <a:gd name="connsiteY2" fmla="*/ 3287189 h 3655044"/>
                          <a:gd name="connsiteX3" fmla="*/ 30028 w 4159194"/>
                          <a:gd name="connsiteY3" fmla="*/ 3006522 h 3655044"/>
                          <a:gd name="connsiteX0" fmla="*/ 29142 w 4158308"/>
                          <a:gd name="connsiteY0" fmla="*/ 3006522 h 3655044"/>
                          <a:gd name="connsiteX1" fmla="*/ 2267823 w 4158308"/>
                          <a:gd name="connsiteY1" fmla="*/ 0 h 3655044"/>
                          <a:gd name="connsiteX2" fmla="*/ 4046740 w 4158308"/>
                          <a:gd name="connsiteY2" fmla="*/ 3287189 h 3655044"/>
                          <a:gd name="connsiteX3" fmla="*/ 29142 w 4158308"/>
                          <a:gd name="connsiteY3" fmla="*/ 3006522 h 3655044"/>
                          <a:gd name="connsiteX0" fmla="*/ 130030 w 4259196"/>
                          <a:gd name="connsiteY0" fmla="*/ 3115470 h 3763992"/>
                          <a:gd name="connsiteX1" fmla="*/ 1108016 w 4259196"/>
                          <a:gd name="connsiteY1" fmla="*/ 1000516 h 3763992"/>
                          <a:gd name="connsiteX2" fmla="*/ 2368711 w 4259196"/>
                          <a:gd name="connsiteY2" fmla="*/ 108948 h 3763992"/>
                          <a:gd name="connsiteX3" fmla="*/ 4147628 w 4259196"/>
                          <a:gd name="connsiteY3" fmla="*/ 3396137 h 3763992"/>
                          <a:gd name="connsiteX4" fmla="*/ 130030 w 4259196"/>
                          <a:gd name="connsiteY4" fmla="*/ 3115470 h 3763992"/>
                          <a:gd name="connsiteX0" fmla="*/ 130030 w 4353245"/>
                          <a:gd name="connsiteY0" fmla="*/ 3012911 h 3661433"/>
                          <a:gd name="connsiteX1" fmla="*/ 1108016 w 4353245"/>
                          <a:gd name="connsiteY1" fmla="*/ 897957 h 3661433"/>
                          <a:gd name="connsiteX2" fmla="*/ 2368711 w 4353245"/>
                          <a:gd name="connsiteY2" fmla="*/ 6389 h 3661433"/>
                          <a:gd name="connsiteX3" fmla="*/ 3624201 w 4353245"/>
                          <a:gd name="connsiteY3" fmla="*/ 1294304 h 3661433"/>
                          <a:gd name="connsiteX4" fmla="*/ 4147628 w 4353245"/>
                          <a:gd name="connsiteY4" fmla="*/ 3293578 h 3661433"/>
                          <a:gd name="connsiteX5" fmla="*/ 130030 w 4353245"/>
                          <a:gd name="connsiteY5" fmla="*/ 3012911 h 3661433"/>
                          <a:gd name="connsiteX0" fmla="*/ 130030 w 4224283"/>
                          <a:gd name="connsiteY0" fmla="*/ 3012911 h 3673094"/>
                          <a:gd name="connsiteX1" fmla="*/ 1108016 w 4224283"/>
                          <a:gd name="connsiteY1" fmla="*/ 897957 h 3673094"/>
                          <a:gd name="connsiteX2" fmla="*/ 2368711 w 4224283"/>
                          <a:gd name="connsiteY2" fmla="*/ 6389 h 3673094"/>
                          <a:gd name="connsiteX3" fmla="*/ 3624201 w 4224283"/>
                          <a:gd name="connsiteY3" fmla="*/ 1294304 h 3673094"/>
                          <a:gd name="connsiteX4" fmla="*/ 4147628 w 4224283"/>
                          <a:gd name="connsiteY4" fmla="*/ 3293578 h 3673094"/>
                          <a:gd name="connsiteX5" fmla="*/ 2020634 w 4224283"/>
                          <a:gd name="connsiteY5" fmla="*/ 3654347 h 3673094"/>
                          <a:gd name="connsiteX6" fmla="*/ 130030 w 4224283"/>
                          <a:gd name="connsiteY6" fmla="*/ 3012911 h 3673094"/>
                          <a:gd name="connsiteX0" fmla="*/ 130977 w 4225230"/>
                          <a:gd name="connsiteY0" fmla="*/ 3013492 h 3673675"/>
                          <a:gd name="connsiteX1" fmla="*/ 1097996 w 4225230"/>
                          <a:gd name="connsiteY1" fmla="*/ 854619 h 3673675"/>
                          <a:gd name="connsiteX2" fmla="*/ 2369658 w 4225230"/>
                          <a:gd name="connsiteY2" fmla="*/ 6970 h 3673675"/>
                          <a:gd name="connsiteX3" fmla="*/ 3625148 w 4225230"/>
                          <a:gd name="connsiteY3" fmla="*/ 1294885 h 3673675"/>
                          <a:gd name="connsiteX4" fmla="*/ 4148575 w 4225230"/>
                          <a:gd name="connsiteY4" fmla="*/ 3294159 h 3673675"/>
                          <a:gd name="connsiteX5" fmla="*/ 2021581 w 4225230"/>
                          <a:gd name="connsiteY5" fmla="*/ 3654928 h 3673675"/>
                          <a:gd name="connsiteX6" fmla="*/ 130977 w 4225230"/>
                          <a:gd name="connsiteY6" fmla="*/ 3013492 h 3673675"/>
                          <a:gd name="connsiteX0" fmla="*/ 130977 w 4225230"/>
                          <a:gd name="connsiteY0" fmla="*/ 3013492 h 3673675"/>
                          <a:gd name="connsiteX1" fmla="*/ 1097996 w 4225230"/>
                          <a:gd name="connsiteY1" fmla="*/ 854619 h 3673675"/>
                          <a:gd name="connsiteX2" fmla="*/ 2369658 w 4225230"/>
                          <a:gd name="connsiteY2" fmla="*/ 6970 h 3673675"/>
                          <a:gd name="connsiteX3" fmla="*/ 3625148 w 4225230"/>
                          <a:gd name="connsiteY3" fmla="*/ 1294885 h 3673675"/>
                          <a:gd name="connsiteX4" fmla="*/ 4148575 w 4225230"/>
                          <a:gd name="connsiteY4" fmla="*/ 3294159 h 3673675"/>
                          <a:gd name="connsiteX5" fmla="*/ 2021581 w 4225230"/>
                          <a:gd name="connsiteY5" fmla="*/ 3654928 h 3673675"/>
                          <a:gd name="connsiteX6" fmla="*/ 130977 w 4225230"/>
                          <a:gd name="connsiteY6" fmla="*/ 3013492 h 3673675"/>
                          <a:gd name="connsiteX0" fmla="*/ 139151 w 4144727"/>
                          <a:gd name="connsiteY0" fmla="*/ 3009293 h 3673675"/>
                          <a:gd name="connsiteX1" fmla="*/ 1017493 w 4144727"/>
                          <a:gd name="connsiteY1" fmla="*/ 854619 h 3673675"/>
                          <a:gd name="connsiteX2" fmla="*/ 2289155 w 4144727"/>
                          <a:gd name="connsiteY2" fmla="*/ 6970 h 3673675"/>
                          <a:gd name="connsiteX3" fmla="*/ 3544645 w 4144727"/>
                          <a:gd name="connsiteY3" fmla="*/ 1294885 h 3673675"/>
                          <a:gd name="connsiteX4" fmla="*/ 4068072 w 4144727"/>
                          <a:gd name="connsiteY4" fmla="*/ 3294159 h 3673675"/>
                          <a:gd name="connsiteX5" fmla="*/ 1941078 w 4144727"/>
                          <a:gd name="connsiteY5" fmla="*/ 3654928 h 3673675"/>
                          <a:gd name="connsiteX6" fmla="*/ 139151 w 4144727"/>
                          <a:gd name="connsiteY6" fmla="*/ 3009293 h 3673675"/>
                          <a:gd name="connsiteX0" fmla="*/ 139151 w 4144727"/>
                          <a:gd name="connsiteY0" fmla="*/ 3009293 h 3794702"/>
                          <a:gd name="connsiteX1" fmla="*/ 1017493 w 4144727"/>
                          <a:gd name="connsiteY1" fmla="*/ 854619 h 3794702"/>
                          <a:gd name="connsiteX2" fmla="*/ 2289155 w 4144727"/>
                          <a:gd name="connsiteY2" fmla="*/ 6970 h 3794702"/>
                          <a:gd name="connsiteX3" fmla="*/ 3544645 w 4144727"/>
                          <a:gd name="connsiteY3" fmla="*/ 1294885 h 3794702"/>
                          <a:gd name="connsiteX4" fmla="*/ 4068072 w 4144727"/>
                          <a:gd name="connsiteY4" fmla="*/ 3294159 h 3794702"/>
                          <a:gd name="connsiteX5" fmla="*/ 1982847 w 4144727"/>
                          <a:gd name="connsiteY5" fmla="*/ 3786266 h 3794702"/>
                          <a:gd name="connsiteX6" fmla="*/ 139151 w 4144727"/>
                          <a:gd name="connsiteY6" fmla="*/ 3009293 h 3794702"/>
                          <a:gd name="connsiteX0" fmla="*/ 139151 w 4096962"/>
                          <a:gd name="connsiteY0" fmla="*/ 3009293 h 3910955"/>
                          <a:gd name="connsiteX1" fmla="*/ 1017493 w 4096962"/>
                          <a:gd name="connsiteY1" fmla="*/ 854619 h 3910955"/>
                          <a:gd name="connsiteX2" fmla="*/ 2289155 w 4096962"/>
                          <a:gd name="connsiteY2" fmla="*/ 6970 h 3910955"/>
                          <a:gd name="connsiteX3" fmla="*/ 3544645 w 4096962"/>
                          <a:gd name="connsiteY3" fmla="*/ 1294885 h 3910955"/>
                          <a:gd name="connsiteX4" fmla="*/ 4068072 w 4096962"/>
                          <a:gd name="connsiteY4" fmla="*/ 3294159 h 3910955"/>
                          <a:gd name="connsiteX5" fmla="*/ 2750931 w 4096962"/>
                          <a:gd name="connsiteY5" fmla="*/ 3865436 h 3910955"/>
                          <a:gd name="connsiteX6" fmla="*/ 1982847 w 4096962"/>
                          <a:gd name="connsiteY6" fmla="*/ 3786266 h 3910955"/>
                          <a:gd name="connsiteX7" fmla="*/ 139151 w 4096962"/>
                          <a:gd name="connsiteY7" fmla="*/ 3009293 h 3910955"/>
                          <a:gd name="connsiteX0" fmla="*/ 139151 w 4096962"/>
                          <a:gd name="connsiteY0" fmla="*/ 3009293 h 3865436"/>
                          <a:gd name="connsiteX1" fmla="*/ 1017493 w 4096962"/>
                          <a:gd name="connsiteY1" fmla="*/ 854619 h 3865436"/>
                          <a:gd name="connsiteX2" fmla="*/ 2289155 w 4096962"/>
                          <a:gd name="connsiteY2" fmla="*/ 6970 h 3865436"/>
                          <a:gd name="connsiteX3" fmla="*/ 3544645 w 4096962"/>
                          <a:gd name="connsiteY3" fmla="*/ 1294885 h 3865436"/>
                          <a:gd name="connsiteX4" fmla="*/ 4068072 w 4096962"/>
                          <a:gd name="connsiteY4" fmla="*/ 3294159 h 3865436"/>
                          <a:gd name="connsiteX5" fmla="*/ 2750931 w 4096962"/>
                          <a:gd name="connsiteY5" fmla="*/ 3865436 h 3865436"/>
                          <a:gd name="connsiteX6" fmla="*/ 1982847 w 4096962"/>
                          <a:gd name="connsiteY6" fmla="*/ 3786266 h 3865436"/>
                          <a:gd name="connsiteX7" fmla="*/ 139151 w 4096962"/>
                          <a:gd name="connsiteY7" fmla="*/ 3009293 h 3865436"/>
                          <a:gd name="connsiteX0" fmla="*/ 139151 w 4096962"/>
                          <a:gd name="connsiteY0" fmla="*/ 3009293 h 3907881"/>
                          <a:gd name="connsiteX1" fmla="*/ 1017493 w 4096962"/>
                          <a:gd name="connsiteY1" fmla="*/ 854619 h 3907881"/>
                          <a:gd name="connsiteX2" fmla="*/ 2289155 w 4096962"/>
                          <a:gd name="connsiteY2" fmla="*/ 6970 h 3907881"/>
                          <a:gd name="connsiteX3" fmla="*/ 3544645 w 4096962"/>
                          <a:gd name="connsiteY3" fmla="*/ 1294885 h 3907881"/>
                          <a:gd name="connsiteX4" fmla="*/ 4068072 w 4096962"/>
                          <a:gd name="connsiteY4" fmla="*/ 3294159 h 3907881"/>
                          <a:gd name="connsiteX5" fmla="*/ 2750931 w 4096962"/>
                          <a:gd name="connsiteY5" fmla="*/ 3865436 h 3907881"/>
                          <a:gd name="connsiteX6" fmla="*/ 1692731 w 4096962"/>
                          <a:gd name="connsiteY6" fmla="*/ 3853328 h 3907881"/>
                          <a:gd name="connsiteX7" fmla="*/ 139151 w 4096962"/>
                          <a:gd name="connsiteY7" fmla="*/ 3009293 h 3907881"/>
                          <a:gd name="connsiteX0" fmla="*/ 139151 w 4096962"/>
                          <a:gd name="connsiteY0" fmla="*/ 3009293 h 3907881"/>
                          <a:gd name="connsiteX1" fmla="*/ 1017493 w 4096962"/>
                          <a:gd name="connsiteY1" fmla="*/ 854619 h 3907881"/>
                          <a:gd name="connsiteX2" fmla="*/ 2289155 w 4096962"/>
                          <a:gd name="connsiteY2" fmla="*/ 6970 h 3907881"/>
                          <a:gd name="connsiteX3" fmla="*/ 3544645 w 4096962"/>
                          <a:gd name="connsiteY3" fmla="*/ 1294885 h 3907881"/>
                          <a:gd name="connsiteX4" fmla="*/ 4068072 w 4096962"/>
                          <a:gd name="connsiteY4" fmla="*/ 3294159 h 3907881"/>
                          <a:gd name="connsiteX5" fmla="*/ 2750931 w 4096962"/>
                          <a:gd name="connsiteY5" fmla="*/ 3865436 h 3907881"/>
                          <a:gd name="connsiteX6" fmla="*/ 1692731 w 4096962"/>
                          <a:gd name="connsiteY6" fmla="*/ 3853328 h 3907881"/>
                          <a:gd name="connsiteX7" fmla="*/ 139151 w 4096962"/>
                          <a:gd name="connsiteY7" fmla="*/ 3009293 h 3907881"/>
                          <a:gd name="connsiteX0" fmla="*/ 139151 w 4096962"/>
                          <a:gd name="connsiteY0" fmla="*/ 3009293 h 3926307"/>
                          <a:gd name="connsiteX1" fmla="*/ 1017493 w 4096962"/>
                          <a:gd name="connsiteY1" fmla="*/ 854619 h 3926307"/>
                          <a:gd name="connsiteX2" fmla="*/ 2289155 w 4096962"/>
                          <a:gd name="connsiteY2" fmla="*/ 6970 h 3926307"/>
                          <a:gd name="connsiteX3" fmla="*/ 3544645 w 4096962"/>
                          <a:gd name="connsiteY3" fmla="*/ 1294885 h 3926307"/>
                          <a:gd name="connsiteX4" fmla="*/ 4068072 w 4096962"/>
                          <a:gd name="connsiteY4" fmla="*/ 3294159 h 3926307"/>
                          <a:gd name="connsiteX5" fmla="*/ 2647038 w 4096962"/>
                          <a:gd name="connsiteY5" fmla="*/ 3923680 h 3926307"/>
                          <a:gd name="connsiteX6" fmla="*/ 1692731 w 4096962"/>
                          <a:gd name="connsiteY6" fmla="*/ 3853328 h 3926307"/>
                          <a:gd name="connsiteX7" fmla="*/ 139151 w 4096962"/>
                          <a:gd name="connsiteY7" fmla="*/ 3009293 h 3926307"/>
                          <a:gd name="connsiteX0" fmla="*/ 139151 w 4096962"/>
                          <a:gd name="connsiteY0" fmla="*/ 3009293 h 3917199"/>
                          <a:gd name="connsiteX1" fmla="*/ 1017493 w 4096962"/>
                          <a:gd name="connsiteY1" fmla="*/ 854619 h 3917199"/>
                          <a:gd name="connsiteX2" fmla="*/ 2289155 w 4096962"/>
                          <a:gd name="connsiteY2" fmla="*/ 6970 h 3917199"/>
                          <a:gd name="connsiteX3" fmla="*/ 3544645 w 4096962"/>
                          <a:gd name="connsiteY3" fmla="*/ 1294885 h 3917199"/>
                          <a:gd name="connsiteX4" fmla="*/ 4068072 w 4096962"/>
                          <a:gd name="connsiteY4" fmla="*/ 3294159 h 3917199"/>
                          <a:gd name="connsiteX5" fmla="*/ 2974725 w 4096962"/>
                          <a:gd name="connsiteY5" fmla="*/ 3899277 h 3917199"/>
                          <a:gd name="connsiteX6" fmla="*/ 1692731 w 4096962"/>
                          <a:gd name="connsiteY6" fmla="*/ 3853328 h 3917199"/>
                          <a:gd name="connsiteX7" fmla="*/ 139151 w 4096962"/>
                          <a:gd name="connsiteY7" fmla="*/ 3009293 h 3917199"/>
                          <a:gd name="connsiteX0" fmla="*/ 139151 w 4096962"/>
                          <a:gd name="connsiteY0" fmla="*/ 3009293 h 3917199"/>
                          <a:gd name="connsiteX1" fmla="*/ 1017493 w 4096962"/>
                          <a:gd name="connsiteY1" fmla="*/ 854619 h 3917199"/>
                          <a:gd name="connsiteX2" fmla="*/ 2289155 w 4096962"/>
                          <a:gd name="connsiteY2" fmla="*/ 6970 h 3917199"/>
                          <a:gd name="connsiteX3" fmla="*/ 3544645 w 4096962"/>
                          <a:gd name="connsiteY3" fmla="*/ 1294885 h 3917199"/>
                          <a:gd name="connsiteX4" fmla="*/ 4068072 w 4096962"/>
                          <a:gd name="connsiteY4" fmla="*/ 3294159 h 3917199"/>
                          <a:gd name="connsiteX5" fmla="*/ 2974725 w 4096962"/>
                          <a:gd name="connsiteY5" fmla="*/ 3899277 h 3917199"/>
                          <a:gd name="connsiteX6" fmla="*/ 1692731 w 4096962"/>
                          <a:gd name="connsiteY6" fmla="*/ 3853328 h 3917199"/>
                          <a:gd name="connsiteX7" fmla="*/ 139151 w 4096962"/>
                          <a:gd name="connsiteY7" fmla="*/ 3009293 h 3917199"/>
                          <a:gd name="connsiteX0" fmla="*/ 139151 w 4096962"/>
                          <a:gd name="connsiteY0" fmla="*/ 3009293 h 3917199"/>
                          <a:gd name="connsiteX1" fmla="*/ 1017493 w 4096962"/>
                          <a:gd name="connsiteY1" fmla="*/ 854619 h 3917199"/>
                          <a:gd name="connsiteX2" fmla="*/ 2289155 w 4096962"/>
                          <a:gd name="connsiteY2" fmla="*/ 6970 h 3917199"/>
                          <a:gd name="connsiteX3" fmla="*/ 3544645 w 4096962"/>
                          <a:gd name="connsiteY3" fmla="*/ 1294885 h 3917199"/>
                          <a:gd name="connsiteX4" fmla="*/ 4068072 w 4096962"/>
                          <a:gd name="connsiteY4" fmla="*/ 3294159 h 3917199"/>
                          <a:gd name="connsiteX5" fmla="*/ 2974725 w 4096962"/>
                          <a:gd name="connsiteY5" fmla="*/ 3899277 h 3917199"/>
                          <a:gd name="connsiteX6" fmla="*/ 1692731 w 4096962"/>
                          <a:gd name="connsiteY6" fmla="*/ 3853328 h 3917199"/>
                          <a:gd name="connsiteX7" fmla="*/ 139151 w 4096962"/>
                          <a:gd name="connsiteY7" fmla="*/ 3009293 h 3917199"/>
                          <a:gd name="connsiteX0" fmla="*/ 128313 w 4206073"/>
                          <a:gd name="connsiteY0" fmla="*/ 3103847 h 3917199"/>
                          <a:gd name="connsiteX1" fmla="*/ 1126604 w 4206073"/>
                          <a:gd name="connsiteY1" fmla="*/ 854619 h 3917199"/>
                          <a:gd name="connsiteX2" fmla="*/ 2398266 w 4206073"/>
                          <a:gd name="connsiteY2" fmla="*/ 6970 h 3917199"/>
                          <a:gd name="connsiteX3" fmla="*/ 3653756 w 4206073"/>
                          <a:gd name="connsiteY3" fmla="*/ 1294885 h 3917199"/>
                          <a:gd name="connsiteX4" fmla="*/ 4177183 w 4206073"/>
                          <a:gd name="connsiteY4" fmla="*/ 3294159 h 3917199"/>
                          <a:gd name="connsiteX5" fmla="*/ 3083836 w 4206073"/>
                          <a:gd name="connsiteY5" fmla="*/ 3899277 h 3917199"/>
                          <a:gd name="connsiteX6" fmla="*/ 1801842 w 4206073"/>
                          <a:gd name="connsiteY6" fmla="*/ 3853328 h 3917199"/>
                          <a:gd name="connsiteX7" fmla="*/ 128313 w 4206073"/>
                          <a:gd name="connsiteY7" fmla="*/ 3103847 h 3917199"/>
                          <a:gd name="connsiteX0" fmla="*/ 0 w 4077760"/>
                          <a:gd name="connsiteY0" fmla="*/ 3103847 h 3917199"/>
                          <a:gd name="connsiteX1" fmla="*/ 998291 w 4077760"/>
                          <a:gd name="connsiteY1" fmla="*/ 854619 h 3917199"/>
                          <a:gd name="connsiteX2" fmla="*/ 2269953 w 4077760"/>
                          <a:gd name="connsiteY2" fmla="*/ 6970 h 3917199"/>
                          <a:gd name="connsiteX3" fmla="*/ 3525443 w 4077760"/>
                          <a:gd name="connsiteY3" fmla="*/ 1294885 h 3917199"/>
                          <a:gd name="connsiteX4" fmla="*/ 4048870 w 4077760"/>
                          <a:gd name="connsiteY4" fmla="*/ 3294159 h 3917199"/>
                          <a:gd name="connsiteX5" fmla="*/ 2955523 w 4077760"/>
                          <a:gd name="connsiteY5" fmla="*/ 3899277 h 3917199"/>
                          <a:gd name="connsiteX6" fmla="*/ 1673529 w 4077760"/>
                          <a:gd name="connsiteY6" fmla="*/ 3853328 h 3917199"/>
                          <a:gd name="connsiteX7" fmla="*/ 0 w 4077760"/>
                          <a:gd name="connsiteY7" fmla="*/ 3103847 h 3917199"/>
                          <a:gd name="connsiteX0" fmla="*/ 116055 w 4193815"/>
                          <a:gd name="connsiteY0" fmla="*/ 3103847 h 3917199"/>
                          <a:gd name="connsiteX1" fmla="*/ 1114346 w 4193815"/>
                          <a:gd name="connsiteY1" fmla="*/ 854619 h 3917199"/>
                          <a:gd name="connsiteX2" fmla="*/ 2386008 w 4193815"/>
                          <a:gd name="connsiteY2" fmla="*/ 6970 h 3917199"/>
                          <a:gd name="connsiteX3" fmla="*/ 3641498 w 4193815"/>
                          <a:gd name="connsiteY3" fmla="*/ 1294885 h 3917199"/>
                          <a:gd name="connsiteX4" fmla="*/ 4164925 w 4193815"/>
                          <a:gd name="connsiteY4" fmla="*/ 3294159 h 3917199"/>
                          <a:gd name="connsiteX5" fmla="*/ 3071578 w 4193815"/>
                          <a:gd name="connsiteY5" fmla="*/ 3899277 h 3917199"/>
                          <a:gd name="connsiteX6" fmla="*/ 1789584 w 4193815"/>
                          <a:gd name="connsiteY6" fmla="*/ 3853328 h 3917199"/>
                          <a:gd name="connsiteX7" fmla="*/ 116055 w 4193815"/>
                          <a:gd name="connsiteY7" fmla="*/ 3103847 h 3917199"/>
                          <a:gd name="connsiteX0" fmla="*/ 116055 w 4193815"/>
                          <a:gd name="connsiteY0" fmla="*/ 3103847 h 3917199"/>
                          <a:gd name="connsiteX1" fmla="*/ 1114346 w 4193815"/>
                          <a:gd name="connsiteY1" fmla="*/ 854619 h 3917199"/>
                          <a:gd name="connsiteX2" fmla="*/ 2386008 w 4193815"/>
                          <a:gd name="connsiteY2" fmla="*/ 6970 h 3917199"/>
                          <a:gd name="connsiteX3" fmla="*/ 3641498 w 4193815"/>
                          <a:gd name="connsiteY3" fmla="*/ 1294885 h 3917199"/>
                          <a:gd name="connsiteX4" fmla="*/ 4164925 w 4193815"/>
                          <a:gd name="connsiteY4" fmla="*/ 3294159 h 3917199"/>
                          <a:gd name="connsiteX5" fmla="*/ 3071578 w 4193815"/>
                          <a:gd name="connsiteY5" fmla="*/ 3899277 h 3917199"/>
                          <a:gd name="connsiteX6" fmla="*/ 1789584 w 4193815"/>
                          <a:gd name="connsiteY6" fmla="*/ 3853328 h 3917199"/>
                          <a:gd name="connsiteX7" fmla="*/ 116055 w 4193815"/>
                          <a:gd name="connsiteY7" fmla="*/ 3103847 h 3917199"/>
                          <a:gd name="connsiteX0" fmla="*/ 116055 w 4193815"/>
                          <a:gd name="connsiteY0" fmla="*/ 3103847 h 3917199"/>
                          <a:gd name="connsiteX1" fmla="*/ 1114346 w 4193815"/>
                          <a:gd name="connsiteY1" fmla="*/ 854619 h 3917199"/>
                          <a:gd name="connsiteX2" fmla="*/ 2386008 w 4193815"/>
                          <a:gd name="connsiteY2" fmla="*/ 6970 h 3917199"/>
                          <a:gd name="connsiteX3" fmla="*/ 3641498 w 4193815"/>
                          <a:gd name="connsiteY3" fmla="*/ 1294885 h 3917199"/>
                          <a:gd name="connsiteX4" fmla="*/ 4164925 w 4193815"/>
                          <a:gd name="connsiteY4" fmla="*/ 3294159 h 3917199"/>
                          <a:gd name="connsiteX5" fmla="*/ 3071578 w 4193815"/>
                          <a:gd name="connsiteY5" fmla="*/ 3899277 h 3917199"/>
                          <a:gd name="connsiteX6" fmla="*/ 1789584 w 4193815"/>
                          <a:gd name="connsiteY6" fmla="*/ 3853328 h 3917199"/>
                          <a:gd name="connsiteX7" fmla="*/ 116055 w 4193815"/>
                          <a:gd name="connsiteY7" fmla="*/ 3103847 h 3917199"/>
                          <a:gd name="connsiteX0" fmla="*/ 116055 w 4193815"/>
                          <a:gd name="connsiteY0" fmla="*/ 3097112 h 3910464"/>
                          <a:gd name="connsiteX1" fmla="*/ 1114346 w 4193815"/>
                          <a:gd name="connsiteY1" fmla="*/ 847884 h 3910464"/>
                          <a:gd name="connsiteX2" fmla="*/ 2386008 w 4193815"/>
                          <a:gd name="connsiteY2" fmla="*/ 235 h 3910464"/>
                          <a:gd name="connsiteX3" fmla="*/ 3641498 w 4193815"/>
                          <a:gd name="connsiteY3" fmla="*/ 1288150 h 3910464"/>
                          <a:gd name="connsiteX4" fmla="*/ 4164925 w 4193815"/>
                          <a:gd name="connsiteY4" fmla="*/ 3287424 h 3910464"/>
                          <a:gd name="connsiteX5" fmla="*/ 3071578 w 4193815"/>
                          <a:gd name="connsiteY5" fmla="*/ 3892542 h 3910464"/>
                          <a:gd name="connsiteX6" fmla="*/ 1789584 w 4193815"/>
                          <a:gd name="connsiteY6" fmla="*/ 3846593 h 3910464"/>
                          <a:gd name="connsiteX7" fmla="*/ 116055 w 4193815"/>
                          <a:gd name="connsiteY7" fmla="*/ 3097112 h 3910464"/>
                          <a:gd name="connsiteX0" fmla="*/ 130412 w 4208172"/>
                          <a:gd name="connsiteY0" fmla="*/ 3097112 h 3910464"/>
                          <a:gd name="connsiteX1" fmla="*/ 1128703 w 4208172"/>
                          <a:gd name="connsiteY1" fmla="*/ 847884 h 3910464"/>
                          <a:gd name="connsiteX2" fmla="*/ 2400365 w 4208172"/>
                          <a:gd name="connsiteY2" fmla="*/ 235 h 3910464"/>
                          <a:gd name="connsiteX3" fmla="*/ 3655855 w 4208172"/>
                          <a:gd name="connsiteY3" fmla="*/ 1288150 h 3910464"/>
                          <a:gd name="connsiteX4" fmla="*/ 4179282 w 4208172"/>
                          <a:gd name="connsiteY4" fmla="*/ 3287424 h 3910464"/>
                          <a:gd name="connsiteX5" fmla="*/ 3085935 w 4208172"/>
                          <a:gd name="connsiteY5" fmla="*/ 3892542 h 3910464"/>
                          <a:gd name="connsiteX6" fmla="*/ 1803941 w 4208172"/>
                          <a:gd name="connsiteY6" fmla="*/ 3846593 h 3910464"/>
                          <a:gd name="connsiteX7" fmla="*/ 130412 w 4208172"/>
                          <a:gd name="connsiteY7" fmla="*/ 3097112 h 3910464"/>
                          <a:gd name="connsiteX0" fmla="*/ 130412 w 4208172"/>
                          <a:gd name="connsiteY0" fmla="*/ 3097104 h 3910456"/>
                          <a:gd name="connsiteX1" fmla="*/ 1128703 w 4208172"/>
                          <a:gd name="connsiteY1" fmla="*/ 847876 h 3910456"/>
                          <a:gd name="connsiteX2" fmla="*/ 2400365 w 4208172"/>
                          <a:gd name="connsiteY2" fmla="*/ 227 h 3910456"/>
                          <a:gd name="connsiteX3" fmla="*/ 3655855 w 4208172"/>
                          <a:gd name="connsiteY3" fmla="*/ 1288142 h 3910456"/>
                          <a:gd name="connsiteX4" fmla="*/ 4179282 w 4208172"/>
                          <a:gd name="connsiteY4" fmla="*/ 3287416 h 3910456"/>
                          <a:gd name="connsiteX5" fmla="*/ 3085935 w 4208172"/>
                          <a:gd name="connsiteY5" fmla="*/ 3892534 h 3910456"/>
                          <a:gd name="connsiteX6" fmla="*/ 1803941 w 4208172"/>
                          <a:gd name="connsiteY6" fmla="*/ 3846585 h 3910456"/>
                          <a:gd name="connsiteX7" fmla="*/ 130412 w 4208172"/>
                          <a:gd name="connsiteY7" fmla="*/ 3097104 h 3910456"/>
                          <a:gd name="connsiteX0" fmla="*/ 130412 w 4208172"/>
                          <a:gd name="connsiteY0" fmla="*/ 3097104 h 3892534"/>
                          <a:gd name="connsiteX1" fmla="*/ 1128703 w 4208172"/>
                          <a:gd name="connsiteY1" fmla="*/ 847876 h 3892534"/>
                          <a:gd name="connsiteX2" fmla="*/ 2400365 w 4208172"/>
                          <a:gd name="connsiteY2" fmla="*/ 227 h 3892534"/>
                          <a:gd name="connsiteX3" fmla="*/ 3655855 w 4208172"/>
                          <a:gd name="connsiteY3" fmla="*/ 1288142 h 3892534"/>
                          <a:gd name="connsiteX4" fmla="*/ 4179282 w 4208172"/>
                          <a:gd name="connsiteY4" fmla="*/ 3287416 h 3892534"/>
                          <a:gd name="connsiteX5" fmla="*/ 3085935 w 4208172"/>
                          <a:gd name="connsiteY5" fmla="*/ 3892534 h 3892534"/>
                          <a:gd name="connsiteX6" fmla="*/ 1387628 w 4208172"/>
                          <a:gd name="connsiteY6" fmla="*/ 3688545 h 3892534"/>
                          <a:gd name="connsiteX7" fmla="*/ 130412 w 4208172"/>
                          <a:gd name="connsiteY7" fmla="*/ 3097104 h 3892534"/>
                          <a:gd name="connsiteX0" fmla="*/ 130412 w 4208172"/>
                          <a:gd name="connsiteY0" fmla="*/ 3097104 h 3892534"/>
                          <a:gd name="connsiteX1" fmla="*/ 1128703 w 4208172"/>
                          <a:gd name="connsiteY1" fmla="*/ 847876 h 3892534"/>
                          <a:gd name="connsiteX2" fmla="*/ 2400365 w 4208172"/>
                          <a:gd name="connsiteY2" fmla="*/ 227 h 3892534"/>
                          <a:gd name="connsiteX3" fmla="*/ 3655855 w 4208172"/>
                          <a:gd name="connsiteY3" fmla="*/ 1288142 h 3892534"/>
                          <a:gd name="connsiteX4" fmla="*/ 4179282 w 4208172"/>
                          <a:gd name="connsiteY4" fmla="*/ 3287416 h 3892534"/>
                          <a:gd name="connsiteX5" fmla="*/ 3085935 w 4208172"/>
                          <a:gd name="connsiteY5" fmla="*/ 3892534 h 3892534"/>
                          <a:gd name="connsiteX6" fmla="*/ 1387628 w 4208172"/>
                          <a:gd name="connsiteY6" fmla="*/ 3688545 h 3892534"/>
                          <a:gd name="connsiteX7" fmla="*/ 130412 w 4208172"/>
                          <a:gd name="connsiteY7" fmla="*/ 3097104 h 3892534"/>
                          <a:gd name="connsiteX0" fmla="*/ 130412 w 4315466"/>
                          <a:gd name="connsiteY0" fmla="*/ 3097104 h 3892534"/>
                          <a:gd name="connsiteX1" fmla="*/ 1128703 w 4315466"/>
                          <a:gd name="connsiteY1" fmla="*/ 847876 h 3892534"/>
                          <a:gd name="connsiteX2" fmla="*/ 2400365 w 4315466"/>
                          <a:gd name="connsiteY2" fmla="*/ 227 h 3892534"/>
                          <a:gd name="connsiteX3" fmla="*/ 3655855 w 4315466"/>
                          <a:gd name="connsiteY3" fmla="*/ 1288142 h 3892534"/>
                          <a:gd name="connsiteX4" fmla="*/ 4292032 w 4315466"/>
                          <a:gd name="connsiteY4" fmla="*/ 3627905 h 3892534"/>
                          <a:gd name="connsiteX5" fmla="*/ 3085935 w 4315466"/>
                          <a:gd name="connsiteY5" fmla="*/ 3892534 h 3892534"/>
                          <a:gd name="connsiteX6" fmla="*/ 1387628 w 4315466"/>
                          <a:gd name="connsiteY6" fmla="*/ 3688545 h 3892534"/>
                          <a:gd name="connsiteX7" fmla="*/ 130412 w 4315466"/>
                          <a:gd name="connsiteY7" fmla="*/ 3097104 h 3892534"/>
                          <a:gd name="connsiteX0" fmla="*/ 130412 w 4214933"/>
                          <a:gd name="connsiteY0" fmla="*/ 3097104 h 3892534"/>
                          <a:gd name="connsiteX1" fmla="*/ 1128703 w 4214933"/>
                          <a:gd name="connsiteY1" fmla="*/ 847876 h 3892534"/>
                          <a:gd name="connsiteX2" fmla="*/ 2400365 w 4214933"/>
                          <a:gd name="connsiteY2" fmla="*/ 227 h 3892534"/>
                          <a:gd name="connsiteX3" fmla="*/ 3655855 w 4214933"/>
                          <a:gd name="connsiteY3" fmla="*/ 1288142 h 3892534"/>
                          <a:gd name="connsiteX4" fmla="*/ 4186462 w 4214933"/>
                          <a:gd name="connsiteY4" fmla="*/ 3546447 h 3892534"/>
                          <a:gd name="connsiteX5" fmla="*/ 3085935 w 4214933"/>
                          <a:gd name="connsiteY5" fmla="*/ 3892534 h 3892534"/>
                          <a:gd name="connsiteX6" fmla="*/ 1387628 w 4214933"/>
                          <a:gd name="connsiteY6" fmla="*/ 3688545 h 3892534"/>
                          <a:gd name="connsiteX7" fmla="*/ 130412 w 4214933"/>
                          <a:gd name="connsiteY7" fmla="*/ 3097104 h 3892534"/>
                          <a:gd name="connsiteX0" fmla="*/ 130412 w 4141286"/>
                          <a:gd name="connsiteY0" fmla="*/ 3097104 h 3892534"/>
                          <a:gd name="connsiteX1" fmla="*/ 1128703 w 4141286"/>
                          <a:gd name="connsiteY1" fmla="*/ 847876 h 3892534"/>
                          <a:gd name="connsiteX2" fmla="*/ 2400365 w 4141286"/>
                          <a:gd name="connsiteY2" fmla="*/ 227 h 3892534"/>
                          <a:gd name="connsiteX3" fmla="*/ 3655855 w 4141286"/>
                          <a:gd name="connsiteY3" fmla="*/ 1288142 h 3892534"/>
                          <a:gd name="connsiteX4" fmla="*/ 4107464 w 4141286"/>
                          <a:gd name="connsiteY4" fmla="*/ 3489159 h 3892534"/>
                          <a:gd name="connsiteX5" fmla="*/ 3085935 w 4141286"/>
                          <a:gd name="connsiteY5" fmla="*/ 3892534 h 3892534"/>
                          <a:gd name="connsiteX6" fmla="*/ 1387628 w 4141286"/>
                          <a:gd name="connsiteY6" fmla="*/ 3688545 h 3892534"/>
                          <a:gd name="connsiteX7" fmla="*/ 130412 w 4141286"/>
                          <a:gd name="connsiteY7" fmla="*/ 3097104 h 3892534"/>
                          <a:gd name="connsiteX0" fmla="*/ 130412 w 4141286"/>
                          <a:gd name="connsiteY0" fmla="*/ 3097104 h 3758354"/>
                          <a:gd name="connsiteX1" fmla="*/ 1128703 w 4141286"/>
                          <a:gd name="connsiteY1" fmla="*/ 847876 h 3758354"/>
                          <a:gd name="connsiteX2" fmla="*/ 2400365 w 4141286"/>
                          <a:gd name="connsiteY2" fmla="*/ 227 h 3758354"/>
                          <a:gd name="connsiteX3" fmla="*/ 3655855 w 4141286"/>
                          <a:gd name="connsiteY3" fmla="*/ 1288142 h 3758354"/>
                          <a:gd name="connsiteX4" fmla="*/ 4107464 w 4141286"/>
                          <a:gd name="connsiteY4" fmla="*/ 3489159 h 3758354"/>
                          <a:gd name="connsiteX5" fmla="*/ 3063985 w 4141286"/>
                          <a:gd name="connsiteY5" fmla="*/ 3751174 h 3758354"/>
                          <a:gd name="connsiteX6" fmla="*/ 1387628 w 4141286"/>
                          <a:gd name="connsiteY6" fmla="*/ 3688545 h 3758354"/>
                          <a:gd name="connsiteX7" fmla="*/ 130412 w 4141286"/>
                          <a:gd name="connsiteY7" fmla="*/ 3097104 h 3758354"/>
                          <a:gd name="connsiteX0" fmla="*/ 130412 w 4141286"/>
                          <a:gd name="connsiteY0" fmla="*/ 3097104 h 3751174"/>
                          <a:gd name="connsiteX1" fmla="*/ 1128703 w 4141286"/>
                          <a:gd name="connsiteY1" fmla="*/ 847876 h 3751174"/>
                          <a:gd name="connsiteX2" fmla="*/ 2400365 w 4141286"/>
                          <a:gd name="connsiteY2" fmla="*/ 227 h 3751174"/>
                          <a:gd name="connsiteX3" fmla="*/ 3655855 w 4141286"/>
                          <a:gd name="connsiteY3" fmla="*/ 1288142 h 3751174"/>
                          <a:gd name="connsiteX4" fmla="*/ 4107464 w 4141286"/>
                          <a:gd name="connsiteY4" fmla="*/ 3489159 h 3751174"/>
                          <a:gd name="connsiteX5" fmla="*/ 3063985 w 4141286"/>
                          <a:gd name="connsiteY5" fmla="*/ 3751174 h 3751174"/>
                          <a:gd name="connsiteX6" fmla="*/ 1344991 w 4141286"/>
                          <a:gd name="connsiteY6" fmla="*/ 3360488 h 3751174"/>
                          <a:gd name="connsiteX7" fmla="*/ 130412 w 4141286"/>
                          <a:gd name="connsiteY7" fmla="*/ 3097104 h 3751174"/>
                          <a:gd name="connsiteX0" fmla="*/ 130412 w 4141286"/>
                          <a:gd name="connsiteY0" fmla="*/ 3097104 h 3635756"/>
                          <a:gd name="connsiteX1" fmla="*/ 1128703 w 4141286"/>
                          <a:gd name="connsiteY1" fmla="*/ 847876 h 3635756"/>
                          <a:gd name="connsiteX2" fmla="*/ 2400365 w 4141286"/>
                          <a:gd name="connsiteY2" fmla="*/ 227 h 3635756"/>
                          <a:gd name="connsiteX3" fmla="*/ 3655855 w 4141286"/>
                          <a:gd name="connsiteY3" fmla="*/ 1288142 h 3635756"/>
                          <a:gd name="connsiteX4" fmla="*/ 4107464 w 4141286"/>
                          <a:gd name="connsiteY4" fmla="*/ 3489159 h 3635756"/>
                          <a:gd name="connsiteX5" fmla="*/ 2995198 w 4141286"/>
                          <a:gd name="connsiteY5" fmla="*/ 3437537 h 3635756"/>
                          <a:gd name="connsiteX6" fmla="*/ 1344991 w 4141286"/>
                          <a:gd name="connsiteY6" fmla="*/ 3360488 h 3635756"/>
                          <a:gd name="connsiteX7" fmla="*/ 130412 w 4141286"/>
                          <a:gd name="connsiteY7" fmla="*/ 3097104 h 3635756"/>
                          <a:gd name="connsiteX0" fmla="*/ 161512 w 3911434"/>
                          <a:gd name="connsiteY0" fmla="*/ 2662498 h 3635756"/>
                          <a:gd name="connsiteX1" fmla="*/ 898851 w 3911434"/>
                          <a:gd name="connsiteY1" fmla="*/ 847876 h 3635756"/>
                          <a:gd name="connsiteX2" fmla="*/ 2170513 w 3911434"/>
                          <a:gd name="connsiteY2" fmla="*/ 227 h 3635756"/>
                          <a:gd name="connsiteX3" fmla="*/ 3426003 w 3911434"/>
                          <a:gd name="connsiteY3" fmla="*/ 1288142 h 3635756"/>
                          <a:gd name="connsiteX4" fmla="*/ 3877612 w 3911434"/>
                          <a:gd name="connsiteY4" fmla="*/ 3489159 h 3635756"/>
                          <a:gd name="connsiteX5" fmla="*/ 2765346 w 3911434"/>
                          <a:gd name="connsiteY5" fmla="*/ 3437537 h 3635756"/>
                          <a:gd name="connsiteX6" fmla="*/ 1115139 w 3911434"/>
                          <a:gd name="connsiteY6" fmla="*/ 3360488 h 3635756"/>
                          <a:gd name="connsiteX7" fmla="*/ 161512 w 3911434"/>
                          <a:gd name="connsiteY7" fmla="*/ 2662498 h 3635756"/>
                          <a:gd name="connsiteX0" fmla="*/ 89007 w 3838929"/>
                          <a:gd name="connsiteY0" fmla="*/ 2662498 h 3635756"/>
                          <a:gd name="connsiteX1" fmla="*/ 826346 w 3838929"/>
                          <a:gd name="connsiteY1" fmla="*/ 847876 h 3635756"/>
                          <a:gd name="connsiteX2" fmla="*/ 2098008 w 3838929"/>
                          <a:gd name="connsiteY2" fmla="*/ 227 h 3635756"/>
                          <a:gd name="connsiteX3" fmla="*/ 3353498 w 3838929"/>
                          <a:gd name="connsiteY3" fmla="*/ 1288142 h 3635756"/>
                          <a:gd name="connsiteX4" fmla="*/ 3805107 w 3838929"/>
                          <a:gd name="connsiteY4" fmla="*/ 3489159 h 3635756"/>
                          <a:gd name="connsiteX5" fmla="*/ 2692841 w 3838929"/>
                          <a:gd name="connsiteY5" fmla="*/ 3437537 h 3635756"/>
                          <a:gd name="connsiteX6" fmla="*/ 1042634 w 3838929"/>
                          <a:gd name="connsiteY6" fmla="*/ 3360488 h 3635756"/>
                          <a:gd name="connsiteX7" fmla="*/ 89007 w 3838929"/>
                          <a:gd name="connsiteY7" fmla="*/ 2662498 h 3635756"/>
                          <a:gd name="connsiteX0" fmla="*/ 77278 w 3945196"/>
                          <a:gd name="connsiteY0" fmla="*/ 2720799 h 3635756"/>
                          <a:gd name="connsiteX1" fmla="*/ 932613 w 3945196"/>
                          <a:gd name="connsiteY1" fmla="*/ 847876 h 3635756"/>
                          <a:gd name="connsiteX2" fmla="*/ 2204275 w 3945196"/>
                          <a:gd name="connsiteY2" fmla="*/ 227 h 3635756"/>
                          <a:gd name="connsiteX3" fmla="*/ 3459765 w 3945196"/>
                          <a:gd name="connsiteY3" fmla="*/ 1288142 h 3635756"/>
                          <a:gd name="connsiteX4" fmla="*/ 3911374 w 3945196"/>
                          <a:gd name="connsiteY4" fmla="*/ 3489159 h 3635756"/>
                          <a:gd name="connsiteX5" fmla="*/ 2799108 w 3945196"/>
                          <a:gd name="connsiteY5" fmla="*/ 3437537 h 3635756"/>
                          <a:gd name="connsiteX6" fmla="*/ 1148901 w 3945196"/>
                          <a:gd name="connsiteY6" fmla="*/ 3360488 h 3635756"/>
                          <a:gd name="connsiteX7" fmla="*/ 77278 w 3945196"/>
                          <a:gd name="connsiteY7" fmla="*/ 2720799 h 3635756"/>
                          <a:gd name="connsiteX0" fmla="*/ 77278 w 3945196"/>
                          <a:gd name="connsiteY0" fmla="*/ 2720799 h 3635756"/>
                          <a:gd name="connsiteX1" fmla="*/ 932613 w 3945196"/>
                          <a:gd name="connsiteY1" fmla="*/ 847876 h 3635756"/>
                          <a:gd name="connsiteX2" fmla="*/ 2204275 w 3945196"/>
                          <a:gd name="connsiteY2" fmla="*/ 227 h 3635756"/>
                          <a:gd name="connsiteX3" fmla="*/ 3459765 w 3945196"/>
                          <a:gd name="connsiteY3" fmla="*/ 1288142 h 3635756"/>
                          <a:gd name="connsiteX4" fmla="*/ 3911374 w 3945196"/>
                          <a:gd name="connsiteY4" fmla="*/ 3489159 h 3635756"/>
                          <a:gd name="connsiteX5" fmla="*/ 2799108 w 3945196"/>
                          <a:gd name="connsiteY5" fmla="*/ 3437537 h 3635756"/>
                          <a:gd name="connsiteX6" fmla="*/ 1148901 w 3945196"/>
                          <a:gd name="connsiteY6" fmla="*/ 3360488 h 3635756"/>
                          <a:gd name="connsiteX7" fmla="*/ 77278 w 3945196"/>
                          <a:gd name="connsiteY7" fmla="*/ 2720799 h 3635756"/>
                          <a:gd name="connsiteX0" fmla="*/ 77278 w 3931301"/>
                          <a:gd name="connsiteY0" fmla="*/ 2720799 h 3437537"/>
                          <a:gd name="connsiteX1" fmla="*/ 932613 w 3931301"/>
                          <a:gd name="connsiteY1" fmla="*/ 847876 h 3437537"/>
                          <a:gd name="connsiteX2" fmla="*/ 2204275 w 3931301"/>
                          <a:gd name="connsiteY2" fmla="*/ 227 h 3437537"/>
                          <a:gd name="connsiteX3" fmla="*/ 3459765 w 3931301"/>
                          <a:gd name="connsiteY3" fmla="*/ 1288142 h 3437537"/>
                          <a:gd name="connsiteX4" fmla="*/ 3896232 w 3931301"/>
                          <a:gd name="connsiteY4" fmla="*/ 2895787 h 3437537"/>
                          <a:gd name="connsiteX5" fmla="*/ 2799108 w 3931301"/>
                          <a:gd name="connsiteY5" fmla="*/ 3437537 h 3437537"/>
                          <a:gd name="connsiteX6" fmla="*/ 1148901 w 3931301"/>
                          <a:gd name="connsiteY6" fmla="*/ 3360488 h 3437537"/>
                          <a:gd name="connsiteX7" fmla="*/ 77278 w 3931301"/>
                          <a:gd name="connsiteY7" fmla="*/ 2720799 h 3437537"/>
                          <a:gd name="connsiteX0" fmla="*/ 77278 w 3931301"/>
                          <a:gd name="connsiteY0" fmla="*/ 2720799 h 3437537"/>
                          <a:gd name="connsiteX1" fmla="*/ 932613 w 3931301"/>
                          <a:gd name="connsiteY1" fmla="*/ 847876 h 3437537"/>
                          <a:gd name="connsiteX2" fmla="*/ 2204275 w 3931301"/>
                          <a:gd name="connsiteY2" fmla="*/ 227 h 3437537"/>
                          <a:gd name="connsiteX3" fmla="*/ 3459765 w 3931301"/>
                          <a:gd name="connsiteY3" fmla="*/ 1288142 h 3437537"/>
                          <a:gd name="connsiteX4" fmla="*/ 3896232 w 3931301"/>
                          <a:gd name="connsiteY4" fmla="*/ 2895787 h 3437537"/>
                          <a:gd name="connsiteX5" fmla="*/ 2799108 w 3931301"/>
                          <a:gd name="connsiteY5" fmla="*/ 3437537 h 3437537"/>
                          <a:gd name="connsiteX6" fmla="*/ 1132971 w 3931301"/>
                          <a:gd name="connsiteY6" fmla="*/ 3308423 h 3437537"/>
                          <a:gd name="connsiteX7" fmla="*/ 77278 w 3931301"/>
                          <a:gd name="connsiteY7" fmla="*/ 2720799 h 3437537"/>
                          <a:gd name="connsiteX0" fmla="*/ 77278 w 3931301"/>
                          <a:gd name="connsiteY0" fmla="*/ 2530224 h 3246962"/>
                          <a:gd name="connsiteX1" fmla="*/ 932613 w 3931301"/>
                          <a:gd name="connsiteY1" fmla="*/ 657301 h 3246962"/>
                          <a:gd name="connsiteX2" fmla="*/ 2229442 w 3931301"/>
                          <a:gd name="connsiteY2" fmla="*/ 449 h 3246962"/>
                          <a:gd name="connsiteX3" fmla="*/ 3459765 w 3931301"/>
                          <a:gd name="connsiteY3" fmla="*/ 1097567 h 3246962"/>
                          <a:gd name="connsiteX4" fmla="*/ 3896232 w 3931301"/>
                          <a:gd name="connsiteY4" fmla="*/ 2705212 h 3246962"/>
                          <a:gd name="connsiteX5" fmla="*/ 2799108 w 3931301"/>
                          <a:gd name="connsiteY5" fmla="*/ 3246962 h 3246962"/>
                          <a:gd name="connsiteX6" fmla="*/ 1132971 w 3931301"/>
                          <a:gd name="connsiteY6" fmla="*/ 3117848 h 3246962"/>
                          <a:gd name="connsiteX7" fmla="*/ 77278 w 3931301"/>
                          <a:gd name="connsiteY7" fmla="*/ 2530224 h 32469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3931301" h="3246962">
                            <a:moveTo>
                              <a:pt x="77278" y="2530224"/>
                            </a:moveTo>
                            <a:cubicBezTo>
                              <a:pt x="-216471" y="1813481"/>
                              <a:pt x="383405" y="1193389"/>
                              <a:pt x="932613" y="657301"/>
                            </a:cubicBezTo>
                            <a:cubicBezTo>
                              <a:pt x="1404110" y="169331"/>
                              <a:pt x="1954900" y="-10253"/>
                              <a:pt x="2229442" y="449"/>
                            </a:cubicBezTo>
                            <a:cubicBezTo>
                              <a:pt x="2648806" y="66507"/>
                              <a:pt x="3238051" y="439511"/>
                              <a:pt x="3459765" y="1097567"/>
                            </a:cubicBezTo>
                            <a:cubicBezTo>
                              <a:pt x="3756251" y="1645432"/>
                              <a:pt x="4030555" y="2288541"/>
                              <a:pt x="3896232" y="2705212"/>
                            </a:cubicBezTo>
                            <a:cubicBezTo>
                              <a:pt x="3677402" y="3089000"/>
                              <a:pt x="3307525" y="3183990"/>
                              <a:pt x="2799108" y="3246962"/>
                            </a:cubicBezTo>
                            <a:cubicBezTo>
                              <a:pt x="2401775" y="3215800"/>
                              <a:pt x="1566230" y="3248785"/>
                              <a:pt x="1132971" y="3117848"/>
                            </a:cubicBezTo>
                            <a:cubicBezTo>
                              <a:pt x="360367" y="2960408"/>
                              <a:pt x="567365" y="3039890"/>
                              <a:pt x="77278" y="2530224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12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82" name="二等辺三角形 3">
                        <a:extLst>
                          <a:ext uri="{FF2B5EF4-FFF2-40B4-BE49-F238E27FC236}">
                            <a16:creationId xmlns:a16="http://schemas.microsoft.com/office/drawing/2014/main" id="{097DFBD0-3BA0-35CA-0B1C-A3DDF6401818}"/>
                          </a:ext>
                        </a:extLst>
                      </p:cNvPr>
                      <p:cNvSpPr/>
                      <p:nvPr/>
                    </p:nvSpPr>
                    <p:spPr>
                      <a:xfrm rot="21090885">
                        <a:off x="5406561" y="3197912"/>
                        <a:ext cx="385877" cy="254482"/>
                      </a:xfrm>
                      <a:custGeom>
                        <a:avLst/>
                        <a:gdLst>
                          <a:gd name="connsiteX0" fmla="*/ 0 w 4343025"/>
                          <a:gd name="connsiteY0" fmla="*/ 3743987 h 3743987"/>
                          <a:gd name="connsiteX1" fmla="*/ 2171513 w 4343025"/>
                          <a:gd name="connsiteY1" fmla="*/ 0 h 3743987"/>
                          <a:gd name="connsiteX2" fmla="*/ 4343025 w 4343025"/>
                          <a:gd name="connsiteY2" fmla="*/ 3743987 h 3743987"/>
                          <a:gd name="connsiteX3" fmla="*/ 0 w 4343025"/>
                          <a:gd name="connsiteY3" fmla="*/ 3743987 h 3743987"/>
                          <a:gd name="connsiteX0" fmla="*/ 0 w 4343025"/>
                          <a:gd name="connsiteY0" fmla="*/ 3746384 h 3746384"/>
                          <a:gd name="connsiteX1" fmla="*/ 2171513 w 4343025"/>
                          <a:gd name="connsiteY1" fmla="*/ 2397 h 3746384"/>
                          <a:gd name="connsiteX2" fmla="*/ 4343025 w 4343025"/>
                          <a:gd name="connsiteY2" fmla="*/ 3746384 h 3746384"/>
                          <a:gd name="connsiteX3" fmla="*/ 0 w 4343025"/>
                          <a:gd name="connsiteY3" fmla="*/ 3746384 h 3746384"/>
                          <a:gd name="connsiteX0" fmla="*/ 0 w 4343025"/>
                          <a:gd name="connsiteY0" fmla="*/ 3746384 h 3746384"/>
                          <a:gd name="connsiteX1" fmla="*/ 2171513 w 4343025"/>
                          <a:gd name="connsiteY1" fmla="*/ 2397 h 3746384"/>
                          <a:gd name="connsiteX2" fmla="*/ 4343025 w 4343025"/>
                          <a:gd name="connsiteY2" fmla="*/ 3746384 h 3746384"/>
                          <a:gd name="connsiteX3" fmla="*/ 0 w 4343025"/>
                          <a:gd name="connsiteY3" fmla="*/ 3746384 h 3746384"/>
                          <a:gd name="connsiteX0" fmla="*/ 0 w 4343025"/>
                          <a:gd name="connsiteY0" fmla="*/ 3743987 h 3743987"/>
                          <a:gd name="connsiteX1" fmla="*/ 2171513 w 4343025"/>
                          <a:gd name="connsiteY1" fmla="*/ 0 h 3743987"/>
                          <a:gd name="connsiteX2" fmla="*/ 4343025 w 4343025"/>
                          <a:gd name="connsiteY2" fmla="*/ 3743987 h 3743987"/>
                          <a:gd name="connsiteX3" fmla="*/ 0 w 4343025"/>
                          <a:gd name="connsiteY3" fmla="*/ 3743987 h 3743987"/>
                          <a:gd name="connsiteX0" fmla="*/ 0 w 4343025"/>
                          <a:gd name="connsiteY0" fmla="*/ 3743987 h 3743987"/>
                          <a:gd name="connsiteX1" fmla="*/ 2171513 w 4343025"/>
                          <a:gd name="connsiteY1" fmla="*/ 0 h 3743987"/>
                          <a:gd name="connsiteX2" fmla="*/ 4343025 w 4343025"/>
                          <a:gd name="connsiteY2" fmla="*/ 3743987 h 3743987"/>
                          <a:gd name="connsiteX3" fmla="*/ 0 w 4343025"/>
                          <a:gd name="connsiteY3" fmla="*/ 3743987 h 3743987"/>
                          <a:gd name="connsiteX0" fmla="*/ 3270 w 4346295"/>
                          <a:gd name="connsiteY0" fmla="*/ 3743987 h 3977986"/>
                          <a:gd name="connsiteX1" fmla="*/ 2174783 w 4346295"/>
                          <a:gd name="connsiteY1" fmla="*/ 0 h 3977986"/>
                          <a:gd name="connsiteX2" fmla="*/ 4346295 w 4346295"/>
                          <a:gd name="connsiteY2" fmla="*/ 3743987 h 3977986"/>
                          <a:gd name="connsiteX3" fmla="*/ 3270 w 4346295"/>
                          <a:gd name="connsiteY3" fmla="*/ 3743987 h 3977986"/>
                          <a:gd name="connsiteX0" fmla="*/ 3270 w 4346295"/>
                          <a:gd name="connsiteY0" fmla="*/ 3743987 h 3977986"/>
                          <a:gd name="connsiteX1" fmla="*/ 2174783 w 4346295"/>
                          <a:gd name="connsiteY1" fmla="*/ 0 h 3977986"/>
                          <a:gd name="connsiteX2" fmla="*/ 4346295 w 4346295"/>
                          <a:gd name="connsiteY2" fmla="*/ 3743987 h 3977986"/>
                          <a:gd name="connsiteX3" fmla="*/ 3270 w 4346295"/>
                          <a:gd name="connsiteY3" fmla="*/ 3743987 h 3977986"/>
                          <a:gd name="connsiteX0" fmla="*/ 3486 w 4346511"/>
                          <a:gd name="connsiteY0" fmla="*/ 3743987 h 4078089"/>
                          <a:gd name="connsiteX1" fmla="*/ 2174999 w 4346511"/>
                          <a:gd name="connsiteY1" fmla="*/ 0 h 4078089"/>
                          <a:gd name="connsiteX2" fmla="*/ 4346511 w 4346511"/>
                          <a:gd name="connsiteY2" fmla="*/ 3743987 h 4078089"/>
                          <a:gd name="connsiteX3" fmla="*/ 3486 w 4346511"/>
                          <a:gd name="connsiteY3" fmla="*/ 3743987 h 4078089"/>
                          <a:gd name="connsiteX0" fmla="*/ 2467 w 4345492"/>
                          <a:gd name="connsiteY0" fmla="*/ 3743987 h 4087221"/>
                          <a:gd name="connsiteX1" fmla="*/ 2173980 w 4345492"/>
                          <a:gd name="connsiteY1" fmla="*/ 0 h 4087221"/>
                          <a:gd name="connsiteX2" fmla="*/ 4345492 w 4345492"/>
                          <a:gd name="connsiteY2" fmla="*/ 3743987 h 4087221"/>
                          <a:gd name="connsiteX3" fmla="*/ 2467 w 4345492"/>
                          <a:gd name="connsiteY3" fmla="*/ 3743987 h 4087221"/>
                          <a:gd name="connsiteX0" fmla="*/ 2214 w 4345523"/>
                          <a:gd name="connsiteY0" fmla="*/ 3743987 h 4151833"/>
                          <a:gd name="connsiteX1" fmla="*/ 2173727 w 4345523"/>
                          <a:gd name="connsiteY1" fmla="*/ 0 h 4151833"/>
                          <a:gd name="connsiteX2" fmla="*/ 4345239 w 4345523"/>
                          <a:gd name="connsiteY2" fmla="*/ 3743987 h 4151833"/>
                          <a:gd name="connsiteX3" fmla="*/ 2214 w 4345523"/>
                          <a:gd name="connsiteY3" fmla="*/ 3743987 h 4151833"/>
                          <a:gd name="connsiteX0" fmla="*/ 1854 w 5231850"/>
                          <a:gd name="connsiteY0" fmla="*/ 3238821 h 3981701"/>
                          <a:gd name="connsiteX1" fmla="*/ 3060100 w 5231850"/>
                          <a:gd name="connsiteY1" fmla="*/ 0 h 3981701"/>
                          <a:gd name="connsiteX2" fmla="*/ 5231612 w 5231850"/>
                          <a:gd name="connsiteY2" fmla="*/ 3743987 h 3981701"/>
                          <a:gd name="connsiteX3" fmla="*/ 1854 w 5231850"/>
                          <a:gd name="connsiteY3" fmla="*/ 3238821 h 3981701"/>
                          <a:gd name="connsiteX0" fmla="*/ 2130 w 4524779"/>
                          <a:gd name="connsiteY0" fmla="*/ 3289506 h 3993144"/>
                          <a:gd name="connsiteX1" fmla="*/ 2352994 w 4524779"/>
                          <a:gd name="connsiteY1" fmla="*/ 0 h 3993144"/>
                          <a:gd name="connsiteX2" fmla="*/ 4524506 w 4524779"/>
                          <a:gd name="connsiteY2" fmla="*/ 3743987 h 3993144"/>
                          <a:gd name="connsiteX3" fmla="*/ 2130 w 4524779"/>
                          <a:gd name="connsiteY3" fmla="*/ 3289506 h 3993144"/>
                          <a:gd name="connsiteX0" fmla="*/ 1995 w 4846047"/>
                          <a:gd name="connsiteY0" fmla="*/ 3167938 h 3967173"/>
                          <a:gd name="connsiteX1" fmla="*/ 2674279 w 4846047"/>
                          <a:gd name="connsiteY1" fmla="*/ 0 h 3967173"/>
                          <a:gd name="connsiteX2" fmla="*/ 4845791 w 4846047"/>
                          <a:gd name="connsiteY2" fmla="*/ 3743987 h 3967173"/>
                          <a:gd name="connsiteX3" fmla="*/ 1995 w 4846047"/>
                          <a:gd name="connsiteY3" fmla="*/ 3167938 h 3967173"/>
                          <a:gd name="connsiteX0" fmla="*/ 2006 w 4819593"/>
                          <a:gd name="connsiteY0" fmla="*/ 3282428 h 3991489"/>
                          <a:gd name="connsiteX1" fmla="*/ 2647824 w 4819593"/>
                          <a:gd name="connsiteY1" fmla="*/ 0 h 3991489"/>
                          <a:gd name="connsiteX2" fmla="*/ 4819336 w 4819593"/>
                          <a:gd name="connsiteY2" fmla="*/ 3743987 h 3991489"/>
                          <a:gd name="connsiteX3" fmla="*/ 2006 w 4819593"/>
                          <a:gd name="connsiteY3" fmla="*/ 3282428 h 3991489"/>
                          <a:gd name="connsiteX0" fmla="*/ 1923 w 5036863"/>
                          <a:gd name="connsiteY0" fmla="*/ 2969692 h 3933972"/>
                          <a:gd name="connsiteX1" fmla="*/ 2865106 w 5036863"/>
                          <a:gd name="connsiteY1" fmla="*/ 0 h 3933972"/>
                          <a:gd name="connsiteX2" fmla="*/ 5036618 w 5036863"/>
                          <a:gd name="connsiteY2" fmla="*/ 3743987 h 3933972"/>
                          <a:gd name="connsiteX3" fmla="*/ 1923 w 5036863"/>
                          <a:gd name="connsiteY3" fmla="*/ 2969692 h 3933972"/>
                          <a:gd name="connsiteX0" fmla="*/ 1811 w 5364145"/>
                          <a:gd name="connsiteY0" fmla="*/ 2969692 h 3781633"/>
                          <a:gd name="connsiteX1" fmla="*/ 2864994 w 5364145"/>
                          <a:gd name="connsiteY1" fmla="*/ 0 h 3781633"/>
                          <a:gd name="connsiteX2" fmla="*/ 5363914 w 5364145"/>
                          <a:gd name="connsiteY2" fmla="*/ 3561456 h 3781633"/>
                          <a:gd name="connsiteX3" fmla="*/ 1811 w 5364145"/>
                          <a:gd name="connsiteY3" fmla="*/ 2969692 h 3781633"/>
                          <a:gd name="connsiteX0" fmla="*/ 1768 w 5493567"/>
                          <a:gd name="connsiteY0" fmla="*/ 2944884 h 3777029"/>
                          <a:gd name="connsiteX1" fmla="*/ 2994421 w 5493567"/>
                          <a:gd name="connsiteY1" fmla="*/ 0 h 3777029"/>
                          <a:gd name="connsiteX2" fmla="*/ 5493341 w 5493567"/>
                          <a:gd name="connsiteY2" fmla="*/ 3561456 h 3777029"/>
                          <a:gd name="connsiteX3" fmla="*/ 1768 w 5493567"/>
                          <a:gd name="connsiteY3" fmla="*/ 2944884 h 3777029"/>
                          <a:gd name="connsiteX0" fmla="*/ 1983 w 5493557"/>
                          <a:gd name="connsiteY0" fmla="*/ 2944884 h 3890908"/>
                          <a:gd name="connsiteX1" fmla="*/ 2994636 w 5493557"/>
                          <a:gd name="connsiteY1" fmla="*/ 0 h 3890908"/>
                          <a:gd name="connsiteX2" fmla="*/ 5493556 w 5493557"/>
                          <a:gd name="connsiteY2" fmla="*/ 3561456 h 3890908"/>
                          <a:gd name="connsiteX3" fmla="*/ 2582313 w 5493557"/>
                          <a:gd name="connsiteY3" fmla="*/ 3663618 h 3890908"/>
                          <a:gd name="connsiteX4" fmla="*/ 1983 w 5493557"/>
                          <a:gd name="connsiteY4" fmla="*/ 2944884 h 3890908"/>
                          <a:gd name="connsiteX0" fmla="*/ 1959 w 5493533"/>
                          <a:gd name="connsiteY0" fmla="*/ 2944884 h 4297841"/>
                          <a:gd name="connsiteX1" fmla="*/ 2994612 w 5493533"/>
                          <a:gd name="connsiteY1" fmla="*/ 0 h 4297841"/>
                          <a:gd name="connsiteX2" fmla="*/ 5493532 w 5493533"/>
                          <a:gd name="connsiteY2" fmla="*/ 3561456 h 4297841"/>
                          <a:gd name="connsiteX3" fmla="*/ 2605038 w 5493533"/>
                          <a:gd name="connsiteY3" fmla="*/ 4272410 h 4297841"/>
                          <a:gd name="connsiteX4" fmla="*/ 1959 w 5493533"/>
                          <a:gd name="connsiteY4" fmla="*/ 2944884 h 4297841"/>
                          <a:gd name="connsiteX0" fmla="*/ 2031 w 5429968"/>
                          <a:gd name="connsiteY0" fmla="*/ 2153773 h 4297841"/>
                          <a:gd name="connsiteX1" fmla="*/ 2931047 w 5429968"/>
                          <a:gd name="connsiteY1" fmla="*/ 0 h 4297841"/>
                          <a:gd name="connsiteX2" fmla="*/ 5429967 w 5429968"/>
                          <a:gd name="connsiteY2" fmla="*/ 3561456 h 4297841"/>
                          <a:gd name="connsiteX3" fmla="*/ 2541473 w 5429968"/>
                          <a:gd name="connsiteY3" fmla="*/ 4272410 h 4297841"/>
                          <a:gd name="connsiteX4" fmla="*/ 2031 w 5429968"/>
                          <a:gd name="connsiteY4" fmla="*/ 2153773 h 4297841"/>
                          <a:gd name="connsiteX0" fmla="*/ 2031 w 5429968"/>
                          <a:gd name="connsiteY0" fmla="*/ 2369796 h 4513864"/>
                          <a:gd name="connsiteX1" fmla="*/ 2922975 w 5429968"/>
                          <a:gd name="connsiteY1" fmla="*/ 1 h 4513864"/>
                          <a:gd name="connsiteX2" fmla="*/ 5429967 w 5429968"/>
                          <a:gd name="connsiteY2" fmla="*/ 3777479 h 4513864"/>
                          <a:gd name="connsiteX3" fmla="*/ 2541473 w 5429968"/>
                          <a:gd name="connsiteY3" fmla="*/ 4488433 h 4513864"/>
                          <a:gd name="connsiteX4" fmla="*/ 2031 w 5429968"/>
                          <a:gd name="connsiteY4" fmla="*/ 2369796 h 4513864"/>
                          <a:gd name="connsiteX0" fmla="*/ 2031 w 5429968"/>
                          <a:gd name="connsiteY0" fmla="*/ 2369796 h 4513864"/>
                          <a:gd name="connsiteX1" fmla="*/ 2922975 w 5429968"/>
                          <a:gd name="connsiteY1" fmla="*/ 1 h 4513864"/>
                          <a:gd name="connsiteX2" fmla="*/ 5429967 w 5429968"/>
                          <a:gd name="connsiteY2" fmla="*/ 3777479 h 4513864"/>
                          <a:gd name="connsiteX3" fmla="*/ 2541473 w 5429968"/>
                          <a:gd name="connsiteY3" fmla="*/ 4488433 h 4513864"/>
                          <a:gd name="connsiteX4" fmla="*/ 2031 w 5429968"/>
                          <a:gd name="connsiteY4" fmla="*/ 2369796 h 4513864"/>
                          <a:gd name="connsiteX0" fmla="*/ 2031 w 5429968"/>
                          <a:gd name="connsiteY0" fmla="*/ 2369796 h 4513864"/>
                          <a:gd name="connsiteX1" fmla="*/ 2922975 w 5429968"/>
                          <a:gd name="connsiteY1" fmla="*/ 1 h 4513864"/>
                          <a:gd name="connsiteX2" fmla="*/ 5429967 w 5429968"/>
                          <a:gd name="connsiteY2" fmla="*/ 3777479 h 4513864"/>
                          <a:gd name="connsiteX3" fmla="*/ 2541473 w 5429968"/>
                          <a:gd name="connsiteY3" fmla="*/ 4488433 h 4513864"/>
                          <a:gd name="connsiteX4" fmla="*/ 2031 w 5429968"/>
                          <a:gd name="connsiteY4" fmla="*/ 2369796 h 4513864"/>
                          <a:gd name="connsiteX0" fmla="*/ 2031 w 5818980"/>
                          <a:gd name="connsiteY0" fmla="*/ 2369796 h 4499981"/>
                          <a:gd name="connsiteX1" fmla="*/ 2922975 w 5818980"/>
                          <a:gd name="connsiteY1" fmla="*/ 1 h 4499981"/>
                          <a:gd name="connsiteX2" fmla="*/ 5818981 w 5818980"/>
                          <a:gd name="connsiteY2" fmla="*/ 3380175 h 4499981"/>
                          <a:gd name="connsiteX3" fmla="*/ 2541473 w 5818980"/>
                          <a:gd name="connsiteY3" fmla="*/ 4488433 h 4499981"/>
                          <a:gd name="connsiteX4" fmla="*/ 2031 w 5818980"/>
                          <a:gd name="connsiteY4" fmla="*/ 2369796 h 4499981"/>
                          <a:gd name="connsiteX0" fmla="*/ 2031 w 5818980"/>
                          <a:gd name="connsiteY0" fmla="*/ 2369796 h 4499981"/>
                          <a:gd name="connsiteX1" fmla="*/ 2922975 w 5818980"/>
                          <a:gd name="connsiteY1" fmla="*/ 1 h 4499981"/>
                          <a:gd name="connsiteX2" fmla="*/ 5818981 w 5818980"/>
                          <a:gd name="connsiteY2" fmla="*/ 3380175 h 4499981"/>
                          <a:gd name="connsiteX3" fmla="*/ 2541473 w 5818980"/>
                          <a:gd name="connsiteY3" fmla="*/ 4488433 h 4499981"/>
                          <a:gd name="connsiteX4" fmla="*/ 2031 w 5818980"/>
                          <a:gd name="connsiteY4" fmla="*/ 2369796 h 4499981"/>
                          <a:gd name="connsiteX0" fmla="*/ 2121 w 5819070"/>
                          <a:gd name="connsiteY0" fmla="*/ 2369796 h 4142586"/>
                          <a:gd name="connsiteX1" fmla="*/ 2923065 w 5819070"/>
                          <a:gd name="connsiteY1" fmla="*/ 1 h 4142586"/>
                          <a:gd name="connsiteX2" fmla="*/ 5819071 w 5819070"/>
                          <a:gd name="connsiteY2" fmla="*/ 3380175 h 4142586"/>
                          <a:gd name="connsiteX3" fmla="*/ 2465625 w 5819070"/>
                          <a:gd name="connsiteY3" fmla="*/ 4119021 h 4142586"/>
                          <a:gd name="connsiteX4" fmla="*/ 2121 w 5819070"/>
                          <a:gd name="connsiteY4" fmla="*/ 2369796 h 4142586"/>
                          <a:gd name="connsiteX0" fmla="*/ 1862 w 5818811"/>
                          <a:gd name="connsiteY0" fmla="*/ 2369796 h 4185012"/>
                          <a:gd name="connsiteX1" fmla="*/ 2922806 w 5818811"/>
                          <a:gd name="connsiteY1" fmla="*/ 1 h 4185012"/>
                          <a:gd name="connsiteX2" fmla="*/ 5818812 w 5818811"/>
                          <a:gd name="connsiteY2" fmla="*/ 3380175 h 4185012"/>
                          <a:gd name="connsiteX3" fmla="*/ 2700041 w 5818811"/>
                          <a:gd name="connsiteY3" fmla="*/ 4163990 h 4185012"/>
                          <a:gd name="connsiteX4" fmla="*/ 1862 w 5818811"/>
                          <a:gd name="connsiteY4" fmla="*/ 2369796 h 4185012"/>
                          <a:gd name="connsiteX0" fmla="*/ 2210 w 5517024"/>
                          <a:gd name="connsiteY0" fmla="*/ 2141722 h 4185012"/>
                          <a:gd name="connsiteX1" fmla="*/ 2621019 w 5517024"/>
                          <a:gd name="connsiteY1" fmla="*/ 1 h 4185012"/>
                          <a:gd name="connsiteX2" fmla="*/ 5517025 w 5517024"/>
                          <a:gd name="connsiteY2" fmla="*/ 3380175 h 4185012"/>
                          <a:gd name="connsiteX3" fmla="*/ 2398254 w 5517024"/>
                          <a:gd name="connsiteY3" fmla="*/ 4163990 h 4185012"/>
                          <a:gd name="connsiteX4" fmla="*/ 2210 w 5517024"/>
                          <a:gd name="connsiteY4" fmla="*/ 2141722 h 4185012"/>
                          <a:gd name="connsiteX0" fmla="*/ 2210 w 5517024"/>
                          <a:gd name="connsiteY0" fmla="*/ 2141722 h 4185012"/>
                          <a:gd name="connsiteX1" fmla="*/ 2621019 w 5517024"/>
                          <a:gd name="connsiteY1" fmla="*/ 1 h 4185012"/>
                          <a:gd name="connsiteX2" fmla="*/ 5517025 w 5517024"/>
                          <a:gd name="connsiteY2" fmla="*/ 3380175 h 4185012"/>
                          <a:gd name="connsiteX3" fmla="*/ 2398254 w 5517024"/>
                          <a:gd name="connsiteY3" fmla="*/ 4163990 h 4185012"/>
                          <a:gd name="connsiteX4" fmla="*/ 2210 w 5517024"/>
                          <a:gd name="connsiteY4" fmla="*/ 2141722 h 4185012"/>
                          <a:gd name="connsiteX0" fmla="*/ 2210 w 5517024"/>
                          <a:gd name="connsiteY0" fmla="*/ 2141722 h 4185012"/>
                          <a:gd name="connsiteX1" fmla="*/ 2621019 w 5517024"/>
                          <a:gd name="connsiteY1" fmla="*/ 1 h 4185012"/>
                          <a:gd name="connsiteX2" fmla="*/ 5517025 w 5517024"/>
                          <a:gd name="connsiteY2" fmla="*/ 3380175 h 4185012"/>
                          <a:gd name="connsiteX3" fmla="*/ 2398254 w 5517024"/>
                          <a:gd name="connsiteY3" fmla="*/ 4163990 h 4185012"/>
                          <a:gd name="connsiteX4" fmla="*/ 2210 w 5517024"/>
                          <a:gd name="connsiteY4" fmla="*/ 2141722 h 4185012"/>
                          <a:gd name="connsiteX0" fmla="*/ 2210 w 4964219"/>
                          <a:gd name="connsiteY0" fmla="*/ 2141722 h 4170123"/>
                          <a:gd name="connsiteX1" fmla="*/ 2621019 w 4964219"/>
                          <a:gd name="connsiteY1" fmla="*/ 1 h 4170123"/>
                          <a:gd name="connsiteX2" fmla="*/ 4964219 w 4964219"/>
                          <a:gd name="connsiteY2" fmla="*/ 2442340 h 4170123"/>
                          <a:gd name="connsiteX3" fmla="*/ 2398254 w 4964219"/>
                          <a:gd name="connsiteY3" fmla="*/ 4163990 h 4170123"/>
                          <a:gd name="connsiteX4" fmla="*/ 2210 w 4964219"/>
                          <a:gd name="connsiteY4" fmla="*/ 2141722 h 4170123"/>
                          <a:gd name="connsiteX0" fmla="*/ 2210 w 5383255"/>
                          <a:gd name="connsiteY0" fmla="*/ 2141722 h 4176811"/>
                          <a:gd name="connsiteX1" fmla="*/ 2621019 w 5383255"/>
                          <a:gd name="connsiteY1" fmla="*/ 1 h 4176811"/>
                          <a:gd name="connsiteX2" fmla="*/ 5383255 w 5383255"/>
                          <a:gd name="connsiteY2" fmla="*/ 3125765 h 4176811"/>
                          <a:gd name="connsiteX3" fmla="*/ 2398254 w 5383255"/>
                          <a:gd name="connsiteY3" fmla="*/ 4163990 h 4176811"/>
                          <a:gd name="connsiteX4" fmla="*/ 2210 w 5383255"/>
                          <a:gd name="connsiteY4" fmla="*/ 2141722 h 4176811"/>
                          <a:gd name="connsiteX0" fmla="*/ 2210 w 5160959"/>
                          <a:gd name="connsiteY0" fmla="*/ 2141722 h 4171780"/>
                          <a:gd name="connsiteX1" fmla="*/ 2621019 w 5160959"/>
                          <a:gd name="connsiteY1" fmla="*/ 1 h 4171780"/>
                          <a:gd name="connsiteX2" fmla="*/ 5160958 w 5160959"/>
                          <a:gd name="connsiteY2" fmla="*/ 2719210 h 4171780"/>
                          <a:gd name="connsiteX3" fmla="*/ 2398254 w 5160959"/>
                          <a:gd name="connsiteY3" fmla="*/ 4163990 h 4171780"/>
                          <a:gd name="connsiteX4" fmla="*/ 2210 w 5160959"/>
                          <a:gd name="connsiteY4" fmla="*/ 2141722 h 4171780"/>
                          <a:gd name="connsiteX0" fmla="*/ 2555 w 5161304"/>
                          <a:gd name="connsiteY0" fmla="*/ 2141722 h 3924815"/>
                          <a:gd name="connsiteX1" fmla="*/ 2621364 w 5161304"/>
                          <a:gd name="connsiteY1" fmla="*/ 1 h 3924815"/>
                          <a:gd name="connsiteX2" fmla="*/ 5161303 w 5161304"/>
                          <a:gd name="connsiteY2" fmla="*/ 2719210 h 3924815"/>
                          <a:gd name="connsiteX3" fmla="*/ 2182169 w 5161304"/>
                          <a:gd name="connsiteY3" fmla="*/ 3914542 h 3924815"/>
                          <a:gd name="connsiteX4" fmla="*/ 2555 w 5161304"/>
                          <a:gd name="connsiteY4" fmla="*/ 2141722 h 3924815"/>
                          <a:gd name="connsiteX0" fmla="*/ 2572 w 5161321"/>
                          <a:gd name="connsiteY0" fmla="*/ 2141722 h 4759865"/>
                          <a:gd name="connsiteX1" fmla="*/ 2621381 w 5161321"/>
                          <a:gd name="connsiteY1" fmla="*/ 1 h 4759865"/>
                          <a:gd name="connsiteX2" fmla="*/ 5161320 w 5161321"/>
                          <a:gd name="connsiteY2" fmla="*/ 2719210 h 4759865"/>
                          <a:gd name="connsiteX3" fmla="*/ 2172168 w 5161321"/>
                          <a:gd name="connsiteY3" fmla="*/ 4754927 h 4759865"/>
                          <a:gd name="connsiteX4" fmla="*/ 2572 w 5161321"/>
                          <a:gd name="connsiteY4" fmla="*/ 2141722 h 4759865"/>
                          <a:gd name="connsiteX0" fmla="*/ 2572 w 5161321"/>
                          <a:gd name="connsiteY0" fmla="*/ 2141722 h 4754927"/>
                          <a:gd name="connsiteX1" fmla="*/ 2621381 w 5161321"/>
                          <a:gd name="connsiteY1" fmla="*/ 1 h 4754927"/>
                          <a:gd name="connsiteX2" fmla="*/ 5161320 w 5161321"/>
                          <a:gd name="connsiteY2" fmla="*/ 2719210 h 4754927"/>
                          <a:gd name="connsiteX3" fmla="*/ 2172168 w 5161321"/>
                          <a:gd name="connsiteY3" fmla="*/ 4754927 h 4754927"/>
                          <a:gd name="connsiteX4" fmla="*/ 2572 w 5161321"/>
                          <a:gd name="connsiteY4" fmla="*/ 2141722 h 4754927"/>
                          <a:gd name="connsiteX0" fmla="*/ 15923 w 5174672"/>
                          <a:gd name="connsiteY0" fmla="*/ 2141722 h 4754927"/>
                          <a:gd name="connsiteX1" fmla="*/ 2634732 w 5174672"/>
                          <a:gd name="connsiteY1" fmla="*/ 1 h 4754927"/>
                          <a:gd name="connsiteX2" fmla="*/ 5174671 w 5174672"/>
                          <a:gd name="connsiteY2" fmla="*/ 2719210 h 4754927"/>
                          <a:gd name="connsiteX3" fmla="*/ 2185519 w 5174672"/>
                          <a:gd name="connsiteY3" fmla="*/ 4754927 h 4754927"/>
                          <a:gd name="connsiteX4" fmla="*/ 15923 w 5174672"/>
                          <a:gd name="connsiteY4" fmla="*/ 2141722 h 4754927"/>
                          <a:gd name="connsiteX0" fmla="*/ 15923 w 5174672"/>
                          <a:gd name="connsiteY0" fmla="*/ 2141722 h 4754927"/>
                          <a:gd name="connsiteX1" fmla="*/ 2634732 w 5174672"/>
                          <a:gd name="connsiteY1" fmla="*/ 1 h 4754927"/>
                          <a:gd name="connsiteX2" fmla="*/ 5174671 w 5174672"/>
                          <a:gd name="connsiteY2" fmla="*/ 2719210 h 4754927"/>
                          <a:gd name="connsiteX3" fmla="*/ 2185519 w 5174672"/>
                          <a:gd name="connsiteY3" fmla="*/ 4754927 h 4754927"/>
                          <a:gd name="connsiteX4" fmla="*/ 15923 w 5174672"/>
                          <a:gd name="connsiteY4" fmla="*/ 2141722 h 4754927"/>
                          <a:gd name="connsiteX0" fmla="*/ 13028 w 5171777"/>
                          <a:gd name="connsiteY0" fmla="*/ 2141722 h 4409570"/>
                          <a:gd name="connsiteX1" fmla="*/ 2631837 w 5171777"/>
                          <a:gd name="connsiteY1" fmla="*/ 1 h 4409570"/>
                          <a:gd name="connsiteX2" fmla="*/ 5171776 w 5171777"/>
                          <a:gd name="connsiteY2" fmla="*/ 2719210 h 4409570"/>
                          <a:gd name="connsiteX3" fmla="*/ 2252562 w 5171777"/>
                          <a:gd name="connsiteY3" fmla="*/ 4409571 h 4409570"/>
                          <a:gd name="connsiteX4" fmla="*/ 13028 w 5171777"/>
                          <a:gd name="connsiteY4" fmla="*/ 2141722 h 4409570"/>
                          <a:gd name="connsiteX0" fmla="*/ 12522 w 5171271"/>
                          <a:gd name="connsiteY0" fmla="*/ 2141722 h 4802338"/>
                          <a:gd name="connsiteX1" fmla="*/ 2631331 w 5171271"/>
                          <a:gd name="connsiteY1" fmla="*/ 1 h 4802338"/>
                          <a:gd name="connsiteX2" fmla="*/ 5171270 w 5171271"/>
                          <a:gd name="connsiteY2" fmla="*/ 2719210 h 4802338"/>
                          <a:gd name="connsiteX3" fmla="*/ 2266730 w 5171271"/>
                          <a:gd name="connsiteY3" fmla="*/ 4802337 h 4802338"/>
                          <a:gd name="connsiteX4" fmla="*/ 12522 w 5171271"/>
                          <a:gd name="connsiteY4" fmla="*/ 2141722 h 4802338"/>
                          <a:gd name="connsiteX0" fmla="*/ 12522 w 5171271"/>
                          <a:gd name="connsiteY0" fmla="*/ 1966834 h 4627450"/>
                          <a:gd name="connsiteX1" fmla="*/ 2668411 w 5171271"/>
                          <a:gd name="connsiteY1" fmla="*/ -1 h 4627450"/>
                          <a:gd name="connsiteX2" fmla="*/ 5171270 w 5171271"/>
                          <a:gd name="connsiteY2" fmla="*/ 2544322 h 4627450"/>
                          <a:gd name="connsiteX3" fmla="*/ 2266730 w 5171271"/>
                          <a:gd name="connsiteY3" fmla="*/ 4627449 h 4627450"/>
                          <a:gd name="connsiteX4" fmla="*/ 12522 w 5171271"/>
                          <a:gd name="connsiteY4" fmla="*/ 1966834 h 4627450"/>
                          <a:gd name="connsiteX0" fmla="*/ 12522 w 5171271"/>
                          <a:gd name="connsiteY0" fmla="*/ 2138000 h 4798616"/>
                          <a:gd name="connsiteX1" fmla="*/ 2570192 w 5171271"/>
                          <a:gd name="connsiteY1" fmla="*/ 0 h 4798616"/>
                          <a:gd name="connsiteX2" fmla="*/ 5171270 w 5171271"/>
                          <a:gd name="connsiteY2" fmla="*/ 2715488 h 4798616"/>
                          <a:gd name="connsiteX3" fmla="*/ 2266730 w 5171271"/>
                          <a:gd name="connsiteY3" fmla="*/ 4798615 h 4798616"/>
                          <a:gd name="connsiteX4" fmla="*/ 12522 w 5171271"/>
                          <a:gd name="connsiteY4" fmla="*/ 2138000 h 4798616"/>
                          <a:gd name="connsiteX0" fmla="*/ 12522 w 5171271"/>
                          <a:gd name="connsiteY0" fmla="*/ 2138000 h 4798616"/>
                          <a:gd name="connsiteX1" fmla="*/ 2570192 w 5171271"/>
                          <a:gd name="connsiteY1" fmla="*/ 0 h 4798616"/>
                          <a:gd name="connsiteX2" fmla="*/ 5171270 w 5171271"/>
                          <a:gd name="connsiteY2" fmla="*/ 2715488 h 4798616"/>
                          <a:gd name="connsiteX3" fmla="*/ 2266730 w 5171271"/>
                          <a:gd name="connsiteY3" fmla="*/ 4798615 h 4798616"/>
                          <a:gd name="connsiteX4" fmla="*/ 12522 w 5171271"/>
                          <a:gd name="connsiteY4" fmla="*/ 2138000 h 4798616"/>
                          <a:gd name="connsiteX0" fmla="*/ 12522 w 5171271"/>
                          <a:gd name="connsiteY0" fmla="*/ 2138000 h 4798616"/>
                          <a:gd name="connsiteX1" fmla="*/ 2570192 w 5171271"/>
                          <a:gd name="connsiteY1" fmla="*/ 0 h 4798616"/>
                          <a:gd name="connsiteX2" fmla="*/ 5171270 w 5171271"/>
                          <a:gd name="connsiteY2" fmla="*/ 2715488 h 4798616"/>
                          <a:gd name="connsiteX3" fmla="*/ 2266730 w 5171271"/>
                          <a:gd name="connsiteY3" fmla="*/ 4798615 h 4798616"/>
                          <a:gd name="connsiteX4" fmla="*/ 12522 w 5171271"/>
                          <a:gd name="connsiteY4" fmla="*/ 2138000 h 4798616"/>
                          <a:gd name="connsiteX0" fmla="*/ 12522 w 5171271"/>
                          <a:gd name="connsiteY0" fmla="*/ 2138000 h 4798616"/>
                          <a:gd name="connsiteX1" fmla="*/ 2570192 w 5171271"/>
                          <a:gd name="connsiteY1" fmla="*/ 0 h 4798616"/>
                          <a:gd name="connsiteX2" fmla="*/ 5171270 w 5171271"/>
                          <a:gd name="connsiteY2" fmla="*/ 2715488 h 4798616"/>
                          <a:gd name="connsiteX3" fmla="*/ 2266730 w 5171271"/>
                          <a:gd name="connsiteY3" fmla="*/ 4798615 h 4798616"/>
                          <a:gd name="connsiteX4" fmla="*/ 12522 w 5171271"/>
                          <a:gd name="connsiteY4" fmla="*/ 2138000 h 4798616"/>
                          <a:gd name="connsiteX0" fmla="*/ 12522 w 5171271"/>
                          <a:gd name="connsiteY0" fmla="*/ 2138000 h 4798616"/>
                          <a:gd name="connsiteX1" fmla="*/ 2570192 w 5171271"/>
                          <a:gd name="connsiteY1" fmla="*/ 0 h 4798616"/>
                          <a:gd name="connsiteX2" fmla="*/ 5171270 w 5171271"/>
                          <a:gd name="connsiteY2" fmla="*/ 2715488 h 4798616"/>
                          <a:gd name="connsiteX3" fmla="*/ 2266730 w 5171271"/>
                          <a:gd name="connsiteY3" fmla="*/ 4798615 h 4798616"/>
                          <a:gd name="connsiteX4" fmla="*/ 12522 w 5171271"/>
                          <a:gd name="connsiteY4" fmla="*/ 2138000 h 4798616"/>
                          <a:gd name="connsiteX0" fmla="*/ 9580 w 5276765"/>
                          <a:gd name="connsiteY0" fmla="*/ 2105231 h 4798616"/>
                          <a:gd name="connsiteX1" fmla="*/ 2675686 w 5276765"/>
                          <a:gd name="connsiteY1" fmla="*/ 0 h 4798616"/>
                          <a:gd name="connsiteX2" fmla="*/ 5276764 w 5276765"/>
                          <a:gd name="connsiteY2" fmla="*/ 2715488 h 4798616"/>
                          <a:gd name="connsiteX3" fmla="*/ 2372224 w 5276765"/>
                          <a:gd name="connsiteY3" fmla="*/ 4798615 h 4798616"/>
                          <a:gd name="connsiteX4" fmla="*/ 9580 w 5276765"/>
                          <a:gd name="connsiteY4" fmla="*/ 2105231 h 4798616"/>
                          <a:gd name="connsiteX0" fmla="*/ 9580 w 5276765"/>
                          <a:gd name="connsiteY0" fmla="*/ 2105231 h 4798616"/>
                          <a:gd name="connsiteX1" fmla="*/ 2675686 w 5276765"/>
                          <a:gd name="connsiteY1" fmla="*/ 0 h 4798616"/>
                          <a:gd name="connsiteX2" fmla="*/ 5276764 w 5276765"/>
                          <a:gd name="connsiteY2" fmla="*/ 2715488 h 4798616"/>
                          <a:gd name="connsiteX3" fmla="*/ 2372224 w 5276765"/>
                          <a:gd name="connsiteY3" fmla="*/ 4798615 h 4798616"/>
                          <a:gd name="connsiteX4" fmla="*/ 9580 w 5276765"/>
                          <a:gd name="connsiteY4" fmla="*/ 2105231 h 4798616"/>
                          <a:gd name="connsiteX0" fmla="*/ 9580 w 5175562"/>
                          <a:gd name="connsiteY0" fmla="*/ 2105231 h 4798616"/>
                          <a:gd name="connsiteX1" fmla="*/ 2675686 w 5175562"/>
                          <a:gd name="connsiteY1" fmla="*/ 0 h 4798616"/>
                          <a:gd name="connsiteX2" fmla="*/ 5175563 w 5175562"/>
                          <a:gd name="connsiteY2" fmla="*/ 2879102 h 4798616"/>
                          <a:gd name="connsiteX3" fmla="*/ 2372224 w 5175562"/>
                          <a:gd name="connsiteY3" fmla="*/ 4798615 h 4798616"/>
                          <a:gd name="connsiteX4" fmla="*/ 9580 w 5175562"/>
                          <a:gd name="connsiteY4" fmla="*/ 2105231 h 4798616"/>
                          <a:gd name="connsiteX0" fmla="*/ 9580 w 5175562"/>
                          <a:gd name="connsiteY0" fmla="*/ 2105231 h 4798616"/>
                          <a:gd name="connsiteX1" fmla="*/ 2675686 w 5175562"/>
                          <a:gd name="connsiteY1" fmla="*/ 0 h 4798616"/>
                          <a:gd name="connsiteX2" fmla="*/ 5175563 w 5175562"/>
                          <a:gd name="connsiteY2" fmla="*/ 2879102 h 4798616"/>
                          <a:gd name="connsiteX3" fmla="*/ 2372224 w 5175562"/>
                          <a:gd name="connsiteY3" fmla="*/ 4798615 h 4798616"/>
                          <a:gd name="connsiteX4" fmla="*/ 9580 w 5175562"/>
                          <a:gd name="connsiteY4" fmla="*/ 2105231 h 4798616"/>
                          <a:gd name="connsiteX0" fmla="*/ 9580 w 5175562"/>
                          <a:gd name="connsiteY0" fmla="*/ 2105231 h 4798616"/>
                          <a:gd name="connsiteX1" fmla="*/ 2675686 w 5175562"/>
                          <a:gd name="connsiteY1" fmla="*/ 0 h 4798616"/>
                          <a:gd name="connsiteX2" fmla="*/ 5175563 w 5175562"/>
                          <a:gd name="connsiteY2" fmla="*/ 2879102 h 4798616"/>
                          <a:gd name="connsiteX3" fmla="*/ 2372224 w 5175562"/>
                          <a:gd name="connsiteY3" fmla="*/ 4798615 h 4798616"/>
                          <a:gd name="connsiteX4" fmla="*/ 9580 w 5175562"/>
                          <a:gd name="connsiteY4" fmla="*/ 2105231 h 4798616"/>
                          <a:gd name="connsiteX0" fmla="*/ 9580 w 5175562"/>
                          <a:gd name="connsiteY0" fmla="*/ 2105231 h 4798616"/>
                          <a:gd name="connsiteX1" fmla="*/ 2675686 w 5175562"/>
                          <a:gd name="connsiteY1" fmla="*/ 0 h 4798616"/>
                          <a:gd name="connsiteX2" fmla="*/ 5175563 w 5175562"/>
                          <a:gd name="connsiteY2" fmla="*/ 2879102 h 4798616"/>
                          <a:gd name="connsiteX3" fmla="*/ 2372224 w 5175562"/>
                          <a:gd name="connsiteY3" fmla="*/ 4798615 h 4798616"/>
                          <a:gd name="connsiteX4" fmla="*/ 9580 w 5175562"/>
                          <a:gd name="connsiteY4" fmla="*/ 2105231 h 4798616"/>
                          <a:gd name="connsiteX0" fmla="*/ 9722 w 5175704"/>
                          <a:gd name="connsiteY0" fmla="*/ 2105231 h 4621871"/>
                          <a:gd name="connsiteX1" fmla="*/ 2675828 w 5175704"/>
                          <a:gd name="connsiteY1" fmla="*/ 0 h 4621871"/>
                          <a:gd name="connsiteX2" fmla="*/ 5175705 w 5175704"/>
                          <a:gd name="connsiteY2" fmla="*/ 2879102 h 4621871"/>
                          <a:gd name="connsiteX3" fmla="*/ 2365854 w 5175704"/>
                          <a:gd name="connsiteY3" fmla="*/ 4621870 h 4621871"/>
                          <a:gd name="connsiteX4" fmla="*/ 9722 w 5175704"/>
                          <a:gd name="connsiteY4" fmla="*/ 2105231 h 4621871"/>
                          <a:gd name="connsiteX0" fmla="*/ 14527 w 5180509"/>
                          <a:gd name="connsiteY0" fmla="*/ 2105231 h 4621871"/>
                          <a:gd name="connsiteX1" fmla="*/ 2680633 w 5180509"/>
                          <a:gd name="connsiteY1" fmla="*/ 0 h 4621871"/>
                          <a:gd name="connsiteX2" fmla="*/ 5180510 w 5180509"/>
                          <a:gd name="connsiteY2" fmla="*/ 2879102 h 4621871"/>
                          <a:gd name="connsiteX3" fmla="*/ 2370659 w 5180509"/>
                          <a:gd name="connsiteY3" fmla="*/ 4621870 h 4621871"/>
                          <a:gd name="connsiteX4" fmla="*/ 14527 w 5180509"/>
                          <a:gd name="connsiteY4" fmla="*/ 2105231 h 4621871"/>
                          <a:gd name="connsiteX0" fmla="*/ 12594 w 5178576"/>
                          <a:gd name="connsiteY0" fmla="*/ 2105231 h 4621871"/>
                          <a:gd name="connsiteX1" fmla="*/ 2678700 w 5178576"/>
                          <a:gd name="connsiteY1" fmla="*/ 0 h 4621871"/>
                          <a:gd name="connsiteX2" fmla="*/ 5178577 w 5178576"/>
                          <a:gd name="connsiteY2" fmla="*/ 2879102 h 4621871"/>
                          <a:gd name="connsiteX3" fmla="*/ 2368726 w 5178576"/>
                          <a:gd name="connsiteY3" fmla="*/ 4621870 h 4621871"/>
                          <a:gd name="connsiteX4" fmla="*/ 12594 w 5178576"/>
                          <a:gd name="connsiteY4" fmla="*/ 2105231 h 4621871"/>
                          <a:gd name="connsiteX0" fmla="*/ 12594 w 5269887"/>
                          <a:gd name="connsiteY0" fmla="*/ 2109572 h 4626212"/>
                          <a:gd name="connsiteX1" fmla="*/ 2678700 w 5269887"/>
                          <a:gd name="connsiteY1" fmla="*/ 4341 h 4626212"/>
                          <a:gd name="connsiteX2" fmla="*/ 4411302 w 5269887"/>
                          <a:gd name="connsiteY2" fmla="*/ 1596889 h 4626212"/>
                          <a:gd name="connsiteX3" fmla="*/ 5178577 w 5269887"/>
                          <a:gd name="connsiteY3" fmla="*/ 2883443 h 4626212"/>
                          <a:gd name="connsiteX4" fmla="*/ 2368726 w 5269887"/>
                          <a:gd name="connsiteY4" fmla="*/ 4626211 h 4626212"/>
                          <a:gd name="connsiteX5" fmla="*/ 12594 w 5269887"/>
                          <a:gd name="connsiteY5" fmla="*/ 2109572 h 4626212"/>
                          <a:gd name="connsiteX0" fmla="*/ 12594 w 5269224"/>
                          <a:gd name="connsiteY0" fmla="*/ 2110368 h 4627008"/>
                          <a:gd name="connsiteX1" fmla="*/ 2678700 w 5269224"/>
                          <a:gd name="connsiteY1" fmla="*/ 5137 h 4627008"/>
                          <a:gd name="connsiteX2" fmla="*/ 4404066 w 5269224"/>
                          <a:gd name="connsiteY2" fmla="*/ 1401301 h 4627008"/>
                          <a:gd name="connsiteX3" fmla="*/ 5178577 w 5269224"/>
                          <a:gd name="connsiteY3" fmla="*/ 2884239 h 4627008"/>
                          <a:gd name="connsiteX4" fmla="*/ 2368726 w 5269224"/>
                          <a:gd name="connsiteY4" fmla="*/ 4627007 h 4627008"/>
                          <a:gd name="connsiteX5" fmla="*/ 12594 w 5269224"/>
                          <a:gd name="connsiteY5" fmla="*/ 2110368 h 4627008"/>
                          <a:gd name="connsiteX0" fmla="*/ 12594 w 4689981"/>
                          <a:gd name="connsiteY0" fmla="*/ 2110368 h 4635464"/>
                          <a:gd name="connsiteX1" fmla="*/ 2678700 w 4689981"/>
                          <a:gd name="connsiteY1" fmla="*/ 5137 h 4635464"/>
                          <a:gd name="connsiteX2" fmla="*/ 4404066 w 4689981"/>
                          <a:gd name="connsiteY2" fmla="*/ 1401301 h 4635464"/>
                          <a:gd name="connsiteX3" fmla="*/ 4406858 w 4689981"/>
                          <a:gd name="connsiteY3" fmla="*/ 3974354 h 4635464"/>
                          <a:gd name="connsiteX4" fmla="*/ 2368726 w 4689981"/>
                          <a:gd name="connsiteY4" fmla="*/ 4627007 h 4635464"/>
                          <a:gd name="connsiteX5" fmla="*/ 12594 w 4689981"/>
                          <a:gd name="connsiteY5" fmla="*/ 2110368 h 4635464"/>
                          <a:gd name="connsiteX0" fmla="*/ 12594 w 4987458"/>
                          <a:gd name="connsiteY0" fmla="*/ 2108300 h 4633396"/>
                          <a:gd name="connsiteX1" fmla="*/ 2678700 w 4987458"/>
                          <a:gd name="connsiteY1" fmla="*/ 3069 h 4633396"/>
                          <a:gd name="connsiteX2" fmla="*/ 4828960 w 4987458"/>
                          <a:gd name="connsiteY2" fmla="*/ 2121316 h 4633396"/>
                          <a:gd name="connsiteX3" fmla="*/ 4406858 w 4987458"/>
                          <a:gd name="connsiteY3" fmla="*/ 3972286 h 4633396"/>
                          <a:gd name="connsiteX4" fmla="*/ 2368726 w 4987458"/>
                          <a:gd name="connsiteY4" fmla="*/ 4624939 h 4633396"/>
                          <a:gd name="connsiteX5" fmla="*/ 12594 w 4987458"/>
                          <a:gd name="connsiteY5" fmla="*/ 2108300 h 4633396"/>
                          <a:gd name="connsiteX0" fmla="*/ 12594 w 4987458"/>
                          <a:gd name="connsiteY0" fmla="*/ 2108712 h 4633808"/>
                          <a:gd name="connsiteX1" fmla="*/ 2678700 w 4987458"/>
                          <a:gd name="connsiteY1" fmla="*/ 3481 h 4633808"/>
                          <a:gd name="connsiteX2" fmla="*/ 4828960 w 4987458"/>
                          <a:gd name="connsiteY2" fmla="*/ 2121728 h 4633808"/>
                          <a:gd name="connsiteX3" fmla="*/ 4406858 w 4987458"/>
                          <a:gd name="connsiteY3" fmla="*/ 3972698 h 4633808"/>
                          <a:gd name="connsiteX4" fmla="*/ 2368726 w 4987458"/>
                          <a:gd name="connsiteY4" fmla="*/ 4625351 h 4633808"/>
                          <a:gd name="connsiteX5" fmla="*/ 12594 w 4987458"/>
                          <a:gd name="connsiteY5" fmla="*/ 2108712 h 4633808"/>
                          <a:gd name="connsiteX0" fmla="*/ 16486 w 4991350"/>
                          <a:gd name="connsiteY0" fmla="*/ 2108712 h 4488135"/>
                          <a:gd name="connsiteX1" fmla="*/ 2682592 w 4991350"/>
                          <a:gd name="connsiteY1" fmla="*/ 3481 h 4488135"/>
                          <a:gd name="connsiteX2" fmla="*/ 4832852 w 4991350"/>
                          <a:gd name="connsiteY2" fmla="*/ 2121728 h 4488135"/>
                          <a:gd name="connsiteX3" fmla="*/ 4410750 w 4991350"/>
                          <a:gd name="connsiteY3" fmla="*/ 3972698 h 4488135"/>
                          <a:gd name="connsiteX4" fmla="*/ 2255285 w 4991350"/>
                          <a:gd name="connsiteY4" fmla="*/ 4212603 h 4488135"/>
                          <a:gd name="connsiteX5" fmla="*/ 16486 w 4991350"/>
                          <a:gd name="connsiteY5" fmla="*/ 2108712 h 4488135"/>
                          <a:gd name="connsiteX0" fmla="*/ 16486 w 4991350"/>
                          <a:gd name="connsiteY0" fmla="*/ 2108712 h 4816126"/>
                          <a:gd name="connsiteX1" fmla="*/ 2682592 w 4991350"/>
                          <a:gd name="connsiteY1" fmla="*/ 3481 h 4816126"/>
                          <a:gd name="connsiteX2" fmla="*/ 4832852 w 4991350"/>
                          <a:gd name="connsiteY2" fmla="*/ 2121728 h 4816126"/>
                          <a:gd name="connsiteX3" fmla="*/ 4410750 w 4991350"/>
                          <a:gd name="connsiteY3" fmla="*/ 3972698 h 4816126"/>
                          <a:gd name="connsiteX4" fmla="*/ 2255285 w 4991350"/>
                          <a:gd name="connsiteY4" fmla="*/ 4212603 h 4816126"/>
                          <a:gd name="connsiteX5" fmla="*/ 16486 w 4991350"/>
                          <a:gd name="connsiteY5" fmla="*/ 2108712 h 4816126"/>
                          <a:gd name="connsiteX0" fmla="*/ 49073 w 4651202"/>
                          <a:gd name="connsiteY0" fmla="*/ 1692389 h 4816126"/>
                          <a:gd name="connsiteX1" fmla="*/ 2342444 w 4651202"/>
                          <a:gd name="connsiteY1" fmla="*/ 3481 h 4816126"/>
                          <a:gd name="connsiteX2" fmla="*/ 4492704 w 4651202"/>
                          <a:gd name="connsiteY2" fmla="*/ 2121728 h 4816126"/>
                          <a:gd name="connsiteX3" fmla="*/ 4070602 w 4651202"/>
                          <a:gd name="connsiteY3" fmla="*/ 3972698 h 4816126"/>
                          <a:gd name="connsiteX4" fmla="*/ 1915137 w 4651202"/>
                          <a:gd name="connsiteY4" fmla="*/ 4212603 h 4816126"/>
                          <a:gd name="connsiteX5" fmla="*/ 49073 w 4651202"/>
                          <a:gd name="connsiteY5" fmla="*/ 1692389 h 4816126"/>
                          <a:gd name="connsiteX0" fmla="*/ 201568 w 4803697"/>
                          <a:gd name="connsiteY0" fmla="*/ 1692389 h 4816126"/>
                          <a:gd name="connsiteX1" fmla="*/ 2494939 w 4803697"/>
                          <a:gd name="connsiteY1" fmla="*/ 3481 h 4816126"/>
                          <a:gd name="connsiteX2" fmla="*/ 4645199 w 4803697"/>
                          <a:gd name="connsiteY2" fmla="*/ 2121728 h 4816126"/>
                          <a:gd name="connsiteX3" fmla="*/ 4223097 w 4803697"/>
                          <a:gd name="connsiteY3" fmla="*/ 3972698 h 4816126"/>
                          <a:gd name="connsiteX4" fmla="*/ 2067632 w 4803697"/>
                          <a:gd name="connsiteY4" fmla="*/ 4212603 h 4816126"/>
                          <a:gd name="connsiteX5" fmla="*/ 201568 w 4803697"/>
                          <a:gd name="connsiteY5" fmla="*/ 1692389 h 48161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803697" h="4816126">
                            <a:moveTo>
                              <a:pt x="201568" y="1692389"/>
                            </a:moveTo>
                            <a:cubicBezTo>
                              <a:pt x="853100" y="605201"/>
                              <a:pt x="1505333" y="87789"/>
                              <a:pt x="2494939" y="3481"/>
                            </a:cubicBezTo>
                            <a:cubicBezTo>
                              <a:pt x="3228057" y="-81966"/>
                              <a:pt x="4358516" y="1427309"/>
                              <a:pt x="4645199" y="2121728"/>
                            </a:cubicBezTo>
                            <a:cubicBezTo>
                              <a:pt x="5061845" y="2601578"/>
                              <a:pt x="4563526" y="3467811"/>
                              <a:pt x="4223097" y="3972698"/>
                            </a:cubicBezTo>
                            <a:cubicBezTo>
                              <a:pt x="3729945" y="5120864"/>
                              <a:pt x="5691744" y="4992103"/>
                              <a:pt x="2067632" y="4212603"/>
                            </a:cubicBezTo>
                            <a:cubicBezTo>
                              <a:pt x="-110972" y="3555799"/>
                              <a:pt x="-233802" y="2607411"/>
                              <a:pt x="201568" y="1692389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83" name="二等辺三角形 8">
                        <a:extLst>
                          <a:ext uri="{FF2B5EF4-FFF2-40B4-BE49-F238E27FC236}">
                            <a16:creationId xmlns:a16="http://schemas.microsoft.com/office/drawing/2014/main" id="{DBC50F82-B1FB-430A-CF16-F2C841FEE69E}"/>
                          </a:ext>
                        </a:extLst>
                      </p:cNvPr>
                      <p:cNvSpPr/>
                      <p:nvPr/>
                    </p:nvSpPr>
                    <p:spPr>
                      <a:xfrm rot="19887595">
                        <a:off x="5753226" y="3420402"/>
                        <a:ext cx="160091" cy="136691"/>
                      </a:xfrm>
                      <a:custGeom>
                        <a:avLst/>
                        <a:gdLst>
                          <a:gd name="connsiteX0" fmla="*/ 0 w 2113642"/>
                          <a:gd name="connsiteY0" fmla="*/ 411130 h 411130"/>
                          <a:gd name="connsiteX1" fmla="*/ 1056821 w 2113642"/>
                          <a:gd name="connsiteY1" fmla="*/ 0 h 411130"/>
                          <a:gd name="connsiteX2" fmla="*/ 2113642 w 2113642"/>
                          <a:gd name="connsiteY2" fmla="*/ 411130 h 411130"/>
                          <a:gd name="connsiteX3" fmla="*/ 0 w 2113642"/>
                          <a:gd name="connsiteY3" fmla="*/ 411130 h 411130"/>
                          <a:gd name="connsiteX0" fmla="*/ 0 w 2113642"/>
                          <a:gd name="connsiteY0" fmla="*/ 505723 h 505723"/>
                          <a:gd name="connsiteX1" fmla="*/ 1918669 w 2113642"/>
                          <a:gd name="connsiteY1" fmla="*/ 0 h 505723"/>
                          <a:gd name="connsiteX2" fmla="*/ 2113642 w 2113642"/>
                          <a:gd name="connsiteY2" fmla="*/ 505723 h 505723"/>
                          <a:gd name="connsiteX3" fmla="*/ 0 w 2113642"/>
                          <a:gd name="connsiteY3" fmla="*/ 505723 h 505723"/>
                          <a:gd name="connsiteX0" fmla="*/ 0 w 2113642"/>
                          <a:gd name="connsiteY0" fmla="*/ 467623 h 467623"/>
                          <a:gd name="connsiteX1" fmla="*/ 1671227 w 2113642"/>
                          <a:gd name="connsiteY1" fmla="*/ 0 h 467623"/>
                          <a:gd name="connsiteX2" fmla="*/ 2113642 w 2113642"/>
                          <a:gd name="connsiteY2" fmla="*/ 467623 h 467623"/>
                          <a:gd name="connsiteX3" fmla="*/ 0 w 2113642"/>
                          <a:gd name="connsiteY3" fmla="*/ 467623 h 467623"/>
                          <a:gd name="connsiteX0" fmla="*/ 0 w 1876510"/>
                          <a:gd name="connsiteY0" fmla="*/ 359673 h 467623"/>
                          <a:gd name="connsiteX1" fmla="*/ 1434095 w 1876510"/>
                          <a:gd name="connsiteY1" fmla="*/ 0 h 467623"/>
                          <a:gd name="connsiteX2" fmla="*/ 1876510 w 1876510"/>
                          <a:gd name="connsiteY2" fmla="*/ 467623 h 467623"/>
                          <a:gd name="connsiteX3" fmla="*/ 0 w 1876510"/>
                          <a:gd name="connsiteY3" fmla="*/ 359673 h 467623"/>
                          <a:gd name="connsiteX0" fmla="*/ 0 w 1876510"/>
                          <a:gd name="connsiteY0" fmla="*/ 359673 h 467623"/>
                          <a:gd name="connsiteX1" fmla="*/ 1434095 w 1876510"/>
                          <a:gd name="connsiteY1" fmla="*/ 0 h 467623"/>
                          <a:gd name="connsiteX2" fmla="*/ 1876510 w 1876510"/>
                          <a:gd name="connsiteY2" fmla="*/ 467623 h 467623"/>
                          <a:gd name="connsiteX3" fmla="*/ 0 w 1876510"/>
                          <a:gd name="connsiteY3" fmla="*/ 359673 h 467623"/>
                          <a:gd name="connsiteX0" fmla="*/ 0 w 1824960"/>
                          <a:gd name="connsiteY0" fmla="*/ 359673 h 512073"/>
                          <a:gd name="connsiteX1" fmla="*/ 1434095 w 1824960"/>
                          <a:gd name="connsiteY1" fmla="*/ 0 h 512073"/>
                          <a:gd name="connsiteX2" fmla="*/ 1824960 w 1824960"/>
                          <a:gd name="connsiteY2" fmla="*/ 512073 h 512073"/>
                          <a:gd name="connsiteX3" fmla="*/ 0 w 1824960"/>
                          <a:gd name="connsiteY3" fmla="*/ 359673 h 512073"/>
                          <a:gd name="connsiteX0" fmla="*/ 0 w 1824960"/>
                          <a:gd name="connsiteY0" fmla="*/ 381898 h 534298"/>
                          <a:gd name="connsiteX1" fmla="*/ 1465026 w 1824960"/>
                          <a:gd name="connsiteY1" fmla="*/ 0 h 534298"/>
                          <a:gd name="connsiteX2" fmla="*/ 1824960 w 1824960"/>
                          <a:gd name="connsiteY2" fmla="*/ 534298 h 534298"/>
                          <a:gd name="connsiteX3" fmla="*/ 0 w 1824960"/>
                          <a:gd name="connsiteY3" fmla="*/ 381898 h 534298"/>
                          <a:gd name="connsiteX0" fmla="*/ 0 w 1824960"/>
                          <a:gd name="connsiteY0" fmla="*/ 381898 h 534298"/>
                          <a:gd name="connsiteX1" fmla="*/ 1465026 w 1824960"/>
                          <a:gd name="connsiteY1" fmla="*/ 0 h 534298"/>
                          <a:gd name="connsiteX2" fmla="*/ 1824960 w 1824960"/>
                          <a:gd name="connsiteY2" fmla="*/ 534298 h 534298"/>
                          <a:gd name="connsiteX3" fmla="*/ 0 w 1824960"/>
                          <a:gd name="connsiteY3" fmla="*/ 381898 h 534298"/>
                          <a:gd name="connsiteX0" fmla="*/ 0 w 1824960"/>
                          <a:gd name="connsiteY0" fmla="*/ 385073 h 537473"/>
                          <a:gd name="connsiteX1" fmla="*/ 1449560 w 1824960"/>
                          <a:gd name="connsiteY1" fmla="*/ 0 h 537473"/>
                          <a:gd name="connsiteX2" fmla="*/ 1824960 w 1824960"/>
                          <a:gd name="connsiteY2" fmla="*/ 537473 h 537473"/>
                          <a:gd name="connsiteX3" fmla="*/ 0 w 1824960"/>
                          <a:gd name="connsiteY3" fmla="*/ 385073 h 537473"/>
                          <a:gd name="connsiteX0" fmla="*/ 0 w 1879948"/>
                          <a:gd name="connsiteY0" fmla="*/ 385073 h 529006"/>
                          <a:gd name="connsiteX1" fmla="*/ 1449560 w 1879948"/>
                          <a:gd name="connsiteY1" fmla="*/ 0 h 529006"/>
                          <a:gd name="connsiteX2" fmla="*/ 1879948 w 1879948"/>
                          <a:gd name="connsiteY2" fmla="*/ 529006 h 529006"/>
                          <a:gd name="connsiteX3" fmla="*/ 0 w 1879948"/>
                          <a:gd name="connsiteY3" fmla="*/ 385073 h 529006"/>
                          <a:gd name="connsiteX0" fmla="*/ 0 w 1879948"/>
                          <a:gd name="connsiteY0" fmla="*/ 385073 h 529006"/>
                          <a:gd name="connsiteX1" fmla="*/ 875852 w 1879948"/>
                          <a:gd name="connsiteY1" fmla="*/ 153457 h 529006"/>
                          <a:gd name="connsiteX2" fmla="*/ 1449560 w 1879948"/>
                          <a:gd name="connsiteY2" fmla="*/ 0 h 529006"/>
                          <a:gd name="connsiteX3" fmla="*/ 1879948 w 1879948"/>
                          <a:gd name="connsiteY3" fmla="*/ 529006 h 529006"/>
                          <a:gd name="connsiteX4" fmla="*/ 0 w 1879948"/>
                          <a:gd name="connsiteY4" fmla="*/ 385073 h 529006"/>
                          <a:gd name="connsiteX0" fmla="*/ 0 w 1879948"/>
                          <a:gd name="connsiteY0" fmla="*/ 385073 h 565856"/>
                          <a:gd name="connsiteX1" fmla="*/ 875852 w 1879948"/>
                          <a:gd name="connsiteY1" fmla="*/ 153457 h 565856"/>
                          <a:gd name="connsiteX2" fmla="*/ 1449560 w 1879948"/>
                          <a:gd name="connsiteY2" fmla="*/ 0 h 565856"/>
                          <a:gd name="connsiteX3" fmla="*/ 1879948 w 1879948"/>
                          <a:gd name="connsiteY3" fmla="*/ 529006 h 565856"/>
                          <a:gd name="connsiteX4" fmla="*/ 1118139 w 1879948"/>
                          <a:gd name="connsiteY4" fmla="*/ 505882 h 565856"/>
                          <a:gd name="connsiteX5" fmla="*/ 0 w 1879948"/>
                          <a:gd name="connsiteY5" fmla="*/ 385073 h 565856"/>
                          <a:gd name="connsiteX0" fmla="*/ 0 w 1879948"/>
                          <a:gd name="connsiteY0" fmla="*/ 404123 h 584906"/>
                          <a:gd name="connsiteX1" fmla="*/ 875852 w 1879948"/>
                          <a:gd name="connsiteY1" fmla="*/ 172507 h 584906"/>
                          <a:gd name="connsiteX2" fmla="*/ 1320684 w 1879948"/>
                          <a:gd name="connsiteY2" fmla="*/ 0 h 584906"/>
                          <a:gd name="connsiteX3" fmla="*/ 1879948 w 1879948"/>
                          <a:gd name="connsiteY3" fmla="*/ 548056 h 584906"/>
                          <a:gd name="connsiteX4" fmla="*/ 1118139 w 1879948"/>
                          <a:gd name="connsiteY4" fmla="*/ 524932 h 584906"/>
                          <a:gd name="connsiteX5" fmla="*/ 0 w 1879948"/>
                          <a:gd name="connsiteY5" fmla="*/ 404123 h 584906"/>
                          <a:gd name="connsiteX0" fmla="*/ 0 w 1673746"/>
                          <a:gd name="connsiteY0" fmla="*/ 404123 h 577841"/>
                          <a:gd name="connsiteX1" fmla="*/ 875852 w 1673746"/>
                          <a:gd name="connsiteY1" fmla="*/ 172507 h 577841"/>
                          <a:gd name="connsiteX2" fmla="*/ 1320684 w 1673746"/>
                          <a:gd name="connsiteY2" fmla="*/ 0 h 577841"/>
                          <a:gd name="connsiteX3" fmla="*/ 1673746 w 1673746"/>
                          <a:gd name="connsiteY3" fmla="*/ 538531 h 577841"/>
                          <a:gd name="connsiteX4" fmla="*/ 1118139 w 1673746"/>
                          <a:gd name="connsiteY4" fmla="*/ 524932 h 577841"/>
                          <a:gd name="connsiteX5" fmla="*/ 0 w 1673746"/>
                          <a:gd name="connsiteY5" fmla="*/ 404123 h 577841"/>
                          <a:gd name="connsiteX0" fmla="*/ 0 w 1673746"/>
                          <a:gd name="connsiteY0" fmla="*/ 404123 h 582683"/>
                          <a:gd name="connsiteX1" fmla="*/ 875852 w 1673746"/>
                          <a:gd name="connsiteY1" fmla="*/ 172507 h 582683"/>
                          <a:gd name="connsiteX2" fmla="*/ 1320684 w 1673746"/>
                          <a:gd name="connsiteY2" fmla="*/ 0 h 582683"/>
                          <a:gd name="connsiteX3" fmla="*/ 1673746 w 1673746"/>
                          <a:gd name="connsiteY3" fmla="*/ 538531 h 582683"/>
                          <a:gd name="connsiteX4" fmla="*/ 932557 w 1673746"/>
                          <a:gd name="connsiteY4" fmla="*/ 540807 h 582683"/>
                          <a:gd name="connsiteX5" fmla="*/ 0 w 1673746"/>
                          <a:gd name="connsiteY5" fmla="*/ 404123 h 582683"/>
                          <a:gd name="connsiteX0" fmla="*/ 0 w 1673746"/>
                          <a:gd name="connsiteY0" fmla="*/ 404123 h 582683"/>
                          <a:gd name="connsiteX1" fmla="*/ 1009883 w 1673746"/>
                          <a:gd name="connsiteY1" fmla="*/ 261407 h 582683"/>
                          <a:gd name="connsiteX2" fmla="*/ 1320684 w 1673746"/>
                          <a:gd name="connsiteY2" fmla="*/ 0 h 582683"/>
                          <a:gd name="connsiteX3" fmla="*/ 1673746 w 1673746"/>
                          <a:gd name="connsiteY3" fmla="*/ 538531 h 582683"/>
                          <a:gd name="connsiteX4" fmla="*/ 932557 w 1673746"/>
                          <a:gd name="connsiteY4" fmla="*/ 540807 h 582683"/>
                          <a:gd name="connsiteX5" fmla="*/ 0 w 1673746"/>
                          <a:gd name="connsiteY5" fmla="*/ 404123 h 582683"/>
                          <a:gd name="connsiteX0" fmla="*/ 0 w 1673746"/>
                          <a:gd name="connsiteY0" fmla="*/ 404123 h 582683"/>
                          <a:gd name="connsiteX1" fmla="*/ 1009883 w 1673746"/>
                          <a:gd name="connsiteY1" fmla="*/ 261407 h 582683"/>
                          <a:gd name="connsiteX2" fmla="*/ 1320684 w 1673746"/>
                          <a:gd name="connsiteY2" fmla="*/ 0 h 582683"/>
                          <a:gd name="connsiteX3" fmla="*/ 1673746 w 1673746"/>
                          <a:gd name="connsiteY3" fmla="*/ 538531 h 582683"/>
                          <a:gd name="connsiteX4" fmla="*/ 932557 w 1673746"/>
                          <a:gd name="connsiteY4" fmla="*/ 540807 h 582683"/>
                          <a:gd name="connsiteX5" fmla="*/ 0 w 1673746"/>
                          <a:gd name="connsiteY5" fmla="*/ 404123 h 582683"/>
                          <a:gd name="connsiteX0" fmla="*/ 0 w 1673746"/>
                          <a:gd name="connsiteY0" fmla="*/ 404123 h 582683"/>
                          <a:gd name="connsiteX1" fmla="*/ 1009883 w 1673746"/>
                          <a:gd name="connsiteY1" fmla="*/ 261407 h 582683"/>
                          <a:gd name="connsiteX2" fmla="*/ 1320684 w 1673746"/>
                          <a:gd name="connsiteY2" fmla="*/ 0 h 582683"/>
                          <a:gd name="connsiteX3" fmla="*/ 1673746 w 1673746"/>
                          <a:gd name="connsiteY3" fmla="*/ 538531 h 582683"/>
                          <a:gd name="connsiteX4" fmla="*/ 932557 w 1673746"/>
                          <a:gd name="connsiteY4" fmla="*/ 540807 h 582683"/>
                          <a:gd name="connsiteX5" fmla="*/ 0 w 1673746"/>
                          <a:gd name="connsiteY5" fmla="*/ 404123 h 582683"/>
                          <a:gd name="connsiteX0" fmla="*/ 0 w 1673746"/>
                          <a:gd name="connsiteY0" fmla="*/ 384442 h 563002"/>
                          <a:gd name="connsiteX1" fmla="*/ 1009883 w 1673746"/>
                          <a:gd name="connsiteY1" fmla="*/ 241726 h 563002"/>
                          <a:gd name="connsiteX2" fmla="*/ 1469122 w 1673746"/>
                          <a:gd name="connsiteY2" fmla="*/ 0 h 563002"/>
                          <a:gd name="connsiteX3" fmla="*/ 1673746 w 1673746"/>
                          <a:gd name="connsiteY3" fmla="*/ 518850 h 563002"/>
                          <a:gd name="connsiteX4" fmla="*/ 932557 w 1673746"/>
                          <a:gd name="connsiteY4" fmla="*/ 521126 h 563002"/>
                          <a:gd name="connsiteX5" fmla="*/ 0 w 1673746"/>
                          <a:gd name="connsiteY5" fmla="*/ 384442 h 563002"/>
                          <a:gd name="connsiteX0" fmla="*/ 0 w 1531489"/>
                          <a:gd name="connsiteY0" fmla="*/ 384442 h 632717"/>
                          <a:gd name="connsiteX1" fmla="*/ 1009883 w 1531489"/>
                          <a:gd name="connsiteY1" fmla="*/ 241726 h 632717"/>
                          <a:gd name="connsiteX2" fmla="*/ 1469122 w 1531489"/>
                          <a:gd name="connsiteY2" fmla="*/ 0 h 632717"/>
                          <a:gd name="connsiteX3" fmla="*/ 1485155 w 1531489"/>
                          <a:gd name="connsiteY3" fmla="*/ 606754 h 632717"/>
                          <a:gd name="connsiteX4" fmla="*/ 932557 w 1531489"/>
                          <a:gd name="connsiteY4" fmla="*/ 521126 h 632717"/>
                          <a:gd name="connsiteX5" fmla="*/ 0 w 1531489"/>
                          <a:gd name="connsiteY5" fmla="*/ 384442 h 632717"/>
                          <a:gd name="connsiteX0" fmla="*/ 0 w 1659009"/>
                          <a:gd name="connsiteY0" fmla="*/ 384442 h 630934"/>
                          <a:gd name="connsiteX1" fmla="*/ 1009883 w 1659009"/>
                          <a:gd name="connsiteY1" fmla="*/ 241726 h 630934"/>
                          <a:gd name="connsiteX2" fmla="*/ 1469122 w 1659009"/>
                          <a:gd name="connsiteY2" fmla="*/ 0 h 630934"/>
                          <a:gd name="connsiteX3" fmla="*/ 1659010 w 1659009"/>
                          <a:gd name="connsiteY3" fmla="*/ 604716 h 630934"/>
                          <a:gd name="connsiteX4" fmla="*/ 932557 w 1659009"/>
                          <a:gd name="connsiteY4" fmla="*/ 521126 h 630934"/>
                          <a:gd name="connsiteX5" fmla="*/ 0 w 1659009"/>
                          <a:gd name="connsiteY5" fmla="*/ 384442 h 630934"/>
                          <a:gd name="connsiteX0" fmla="*/ 0 w 1659011"/>
                          <a:gd name="connsiteY0" fmla="*/ 384442 h 630934"/>
                          <a:gd name="connsiteX1" fmla="*/ 1009883 w 1659011"/>
                          <a:gd name="connsiteY1" fmla="*/ 241726 h 630934"/>
                          <a:gd name="connsiteX2" fmla="*/ 1469122 w 1659011"/>
                          <a:gd name="connsiteY2" fmla="*/ 0 h 630934"/>
                          <a:gd name="connsiteX3" fmla="*/ 1659010 w 1659011"/>
                          <a:gd name="connsiteY3" fmla="*/ 604716 h 630934"/>
                          <a:gd name="connsiteX4" fmla="*/ 932557 w 1659011"/>
                          <a:gd name="connsiteY4" fmla="*/ 521126 h 630934"/>
                          <a:gd name="connsiteX5" fmla="*/ 0 w 1659011"/>
                          <a:gd name="connsiteY5" fmla="*/ 384442 h 630934"/>
                          <a:gd name="connsiteX0" fmla="*/ 0 w 1342827"/>
                          <a:gd name="connsiteY0" fmla="*/ 462087 h 630934"/>
                          <a:gd name="connsiteX1" fmla="*/ 693699 w 1342827"/>
                          <a:gd name="connsiteY1" fmla="*/ 241726 h 630934"/>
                          <a:gd name="connsiteX2" fmla="*/ 1152938 w 1342827"/>
                          <a:gd name="connsiteY2" fmla="*/ 0 h 630934"/>
                          <a:gd name="connsiteX3" fmla="*/ 1342826 w 1342827"/>
                          <a:gd name="connsiteY3" fmla="*/ 604716 h 630934"/>
                          <a:gd name="connsiteX4" fmla="*/ 616373 w 1342827"/>
                          <a:gd name="connsiteY4" fmla="*/ 521126 h 630934"/>
                          <a:gd name="connsiteX5" fmla="*/ 0 w 1342827"/>
                          <a:gd name="connsiteY5" fmla="*/ 462087 h 630934"/>
                          <a:gd name="connsiteX0" fmla="*/ 0 w 1342827"/>
                          <a:gd name="connsiteY0" fmla="*/ 462087 h 666747"/>
                          <a:gd name="connsiteX1" fmla="*/ 693699 w 1342827"/>
                          <a:gd name="connsiteY1" fmla="*/ 241726 h 666747"/>
                          <a:gd name="connsiteX2" fmla="*/ 1152938 w 1342827"/>
                          <a:gd name="connsiteY2" fmla="*/ 0 h 666747"/>
                          <a:gd name="connsiteX3" fmla="*/ 1342826 w 1342827"/>
                          <a:gd name="connsiteY3" fmla="*/ 604716 h 666747"/>
                          <a:gd name="connsiteX4" fmla="*/ 703604 w 1342827"/>
                          <a:gd name="connsiteY4" fmla="*/ 646572 h 666747"/>
                          <a:gd name="connsiteX5" fmla="*/ 0 w 1342827"/>
                          <a:gd name="connsiteY5" fmla="*/ 462087 h 6667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42827" h="666747">
                            <a:moveTo>
                              <a:pt x="0" y="462087"/>
                            </a:moveTo>
                            <a:cubicBezTo>
                              <a:pt x="336628" y="414515"/>
                              <a:pt x="336452" y="311523"/>
                              <a:pt x="693699" y="241726"/>
                            </a:cubicBezTo>
                            <a:cubicBezTo>
                              <a:pt x="905554" y="148240"/>
                              <a:pt x="1049338" y="87136"/>
                              <a:pt x="1152938" y="0"/>
                            </a:cubicBezTo>
                            <a:cubicBezTo>
                              <a:pt x="1334777" y="168574"/>
                              <a:pt x="1035045" y="399363"/>
                              <a:pt x="1342826" y="604716"/>
                            </a:cubicBezTo>
                            <a:cubicBezTo>
                              <a:pt x="1287589" y="689030"/>
                              <a:pt x="1016929" y="670561"/>
                              <a:pt x="703604" y="646572"/>
                            </a:cubicBezTo>
                            <a:cubicBezTo>
                              <a:pt x="390279" y="622583"/>
                              <a:pt x="40381" y="520824"/>
                              <a:pt x="0" y="462087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84" name="楕円 7">
                        <a:extLst>
                          <a:ext uri="{FF2B5EF4-FFF2-40B4-BE49-F238E27FC236}">
                            <a16:creationId xmlns:a16="http://schemas.microsoft.com/office/drawing/2014/main" id="{02274B4D-52D9-6585-EF1A-A431C766FD20}"/>
                          </a:ext>
                        </a:extLst>
                      </p:cNvPr>
                      <p:cNvSpPr/>
                      <p:nvPr/>
                    </p:nvSpPr>
                    <p:spPr>
                      <a:xfrm rot="21557321">
                        <a:off x="5531022" y="3544528"/>
                        <a:ext cx="148880" cy="77056"/>
                      </a:xfrm>
                      <a:custGeom>
                        <a:avLst/>
                        <a:gdLst>
                          <a:gd name="connsiteX0" fmla="*/ 0 w 576266"/>
                          <a:gd name="connsiteY0" fmla="*/ 230996 h 461991"/>
                          <a:gd name="connsiteX1" fmla="*/ 288133 w 576266"/>
                          <a:gd name="connsiteY1" fmla="*/ 0 h 461991"/>
                          <a:gd name="connsiteX2" fmla="*/ 576266 w 576266"/>
                          <a:gd name="connsiteY2" fmla="*/ 230996 h 461991"/>
                          <a:gd name="connsiteX3" fmla="*/ 288133 w 576266"/>
                          <a:gd name="connsiteY3" fmla="*/ 461992 h 461991"/>
                          <a:gd name="connsiteX4" fmla="*/ 0 w 576266"/>
                          <a:gd name="connsiteY4" fmla="*/ 230996 h 461991"/>
                          <a:gd name="connsiteX0" fmla="*/ 0 w 582288"/>
                          <a:gd name="connsiteY0" fmla="*/ 240178 h 471174"/>
                          <a:gd name="connsiteX1" fmla="*/ 288133 w 582288"/>
                          <a:gd name="connsiteY1" fmla="*/ 9182 h 471174"/>
                          <a:gd name="connsiteX2" fmla="*/ 468503 w 582288"/>
                          <a:gd name="connsiteY2" fmla="*/ 64925 h 471174"/>
                          <a:gd name="connsiteX3" fmla="*/ 576266 w 582288"/>
                          <a:gd name="connsiteY3" fmla="*/ 240178 h 471174"/>
                          <a:gd name="connsiteX4" fmla="*/ 288133 w 582288"/>
                          <a:gd name="connsiteY4" fmla="*/ 471174 h 471174"/>
                          <a:gd name="connsiteX5" fmla="*/ 0 w 582288"/>
                          <a:gd name="connsiteY5" fmla="*/ 240178 h 471174"/>
                          <a:gd name="connsiteX0" fmla="*/ 9107 w 591395"/>
                          <a:gd name="connsiteY0" fmla="*/ 240178 h 475941"/>
                          <a:gd name="connsiteX1" fmla="*/ 297240 w 591395"/>
                          <a:gd name="connsiteY1" fmla="*/ 9182 h 475941"/>
                          <a:gd name="connsiteX2" fmla="*/ 477610 w 591395"/>
                          <a:gd name="connsiteY2" fmla="*/ 64925 h 475941"/>
                          <a:gd name="connsiteX3" fmla="*/ 585373 w 591395"/>
                          <a:gd name="connsiteY3" fmla="*/ 240178 h 475941"/>
                          <a:gd name="connsiteX4" fmla="*/ 297240 w 591395"/>
                          <a:gd name="connsiteY4" fmla="*/ 471174 h 475941"/>
                          <a:gd name="connsiteX5" fmla="*/ 92397 w 591395"/>
                          <a:gd name="connsiteY5" fmla="*/ 384194 h 475941"/>
                          <a:gd name="connsiteX6" fmla="*/ 9107 w 591395"/>
                          <a:gd name="connsiteY6" fmla="*/ 240178 h 475941"/>
                          <a:gd name="connsiteX0" fmla="*/ 9107 w 655231"/>
                          <a:gd name="connsiteY0" fmla="*/ 240178 h 473601"/>
                          <a:gd name="connsiteX1" fmla="*/ 297240 w 655231"/>
                          <a:gd name="connsiteY1" fmla="*/ 9182 h 473601"/>
                          <a:gd name="connsiteX2" fmla="*/ 477610 w 655231"/>
                          <a:gd name="connsiteY2" fmla="*/ 64925 h 473601"/>
                          <a:gd name="connsiteX3" fmla="*/ 651413 w 655231"/>
                          <a:gd name="connsiteY3" fmla="*/ 289951 h 473601"/>
                          <a:gd name="connsiteX4" fmla="*/ 297240 w 655231"/>
                          <a:gd name="connsiteY4" fmla="*/ 471174 h 473601"/>
                          <a:gd name="connsiteX5" fmla="*/ 92397 w 655231"/>
                          <a:gd name="connsiteY5" fmla="*/ 384194 h 473601"/>
                          <a:gd name="connsiteX6" fmla="*/ 9107 w 655231"/>
                          <a:gd name="connsiteY6" fmla="*/ 240178 h 473601"/>
                          <a:gd name="connsiteX0" fmla="*/ 5815 w 707811"/>
                          <a:gd name="connsiteY0" fmla="*/ 245697 h 473947"/>
                          <a:gd name="connsiteX1" fmla="*/ 349820 w 707811"/>
                          <a:gd name="connsiteY1" fmla="*/ 9528 h 473947"/>
                          <a:gd name="connsiteX2" fmla="*/ 530190 w 707811"/>
                          <a:gd name="connsiteY2" fmla="*/ 65271 h 473947"/>
                          <a:gd name="connsiteX3" fmla="*/ 703993 w 707811"/>
                          <a:gd name="connsiteY3" fmla="*/ 290297 h 473947"/>
                          <a:gd name="connsiteX4" fmla="*/ 349820 w 707811"/>
                          <a:gd name="connsiteY4" fmla="*/ 471520 h 473947"/>
                          <a:gd name="connsiteX5" fmla="*/ 144977 w 707811"/>
                          <a:gd name="connsiteY5" fmla="*/ 384540 h 473947"/>
                          <a:gd name="connsiteX6" fmla="*/ 5815 w 707811"/>
                          <a:gd name="connsiteY6" fmla="*/ 245697 h 473947"/>
                          <a:gd name="connsiteX0" fmla="*/ 4921 w 706917"/>
                          <a:gd name="connsiteY0" fmla="*/ 245697 h 477928"/>
                          <a:gd name="connsiteX1" fmla="*/ 348926 w 706917"/>
                          <a:gd name="connsiteY1" fmla="*/ 9528 h 477928"/>
                          <a:gd name="connsiteX2" fmla="*/ 529296 w 706917"/>
                          <a:gd name="connsiteY2" fmla="*/ 65271 h 477928"/>
                          <a:gd name="connsiteX3" fmla="*/ 703099 w 706917"/>
                          <a:gd name="connsiteY3" fmla="*/ 290297 h 477928"/>
                          <a:gd name="connsiteX4" fmla="*/ 348926 w 706917"/>
                          <a:gd name="connsiteY4" fmla="*/ 471520 h 477928"/>
                          <a:gd name="connsiteX5" fmla="*/ 155549 w 706917"/>
                          <a:gd name="connsiteY5" fmla="*/ 418582 h 477928"/>
                          <a:gd name="connsiteX6" fmla="*/ 4921 w 706917"/>
                          <a:gd name="connsiteY6" fmla="*/ 245697 h 477928"/>
                          <a:gd name="connsiteX0" fmla="*/ 4921 w 708140"/>
                          <a:gd name="connsiteY0" fmla="*/ 243554 h 475785"/>
                          <a:gd name="connsiteX1" fmla="*/ 348926 w 708140"/>
                          <a:gd name="connsiteY1" fmla="*/ 7385 h 475785"/>
                          <a:gd name="connsiteX2" fmla="*/ 572957 w 708140"/>
                          <a:gd name="connsiteY2" fmla="*/ 75713 h 475785"/>
                          <a:gd name="connsiteX3" fmla="*/ 703099 w 708140"/>
                          <a:gd name="connsiteY3" fmla="*/ 288154 h 475785"/>
                          <a:gd name="connsiteX4" fmla="*/ 348926 w 708140"/>
                          <a:gd name="connsiteY4" fmla="*/ 469377 h 475785"/>
                          <a:gd name="connsiteX5" fmla="*/ 155549 w 708140"/>
                          <a:gd name="connsiteY5" fmla="*/ 416439 h 475785"/>
                          <a:gd name="connsiteX6" fmla="*/ 4921 w 708140"/>
                          <a:gd name="connsiteY6" fmla="*/ 243554 h 475785"/>
                          <a:gd name="connsiteX0" fmla="*/ 2522 w 705741"/>
                          <a:gd name="connsiteY0" fmla="*/ 224140 h 456371"/>
                          <a:gd name="connsiteX1" fmla="*/ 283439 w 705741"/>
                          <a:gd name="connsiteY1" fmla="*/ 9978 h 456371"/>
                          <a:gd name="connsiteX2" fmla="*/ 570558 w 705741"/>
                          <a:gd name="connsiteY2" fmla="*/ 56299 h 456371"/>
                          <a:gd name="connsiteX3" fmla="*/ 700700 w 705741"/>
                          <a:gd name="connsiteY3" fmla="*/ 268740 h 456371"/>
                          <a:gd name="connsiteX4" fmla="*/ 346527 w 705741"/>
                          <a:gd name="connsiteY4" fmla="*/ 449963 h 456371"/>
                          <a:gd name="connsiteX5" fmla="*/ 153150 w 705741"/>
                          <a:gd name="connsiteY5" fmla="*/ 397025 h 456371"/>
                          <a:gd name="connsiteX6" fmla="*/ 2522 w 705741"/>
                          <a:gd name="connsiteY6" fmla="*/ 224140 h 456371"/>
                          <a:gd name="connsiteX0" fmla="*/ 2522 w 705741"/>
                          <a:gd name="connsiteY0" fmla="*/ 218820 h 451051"/>
                          <a:gd name="connsiteX1" fmla="*/ 283439 w 705741"/>
                          <a:gd name="connsiteY1" fmla="*/ 4658 h 451051"/>
                          <a:gd name="connsiteX2" fmla="*/ 570558 w 705741"/>
                          <a:gd name="connsiteY2" fmla="*/ 50979 h 451051"/>
                          <a:gd name="connsiteX3" fmla="*/ 700700 w 705741"/>
                          <a:gd name="connsiteY3" fmla="*/ 263420 h 451051"/>
                          <a:gd name="connsiteX4" fmla="*/ 346527 w 705741"/>
                          <a:gd name="connsiteY4" fmla="*/ 444643 h 451051"/>
                          <a:gd name="connsiteX5" fmla="*/ 153150 w 705741"/>
                          <a:gd name="connsiteY5" fmla="*/ 391705 h 451051"/>
                          <a:gd name="connsiteX6" fmla="*/ 2522 w 705741"/>
                          <a:gd name="connsiteY6" fmla="*/ 218820 h 451051"/>
                          <a:gd name="connsiteX0" fmla="*/ 2522 w 705741"/>
                          <a:gd name="connsiteY0" fmla="*/ 218820 h 412243"/>
                          <a:gd name="connsiteX1" fmla="*/ 283439 w 705741"/>
                          <a:gd name="connsiteY1" fmla="*/ 4658 h 412243"/>
                          <a:gd name="connsiteX2" fmla="*/ 570558 w 705741"/>
                          <a:gd name="connsiteY2" fmla="*/ 50979 h 412243"/>
                          <a:gd name="connsiteX3" fmla="*/ 700700 w 705741"/>
                          <a:gd name="connsiteY3" fmla="*/ 263420 h 412243"/>
                          <a:gd name="connsiteX4" fmla="*/ 444030 w 705741"/>
                          <a:gd name="connsiteY4" fmla="*/ 385268 h 412243"/>
                          <a:gd name="connsiteX5" fmla="*/ 153150 w 705741"/>
                          <a:gd name="connsiteY5" fmla="*/ 391705 h 412243"/>
                          <a:gd name="connsiteX6" fmla="*/ 2522 w 705741"/>
                          <a:gd name="connsiteY6" fmla="*/ 218820 h 412243"/>
                          <a:gd name="connsiteX0" fmla="*/ 2598 w 705817"/>
                          <a:gd name="connsiteY0" fmla="*/ 218820 h 393033"/>
                          <a:gd name="connsiteX1" fmla="*/ 283515 w 705817"/>
                          <a:gd name="connsiteY1" fmla="*/ 4658 h 393033"/>
                          <a:gd name="connsiteX2" fmla="*/ 570634 w 705817"/>
                          <a:gd name="connsiteY2" fmla="*/ 50979 h 393033"/>
                          <a:gd name="connsiteX3" fmla="*/ 700776 w 705817"/>
                          <a:gd name="connsiteY3" fmla="*/ 263420 h 393033"/>
                          <a:gd name="connsiteX4" fmla="*/ 444106 w 705817"/>
                          <a:gd name="connsiteY4" fmla="*/ 385268 h 393033"/>
                          <a:gd name="connsiteX5" fmla="*/ 151751 w 705817"/>
                          <a:gd name="connsiteY5" fmla="*/ 355814 h 393033"/>
                          <a:gd name="connsiteX6" fmla="*/ 2598 w 705817"/>
                          <a:gd name="connsiteY6" fmla="*/ 218820 h 393033"/>
                          <a:gd name="connsiteX0" fmla="*/ 2379 w 718540"/>
                          <a:gd name="connsiteY0" fmla="*/ 149404 h 393549"/>
                          <a:gd name="connsiteX1" fmla="*/ 296238 w 718540"/>
                          <a:gd name="connsiteY1" fmla="*/ 5174 h 393549"/>
                          <a:gd name="connsiteX2" fmla="*/ 583357 w 718540"/>
                          <a:gd name="connsiteY2" fmla="*/ 51495 h 393549"/>
                          <a:gd name="connsiteX3" fmla="*/ 713499 w 718540"/>
                          <a:gd name="connsiteY3" fmla="*/ 263936 h 393549"/>
                          <a:gd name="connsiteX4" fmla="*/ 456829 w 718540"/>
                          <a:gd name="connsiteY4" fmla="*/ 385784 h 393549"/>
                          <a:gd name="connsiteX5" fmla="*/ 164474 w 718540"/>
                          <a:gd name="connsiteY5" fmla="*/ 356330 h 393549"/>
                          <a:gd name="connsiteX6" fmla="*/ 2379 w 718540"/>
                          <a:gd name="connsiteY6" fmla="*/ 149404 h 393549"/>
                          <a:gd name="connsiteX0" fmla="*/ 8803 w 724964"/>
                          <a:gd name="connsiteY0" fmla="*/ 149404 h 393549"/>
                          <a:gd name="connsiteX1" fmla="*/ 302662 w 724964"/>
                          <a:gd name="connsiteY1" fmla="*/ 5174 h 393549"/>
                          <a:gd name="connsiteX2" fmla="*/ 589781 w 724964"/>
                          <a:gd name="connsiteY2" fmla="*/ 51495 h 393549"/>
                          <a:gd name="connsiteX3" fmla="*/ 719923 w 724964"/>
                          <a:gd name="connsiteY3" fmla="*/ 263936 h 393549"/>
                          <a:gd name="connsiteX4" fmla="*/ 463253 w 724964"/>
                          <a:gd name="connsiteY4" fmla="*/ 385784 h 393549"/>
                          <a:gd name="connsiteX5" fmla="*/ 170898 w 724964"/>
                          <a:gd name="connsiteY5" fmla="*/ 356330 h 393549"/>
                          <a:gd name="connsiteX6" fmla="*/ 8803 w 724964"/>
                          <a:gd name="connsiteY6" fmla="*/ 149404 h 393549"/>
                          <a:gd name="connsiteX0" fmla="*/ 8573 w 730103"/>
                          <a:gd name="connsiteY0" fmla="*/ 178040 h 395360"/>
                          <a:gd name="connsiteX1" fmla="*/ 307801 w 730103"/>
                          <a:gd name="connsiteY1" fmla="*/ 6985 h 395360"/>
                          <a:gd name="connsiteX2" fmla="*/ 594920 w 730103"/>
                          <a:gd name="connsiteY2" fmla="*/ 53306 h 395360"/>
                          <a:gd name="connsiteX3" fmla="*/ 725062 w 730103"/>
                          <a:gd name="connsiteY3" fmla="*/ 265747 h 395360"/>
                          <a:gd name="connsiteX4" fmla="*/ 468392 w 730103"/>
                          <a:gd name="connsiteY4" fmla="*/ 387595 h 395360"/>
                          <a:gd name="connsiteX5" fmla="*/ 176037 w 730103"/>
                          <a:gd name="connsiteY5" fmla="*/ 358141 h 395360"/>
                          <a:gd name="connsiteX6" fmla="*/ 8573 w 730103"/>
                          <a:gd name="connsiteY6" fmla="*/ 178040 h 395360"/>
                          <a:gd name="connsiteX0" fmla="*/ 8573 w 730103"/>
                          <a:gd name="connsiteY0" fmla="*/ 178040 h 379630"/>
                          <a:gd name="connsiteX1" fmla="*/ 307801 w 730103"/>
                          <a:gd name="connsiteY1" fmla="*/ 6985 h 379630"/>
                          <a:gd name="connsiteX2" fmla="*/ 594920 w 730103"/>
                          <a:gd name="connsiteY2" fmla="*/ 53306 h 379630"/>
                          <a:gd name="connsiteX3" fmla="*/ 725062 w 730103"/>
                          <a:gd name="connsiteY3" fmla="*/ 265747 h 379630"/>
                          <a:gd name="connsiteX4" fmla="*/ 509651 w 730103"/>
                          <a:gd name="connsiteY4" fmla="*/ 359294 h 379630"/>
                          <a:gd name="connsiteX5" fmla="*/ 176037 w 730103"/>
                          <a:gd name="connsiteY5" fmla="*/ 358141 h 379630"/>
                          <a:gd name="connsiteX6" fmla="*/ 8573 w 730103"/>
                          <a:gd name="connsiteY6" fmla="*/ 178040 h 379630"/>
                          <a:gd name="connsiteX0" fmla="*/ 6292 w 727822"/>
                          <a:gd name="connsiteY0" fmla="*/ 178040 h 379751"/>
                          <a:gd name="connsiteX1" fmla="*/ 305520 w 727822"/>
                          <a:gd name="connsiteY1" fmla="*/ 6985 h 379751"/>
                          <a:gd name="connsiteX2" fmla="*/ 592639 w 727822"/>
                          <a:gd name="connsiteY2" fmla="*/ 53306 h 379751"/>
                          <a:gd name="connsiteX3" fmla="*/ 722781 w 727822"/>
                          <a:gd name="connsiteY3" fmla="*/ 265747 h 379751"/>
                          <a:gd name="connsiteX4" fmla="*/ 507370 w 727822"/>
                          <a:gd name="connsiteY4" fmla="*/ 359294 h 379751"/>
                          <a:gd name="connsiteX5" fmla="*/ 116960 w 727822"/>
                          <a:gd name="connsiteY5" fmla="*/ 358320 h 379751"/>
                          <a:gd name="connsiteX6" fmla="*/ 6292 w 727822"/>
                          <a:gd name="connsiteY6" fmla="*/ 178040 h 379751"/>
                          <a:gd name="connsiteX0" fmla="*/ 6292 w 727822"/>
                          <a:gd name="connsiteY0" fmla="*/ 174506 h 376217"/>
                          <a:gd name="connsiteX1" fmla="*/ 305520 w 727822"/>
                          <a:gd name="connsiteY1" fmla="*/ 3451 h 376217"/>
                          <a:gd name="connsiteX2" fmla="*/ 592639 w 727822"/>
                          <a:gd name="connsiteY2" fmla="*/ 49772 h 376217"/>
                          <a:gd name="connsiteX3" fmla="*/ 722781 w 727822"/>
                          <a:gd name="connsiteY3" fmla="*/ 262213 h 376217"/>
                          <a:gd name="connsiteX4" fmla="*/ 507370 w 727822"/>
                          <a:gd name="connsiteY4" fmla="*/ 355760 h 376217"/>
                          <a:gd name="connsiteX5" fmla="*/ 116960 w 727822"/>
                          <a:gd name="connsiteY5" fmla="*/ 354786 h 376217"/>
                          <a:gd name="connsiteX6" fmla="*/ 6292 w 727822"/>
                          <a:gd name="connsiteY6" fmla="*/ 174506 h 376217"/>
                          <a:gd name="connsiteX0" fmla="*/ 6292 w 743206"/>
                          <a:gd name="connsiteY0" fmla="*/ 174506 h 376107"/>
                          <a:gd name="connsiteX1" fmla="*/ 305520 w 743206"/>
                          <a:gd name="connsiteY1" fmla="*/ 3451 h 376107"/>
                          <a:gd name="connsiteX2" fmla="*/ 592639 w 743206"/>
                          <a:gd name="connsiteY2" fmla="*/ 49772 h 376107"/>
                          <a:gd name="connsiteX3" fmla="*/ 738691 w 743206"/>
                          <a:gd name="connsiteY3" fmla="*/ 264435 h 376107"/>
                          <a:gd name="connsiteX4" fmla="*/ 507370 w 743206"/>
                          <a:gd name="connsiteY4" fmla="*/ 355760 h 376107"/>
                          <a:gd name="connsiteX5" fmla="*/ 116960 w 743206"/>
                          <a:gd name="connsiteY5" fmla="*/ 354786 h 376107"/>
                          <a:gd name="connsiteX6" fmla="*/ 6292 w 743206"/>
                          <a:gd name="connsiteY6" fmla="*/ 174506 h 376107"/>
                          <a:gd name="connsiteX0" fmla="*/ 3846 w 740760"/>
                          <a:gd name="connsiteY0" fmla="*/ 174506 h 369436"/>
                          <a:gd name="connsiteX1" fmla="*/ 303074 w 740760"/>
                          <a:gd name="connsiteY1" fmla="*/ 3451 h 369436"/>
                          <a:gd name="connsiteX2" fmla="*/ 590193 w 740760"/>
                          <a:gd name="connsiteY2" fmla="*/ 49772 h 369436"/>
                          <a:gd name="connsiteX3" fmla="*/ 736245 w 740760"/>
                          <a:gd name="connsiteY3" fmla="*/ 264435 h 369436"/>
                          <a:gd name="connsiteX4" fmla="*/ 504924 w 740760"/>
                          <a:gd name="connsiteY4" fmla="*/ 355760 h 369436"/>
                          <a:gd name="connsiteX5" fmla="*/ 143560 w 740760"/>
                          <a:gd name="connsiteY5" fmla="*/ 344245 h 369436"/>
                          <a:gd name="connsiteX6" fmla="*/ 3846 w 740760"/>
                          <a:gd name="connsiteY6" fmla="*/ 174506 h 369436"/>
                          <a:gd name="connsiteX0" fmla="*/ 13302 w 750216"/>
                          <a:gd name="connsiteY0" fmla="*/ 174506 h 369436"/>
                          <a:gd name="connsiteX1" fmla="*/ 312530 w 750216"/>
                          <a:gd name="connsiteY1" fmla="*/ 3451 h 369436"/>
                          <a:gd name="connsiteX2" fmla="*/ 599649 w 750216"/>
                          <a:gd name="connsiteY2" fmla="*/ 49772 h 369436"/>
                          <a:gd name="connsiteX3" fmla="*/ 745701 w 750216"/>
                          <a:gd name="connsiteY3" fmla="*/ 264435 h 369436"/>
                          <a:gd name="connsiteX4" fmla="*/ 514380 w 750216"/>
                          <a:gd name="connsiteY4" fmla="*/ 355760 h 369436"/>
                          <a:gd name="connsiteX5" fmla="*/ 153016 w 750216"/>
                          <a:gd name="connsiteY5" fmla="*/ 344245 h 369436"/>
                          <a:gd name="connsiteX6" fmla="*/ 13302 w 750216"/>
                          <a:gd name="connsiteY6" fmla="*/ 174506 h 369436"/>
                          <a:gd name="connsiteX0" fmla="*/ 13302 w 750216"/>
                          <a:gd name="connsiteY0" fmla="*/ 174506 h 370010"/>
                          <a:gd name="connsiteX1" fmla="*/ 312530 w 750216"/>
                          <a:gd name="connsiteY1" fmla="*/ 3451 h 370010"/>
                          <a:gd name="connsiteX2" fmla="*/ 599649 w 750216"/>
                          <a:gd name="connsiteY2" fmla="*/ 49772 h 370010"/>
                          <a:gd name="connsiteX3" fmla="*/ 745701 w 750216"/>
                          <a:gd name="connsiteY3" fmla="*/ 264435 h 370010"/>
                          <a:gd name="connsiteX4" fmla="*/ 514380 w 750216"/>
                          <a:gd name="connsiteY4" fmla="*/ 355760 h 370010"/>
                          <a:gd name="connsiteX5" fmla="*/ 153016 w 750216"/>
                          <a:gd name="connsiteY5" fmla="*/ 344245 h 370010"/>
                          <a:gd name="connsiteX6" fmla="*/ 13302 w 750216"/>
                          <a:gd name="connsiteY6" fmla="*/ 174506 h 370010"/>
                          <a:gd name="connsiteX0" fmla="*/ 32221 w 769135"/>
                          <a:gd name="connsiteY0" fmla="*/ 174506 h 375862"/>
                          <a:gd name="connsiteX1" fmla="*/ 331449 w 769135"/>
                          <a:gd name="connsiteY1" fmla="*/ 3451 h 375862"/>
                          <a:gd name="connsiteX2" fmla="*/ 618568 w 769135"/>
                          <a:gd name="connsiteY2" fmla="*/ 49772 h 375862"/>
                          <a:gd name="connsiteX3" fmla="*/ 764620 w 769135"/>
                          <a:gd name="connsiteY3" fmla="*/ 264435 h 375862"/>
                          <a:gd name="connsiteX4" fmla="*/ 533299 w 769135"/>
                          <a:gd name="connsiteY4" fmla="*/ 355760 h 375862"/>
                          <a:gd name="connsiteX5" fmla="*/ 121984 w 769135"/>
                          <a:gd name="connsiteY5" fmla="*/ 353489 h 375862"/>
                          <a:gd name="connsiteX6" fmla="*/ 32221 w 769135"/>
                          <a:gd name="connsiteY6" fmla="*/ 174506 h 375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69135" h="375862">
                            <a:moveTo>
                              <a:pt x="32221" y="174506"/>
                            </a:moveTo>
                            <a:cubicBezTo>
                              <a:pt x="67132" y="116166"/>
                              <a:pt x="170086" y="15354"/>
                              <a:pt x="331449" y="3451"/>
                            </a:cubicBezTo>
                            <a:cubicBezTo>
                              <a:pt x="492812" y="-8452"/>
                              <a:pt x="570546" y="11273"/>
                              <a:pt x="618568" y="49772"/>
                            </a:cubicBezTo>
                            <a:cubicBezTo>
                              <a:pt x="666590" y="88271"/>
                              <a:pt x="794682" y="196727"/>
                              <a:pt x="764620" y="264435"/>
                            </a:cubicBezTo>
                            <a:cubicBezTo>
                              <a:pt x="734558" y="332143"/>
                              <a:pt x="640405" y="340918"/>
                              <a:pt x="533299" y="355760"/>
                            </a:cubicBezTo>
                            <a:cubicBezTo>
                              <a:pt x="426193" y="370602"/>
                              <a:pt x="273607" y="393480"/>
                              <a:pt x="121984" y="353489"/>
                            </a:cubicBezTo>
                            <a:cubicBezTo>
                              <a:pt x="-45922" y="337176"/>
                              <a:pt x="-2690" y="232846"/>
                              <a:pt x="32221" y="174506"/>
                            </a:cubicBezTo>
                            <a:close/>
                          </a:path>
                        </a:pathLst>
                      </a:custGeom>
                      <a:solidFill>
                        <a:srgbClr val="FFC000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2385" name="二等辺三角形 8">
                        <a:extLst>
                          <a:ext uri="{FF2B5EF4-FFF2-40B4-BE49-F238E27FC236}">
                            <a16:creationId xmlns:a16="http://schemas.microsoft.com/office/drawing/2014/main" id="{D6BF290F-5479-95E1-5F93-036D8188CF77}"/>
                          </a:ext>
                        </a:extLst>
                      </p:cNvPr>
                      <p:cNvSpPr/>
                      <p:nvPr/>
                    </p:nvSpPr>
                    <p:spPr>
                      <a:xfrm rot="102228" flipH="1">
                        <a:off x="5283175" y="3399574"/>
                        <a:ext cx="163565" cy="160215"/>
                      </a:xfrm>
                      <a:custGeom>
                        <a:avLst/>
                        <a:gdLst>
                          <a:gd name="connsiteX0" fmla="*/ 0 w 2113642"/>
                          <a:gd name="connsiteY0" fmla="*/ 411130 h 411130"/>
                          <a:gd name="connsiteX1" fmla="*/ 1056821 w 2113642"/>
                          <a:gd name="connsiteY1" fmla="*/ 0 h 411130"/>
                          <a:gd name="connsiteX2" fmla="*/ 2113642 w 2113642"/>
                          <a:gd name="connsiteY2" fmla="*/ 411130 h 411130"/>
                          <a:gd name="connsiteX3" fmla="*/ 0 w 2113642"/>
                          <a:gd name="connsiteY3" fmla="*/ 411130 h 411130"/>
                          <a:gd name="connsiteX0" fmla="*/ 0 w 2113642"/>
                          <a:gd name="connsiteY0" fmla="*/ 505723 h 505723"/>
                          <a:gd name="connsiteX1" fmla="*/ 1918669 w 2113642"/>
                          <a:gd name="connsiteY1" fmla="*/ 0 h 505723"/>
                          <a:gd name="connsiteX2" fmla="*/ 2113642 w 2113642"/>
                          <a:gd name="connsiteY2" fmla="*/ 505723 h 505723"/>
                          <a:gd name="connsiteX3" fmla="*/ 0 w 2113642"/>
                          <a:gd name="connsiteY3" fmla="*/ 505723 h 505723"/>
                          <a:gd name="connsiteX0" fmla="*/ 0 w 2113642"/>
                          <a:gd name="connsiteY0" fmla="*/ 467623 h 467623"/>
                          <a:gd name="connsiteX1" fmla="*/ 1671227 w 2113642"/>
                          <a:gd name="connsiteY1" fmla="*/ 0 h 467623"/>
                          <a:gd name="connsiteX2" fmla="*/ 2113642 w 2113642"/>
                          <a:gd name="connsiteY2" fmla="*/ 467623 h 467623"/>
                          <a:gd name="connsiteX3" fmla="*/ 0 w 2113642"/>
                          <a:gd name="connsiteY3" fmla="*/ 467623 h 467623"/>
                          <a:gd name="connsiteX0" fmla="*/ 0 w 1876510"/>
                          <a:gd name="connsiteY0" fmla="*/ 359673 h 467623"/>
                          <a:gd name="connsiteX1" fmla="*/ 1434095 w 1876510"/>
                          <a:gd name="connsiteY1" fmla="*/ 0 h 467623"/>
                          <a:gd name="connsiteX2" fmla="*/ 1876510 w 1876510"/>
                          <a:gd name="connsiteY2" fmla="*/ 467623 h 467623"/>
                          <a:gd name="connsiteX3" fmla="*/ 0 w 1876510"/>
                          <a:gd name="connsiteY3" fmla="*/ 359673 h 467623"/>
                          <a:gd name="connsiteX0" fmla="*/ 0 w 1876510"/>
                          <a:gd name="connsiteY0" fmla="*/ 359673 h 467623"/>
                          <a:gd name="connsiteX1" fmla="*/ 1434095 w 1876510"/>
                          <a:gd name="connsiteY1" fmla="*/ 0 h 467623"/>
                          <a:gd name="connsiteX2" fmla="*/ 1876510 w 1876510"/>
                          <a:gd name="connsiteY2" fmla="*/ 467623 h 467623"/>
                          <a:gd name="connsiteX3" fmla="*/ 0 w 1876510"/>
                          <a:gd name="connsiteY3" fmla="*/ 359673 h 467623"/>
                          <a:gd name="connsiteX0" fmla="*/ 0 w 1824960"/>
                          <a:gd name="connsiteY0" fmla="*/ 359673 h 512073"/>
                          <a:gd name="connsiteX1" fmla="*/ 1434095 w 1824960"/>
                          <a:gd name="connsiteY1" fmla="*/ 0 h 512073"/>
                          <a:gd name="connsiteX2" fmla="*/ 1824960 w 1824960"/>
                          <a:gd name="connsiteY2" fmla="*/ 512073 h 512073"/>
                          <a:gd name="connsiteX3" fmla="*/ 0 w 1824960"/>
                          <a:gd name="connsiteY3" fmla="*/ 359673 h 512073"/>
                          <a:gd name="connsiteX0" fmla="*/ 0 w 1824960"/>
                          <a:gd name="connsiteY0" fmla="*/ 373251 h 525651"/>
                          <a:gd name="connsiteX1" fmla="*/ 1363763 w 1824960"/>
                          <a:gd name="connsiteY1" fmla="*/ 0 h 525651"/>
                          <a:gd name="connsiteX2" fmla="*/ 1824960 w 1824960"/>
                          <a:gd name="connsiteY2" fmla="*/ 525651 h 525651"/>
                          <a:gd name="connsiteX3" fmla="*/ 0 w 1824960"/>
                          <a:gd name="connsiteY3" fmla="*/ 373251 h 525651"/>
                          <a:gd name="connsiteX0" fmla="*/ 0 w 1824960"/>
                          <a:gd name="connsiteY0" fmla="*/ 373251 h 525651"/>
                          <a:gd name="connsiteX1" fmla="*/ 845594 w 1824960"/>
                          <a:gd name="connsiteY1" fmla="*/ 127300 h 525651"/>
                          <a:gd name="connsiteX2" fmla="*/ 1363763 w 1824960"/>
                          <a:gd name="connsiteY2" fmla="*/ 0 h 525651"/>
                          <a:gd name="connsiteX3" fmla="*/ 1824960 w 1824960"/>
                          <a:gd name="connsiteY3" fmla="*/ 525651 h 525651"/>
                          <a:gd name="connsiteX4" fmla="*/ 0 w 1824960"/>
                          <a:gd name="connsiteY4" fmla="*/ 373251 h 525651"/>
                          <a:gd name="connsiteX0" fmla="*/ 0 w 1824960"/>
                          <a:gd name="connsiteY0" fmla="*/ 373251 h 568200"/>
                          <a:gd name="connsiteX1" fmla="*/ 845594 w 1824960"/>
                          <a:gd name="connsiteY1" fmla="*/ 127300 h 568200"/>
                          <a:gd name="connsiteX2" fmla="*/ 1363763 w 1824960"/>
                          <a:gd name="connsiteY2" fmla="*/ 0 h 568200"/>
                          <a:gd name="connsiteX3" fmla="*/ 1824960 w 1824960"/>
                          <a:gd name="connsiteY3" fmla="*/ 525651 h 568200"/>
                          <a:gd name="connsiteX4" fmla="*/ 959314 w 1824960"/>
                          <a:gd name="connsiteY4" fmla="*/ 518793 h 568200"/>
                          <a:gd name="connsiteX5" fmla="*/ 0 w 1824960"/>
                          <a:gd name="connsiteY5" fmla="*/ 373251 h 568200"/>
                          <a:gd name="connsiteX0" fmla="*/ 0 w 1824960"/>
                          <a:gd name="connsiteY0" fmla="*/ 621290 h 816239"/>
                          <a:gd name="connsiteX1" fmla="*/ 845594 w 1824960"/>
                          <a:gd name="connsiteY1" fmla="*/ 375339 h 816239"/>
                          <a:gd name="connsiteX2" fmla="*/ 1189109 w 1824960"/>
                          <a:gd name="connsiteY2" fmla="*/ 0 h 816239"/>
                          <a:gd name="connsiteX3" fmla="*/ 1824960 w 1824960"/>
                          <a:gd name="connsiteY3" fmla="*/ 773690 h 816239"/>
                          <a:gd name="connsiteX4" fmla="*/ 959314 w 1824960"/>
                          <a:gd name="connsiteY4" fmla="*/ 766832 h 816239"/>
                          <a:gd name="connsiteX5" fmla="*/ 0 w 1824960"/>
                          <a:gd name="connsiteY5" fmla="*/ 621290 h 816239"/>
                          <a:gd name="connsiteX0" fmla="*/ 0 w 1802405"/>
                          <a:gd name="connsiteY0" fmla="*/ 621290 h 768667"/>
                          <a:gd name="connsiteX1" fmla="*/ 845594 w 1802405"/>
                          <a:gd name="connsiteY1" fmla="*/ 375339 h 768667"/>
                          <a:gd name="connsiteX2" fmla="*/ 1189109 w 1802405"/>
                          <a:gd name="connsiteY2" fmla="*/ 0 h 768667"/>
                          <a:gd name="connsiteX3" fmla="*/ 1802405 w 1802405"/>
                          <a:gd name="connsiteY3" fmla="*/ 460556 h 768667"/>
                          <a:gd name="connsiteX4" fmla="*/ 959314 w 1802405"/>
                          <a:gd name="connsiteY4" fmla="*/ 766832 h 768667"/>
                          <a:gd name="connsiteX5" fmla="*/ 0 w 1802405"/>
                          <a:gd name="connsiteY5" fmla="*/ 621290 h 768667"/>
                          <a:gd name="connsiteX0" fmla="*/ 0 w 1802405"/>
                          <a:gd name="connsiteY0" fmla="*/ 621290 h 710398"/>
                          <a:gd name="connsiteX1" fmla="*/ 845594 w 1802405"/>
                          <a:gd name="connsiteY1" fmla="*/ 375339 h 710398"/>
                          <a:gd name="connsiteX2" fmla="*/ 1189109 w 1802405"/>
                          <a:gd name="connsiteY2" fmla="*/ 0 h 710398"/>
                          <a:gd name="connsiteX3" fmla="*/ 1802405 w 1802405"/>
                          <a:gd name="connsiteY3" fmla="*/ 460556 h 710398"/>
                          <a:gd name="connsiteX4" fmla="*/ 1017665 w 1802405"/>
                          <a:gd name="connsiteY4" fmla="*/ 708042 h 710398"/>
                          <a:gd name="connsiteX5" fmla="*/ 0 w 1802405"/>
                          <a:gd name="connsiteY5" fmla="*/ 621290 h 710398"/>
                          <a:gd name="connsiteX0" fmla="*/ 0 w 1802405"/>
                          <a:gd name="connsiteY0" fmla="*/ 621290 h 710398"/>
                          <a:gd name="connsiteX1" fmla="*/ 830945 w 1802405"/>
                          <a:gd name="connsiteY1" fmla="*/ 370530 h 710398"/>
                          <a:gd name="connsiteX2" fmla="*/ 1189109 w 1802405"/>
                          <a:gd name="connsiteY2" fmla="*/ 0 h 710398"/>
                          <a:gd name="connsiteX3" fmla="*/ 1802405 w 1802405"/>
                          <a:gd name="connsiteY3" fmla="*/ 460556 h 710398"/>
                          <a:gd name="connsiteX4" fmla="*/ 1017665 w 1802405"/>
                          <a:gd name="connsiteY4" fmla="*/ 708042 h 710398"/>
                          <a:gd name="connsiteX5" fmla="*/ 0 w 1802405"/>
                          <a:gd name="connsiteY5" fmla="*/ 621290 h 710398"/>
                          <a:gd name="connsiteX0" fmla="*/ 0 w 1802405"/>
                          <a:gd name="connsiteY0" fmla="*/ 621290 h 710398"/>
                          <a:gd name="connsiteX1" fmla="*/ 830945 w 1802405"/>
                          <a:gd name="connsiteY1" fmla="*/ 370530 h 710398"/>
                          <a:gd name="connsiteX2" fmla="*/ 1189109 w 1802405"/>
                          <a:gd name="connsiteY2" fmla="*/ 0 h 710398"/>
                          <a:gd name="connsiteX3" fmla="*/ 1802405 w 1802405"/>
                          <a:gd name="connsiteY3" fmla="*/ 460556 h 710398"/>
                          <a:gd name="connsiteX4" fmla="*/ 1017665 w 1802405"/>
                          <a:gd name="connsiteY4" fmla="*/ 708042 h 710398"/>
                          <a:gd name="connsiteX5" fmla="*/ 0 w 1802405"/>
                          <a:gd name="connsiteY5" fmla="*/ 621290 h 710398"/>
                          <a:gd name="connsiteX0" fmla="*/ 0 w 1802405"/>
                          <a:gd name="connsiteY0" fmla="*/ 621290 h 710398"/>
                          <a:gd name="connsiteX1" fmla="*/ 830945 w 1802405"/>
                          <a:gd name="connsiteY1" fmla="*/ 370530 h 710398"/>
                          <a:gd name="connsiteX2" fmla="*/ 1189109 w 1802405"/>
                          <a:gd name="connsiteY2" fmla="*/ 0 h 710398"/>
                          <a:gd name="connsiteX3" fmla="*/ 1802405 w 1802405"/>
                          <a:gd name="connsiteY3" fmla="*/ 460556 h 710398"/>
                          <a:gd name="connsiteX4" fmla="*/ 1017665 w 1802405"/>
                          <a:gd name="connsiteY4" fmla="*/ 708042 h 710398"/>
                          <a:gd name="connsiteX5" fmla="*/ 0 w 1802405"/>
                          <a:gd name="connsiteY5" fmla="*/ 621290 h 710398"/>
                          <a:gd name="connsiteX0" fmla="*/ 0 w 1802405"/>
                          <a:gd name="connsiteY0" fmla="*/ 621290 h 679871"/>
                          <a:gd name="connsiteX1" fmla="*/ 830945 w 1802405"/>
                          <a:gd name="connsiteY1" fmla="*/ 370530 h 679871"/>
                          <a:gd name="connsiteX2" fmla="*/ 1189109 w 1802405"/>
                          <a:gd name="connsiteY2" fmla="*/ 0 h 679871"/>
                          <a:gd name="connsiteX3" fmla="*/ 1802405 w 1802405"/>
                          <a:gd name="connsiteY3" fmla="*/ 460556 h 679871"/>
                          <a:gd name="connsiteX4" fmla="*/ 1058625 w 1802405"/>
                          <a:gd name="connsiteY4" fmla="*/ 677103 h 679871"/>
                          <a:gd name="connsiteX5" fmla="*/ 0 w 1802405"/>
                          <a:gd name="connsiteY5" fmla="*/ 621290 h 679871"/>
                          <a:gd name="connsiteX0" fmla="*/ 0 w 1802405"/>
                          <a:gd name="connsiteY0" fmla="*/ 621290 h 679871"/>
                          <a:gd name="connsiteX1" fmla="*/ 830945 w 1802405"/>
                          <a:gd name="connsiteY1" fmla="*/ 370530 h 679871"/>
                          <a:gd name="connsiteX2" fmla="*/ 1189109 w 1802405"/>
                          <a:gd name="connsiteY2" fmla="*/ 0 h 679871"/>
                          <a:gd name="connsiteX3" fmla="*/ 1802405 w 1802405"/>
                          <a:gd name="connsiteY3" fmla="*/ 460556 h 679871"/>
                          <a:gd name="connsiteX4" fmla="*/ 1058625 w 1802405"/>
                          <a:gd name="connsiteY4" fmla="*/ 677103 h 679871"/>
                          <a:gd name="connsiteX5" fmla="*/ 0 w 1802405"/>
                          <a:gd name="connsiteY5" fmla="*/ 621290 h 679871"/>
                          <a:gd name="connsiteX0" fmla="*/ 0 w 1802405"/>
                          <a:gd name="connsiteY0" fmla="*/ 621290 h 679871"/>
                          <a:gd name="connsiteX1" fmla="*/ 830945 w 1802405"/>
                          <a:gd name="connsiteY1" fmla="*/ 370530 h 679871"/>
                          <a:gd name="connsiteX2" fmla="*/ 1189109 w 1802405"/>
                          <a:gd name="connsiteY2" fmla="*/ 0 h 679871"/>
                          <a:gd name="connsiteX3" fmla="*/ 1802405 w 1802405"/>
                          <a:gd name="connsiteY3" fmla="*/ 460556 h 679871"/>
                          <a:gd name="connsiteX4" fmla="*/ 1058625 w 1802405"/>
                          <a:gd name="connsiteY4" fmla="*/ 677103 h 679871"/>
                          <a:gd name="connsiteX5" fmla="*/ 0 w 1802405"/>
                          <a:gd name="connsiteY5" fmla="*/ 621290 h 679871"/>
                          <a:gd name="connsiteX0" fmla="*/ 0 w 1802405"/>
                          <a:gd name="connsiteY0" fmla="*/ 621290 h 679871"/>
                          <a:gd name="connsiteX1" fmla="*/ 830945 w 1802405"/>
                          <a:gd name="connsiteY1" fmla="*/ 370530 h 679871"/>
                          <a:gd name="connsiteX2" fmla="*/ 1189109 w 1802405"/>
                          <a:gd name="connsiteY2" fmla="*/ 0 h 679871"/>
                          <a:gd name="connsiteX3" fmla="*/ 1802405 w 1802405"/>
                          <a:gd name="connsiteY3" fmla="*/ 460557 h 679871"/>
                          <a:gd name="connsiteX4" fmla="*/ 1058625 w 1802405"/>
                          <a:gd name="connsiteY4" fmla="*/ 677103 h 679871"/>
                          <a:gd name="connsiteX5" fmla="*/ 0 w 1802405"/>
                          <a:gd name="connsiteY5" fmla="*/ 621290 h 679871"/>
                          <a:gd name="connsiteX0" fmla="*/ 0 w 1802405"/>
                          <a:gd name="connsiteY0" fmla="*/ 621290 h 679871"/>
                          <a:gd name="connsiteX1" fmla="*/ 830945 w 1802405"/>
                          <a:gd name="connsiteY1" fmla="*/ 370530 h 679871"/>
                          <a:gd name="connsiteX2" fmla="*/ 1189109 w 1802405"/>
                          <a:gd name="connsiteY2" fmla="*/ 0 h 679871"/>
                          <a:gd name="connsiteX3" fmla="*/ 1802405 w 1802405"/>
                          <a:gd name="connsiteY3" fmla="*/ 460557 h 679871"/>
                          <a:gd name="connsiteX4" fmla="*/ 1058625 w 1802405"/>
                          <a:gd name="connsiteY4" fmla="*/ 677103 h 679871"/>
                          <a:gd name="connsiteX5" fmla="*/ 0 w 1802405"/>
                          <a:gd name="connsiteY5" fmla="*/ 621290 h 679871"/>
                          <a:gd name="connsiteX0" fmla="*/ 0 w 1802405"/>
                          <a:gd name="connsiteY0" fmla="*/ 621290 h 679871"/>
                          <a:gd name="connsiteX1" fmla="*/ 830945 w 1802405"/>
                          <a:gd name="connsiteY1" fmla="*/ 370530 h 679871"/>
                          <a:gd name="connsiteX2" fmla="*/ 1189109 w 1802405"/>
                          <a:gd name="connsiteY2" fmla="*/ 0 h 679871"/>
                          <a:gd name="connsiteX3" fmla="*/ 1802405 w 1802405"/>
                          <a:gd name="connsiteY3" fmla="*/ 460557 h 679871"/>
                          <a:gd name="connsiteX4" fmla="*/ 1058625 w 1802405"/>
                          <a:gd name="connsiteY4" fmla="*/ 677103 h 679871"/>
                          <a:gd name="connsiteX5" fmla="*/ 0 w 1802405"/>
                          <a:gd name="connsiteY5" fmla="*/ 621290 h 679871"/>
                          <a:gd name="connsiteX0" fmla="*/ 0 w 1802405"/>
                          <a:gd name="connsiteY0" fmla="*/ 621290 h 679871"/>
                          <a:gd name="connsiteX1" fmla="*/ 840112 w 1802405"/>
                          <a:gd name="connsiteY1" fmla="*/ 390861 h 679871"/>
                          <a:gd name="connsiteX2" fmla="*/ 1189109 w 1802405"/>
                          <a:gd name="connsiteY2" fmla="*/ 0 h 679871"/>
                          <a:gd name="connsiteX3" fmla="*/ 1802405 w 1802405"/>
                          <a:gd name="connsiteY3" fmla="*/ 460557 h 679871"/>
                          <a:gd name="connsiteX4" fmla="*/ 1058625 w 1802405"/>
                          <a:gd name="connsiteY4" fmla="*/ 677103 h 679871"/>
                          <a:gd name="connsiteX5" fmla="*/ 0 w 1802405"/>
                          <a:gd name="connsiteY5" fmla="*/ 621290 h 679871"/>
                          <a:gd name="connsiteX0" fmla="*/ 1 w 1443295"/>
                          <a:gd name="connsiteY0" fmla="*/ 693495 h 719734"/>
                          <a:gd name="connsiteX1" fmla="*/ 481002 w 1443295"/>
                          <a:gd name="connsiteY1" fmla="*/ 390861 h 719734"/>
                          <a:gd name="connsiteX2" fmla="*/ 829999 w 1443295"/>
                          <a:gd name="connsiteY2" fmla="*/ 0 h 719734"/>
                          <a:gd name="connsiteX3" fmla="*/ 1443295 w 1443295"/>
                          <a:gd name="connsiteY3" fmla="*/ 460557 h 719734"/>
                          <a:gd name="connsiteX4" fmla="*/ 699515 w 1443295"/>
                          <a:gd name="connsiteY4" fmla="*/ 677103 h 719734"/>
                          <a:gd name="connsiteX5" fmla="*/ 1 w 1443295"/>
                          <a:gd name="connsiteY5" fmla="*/ 693495 h 7197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43295" h="719734">
                            <a:moveTo>
                              <a:pt x="1" y="693495"/>
                            </a:moveTo>
                            <a:cubicBezTo>
                              <a:pt x="276983" y="609908"/>
                              <a:pt x="119116" y="490962"/>
                              <a:pt x="481002" y="390861"/>
                            </a:cubicBezTo>
                            <a:cubicBezTo>
                              <a:pt x="872831" y="220600"/>
                              <a:pt x="710611" y="123510"/>
                              <a:pt x="829999" y="0"/>
                            </a:cubicBezTo>
                            <a:cubicBezTo>
                              <a:pt x="1139798" y="156932"/>
                              <a:pt x="1238863" y="307038"/>
                              <a:pt x="1443295" y="460557"/>
                            </a:cubicBezTo>
                            <a:cubicBezTo>
                              <a:pt x="1375887" y="547022"/>
                              <a:pt x="1003675" y="702503"/>
                              <a:pt x="699515" y="677103"/>
                            </a:cubicBezTo>
                            <a:cubicBezTo>
                              <a:pt x="376754" y="682403"/>
                              <a:pt x="18954" y="758744"/>
                              <a:pt x="1" y="693495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2386" name="弦 12">
                        <a:extLst>
                          <a:ext uri="{FF2B5EF4-FFF2-40B4-BE49-F238E27FC236}">
                            <a16:creationId xmlns:a16="http://schemas.microsoft.com/office/drawing/2014/main" id="{4C010E10-07B3-45BD-57BD-C79C226C22C8}"/>
                          </a:ext>
                        </a:extLst>
                      </p:cNvPr>
                      <p:cNvSpPr/>
                      <p:nvPr/>
                    </p:nvSpPr>
                    <p:spPr>
                      <a:xfrm rot="16345554">
                        <a:off x="5526966" y="3561247"/>
                        <a:ext cx="173159" cy="346674"/>
                      </a:xfrm>
                      <a:custGeom>
                        <a:avLst/>
                        <a:gdLst>
                          <a:gd name="connsiteX0" fmla="*/ 1075737 w 1890824"/>
                          <a:gd name="connsiteY0" fmla="*/ 2166745 h 2177137"/>
                          <a:gd name="connsiteX1" fmla="*/ 134376 w 1890824"/>
                          <a:gd name="connsiteY1" fmla="*/ 1647957 h 2177137"/>
                          <a:gd name="connsiteX2" fmla="*/ 85218 w 1890824"/>
                          <a:gd name="connsiteY2" fmla="*/ 636908 h 2177137"/>
                          <a:gd name="connsiteX3" fmla="*/ 945412 w 1890824"/>
                          <a:gd name="connsiteY3" fmla="*/ 1 h 2177137"/>
                          <a:gd name="connsiteX4" fmla="*/ 1075737 w 1890824"/>
                          <a:gd name="connsiteY4" fmla="*/ 2166745 h 2177137"/>
                          <a:gd name="connsiteX0" fmla="*/ 1075738 w 1075738"/>
                          <a:gd name="connsiteY0" fmla="*/ 2177748 h 2188174"/>
                          <a:gd name="connsiteX1" fmla="*/ 134377 w 1075738"/>
                          <a:gd name="connsiteY1" fmla="*/ 1658960 h 2188174"/>
                          <a:gd name="connsiteX2" fmla="*/ 85219 w 1075738"/>
                          <a:gd name="connsiteY2" fmla="*/ 647911 h 2188174"/>
                          <a:gd name="connsiteX3" fmla="*/ 945413 w 1075738"/>
                          <a:gd name="connsiteY3" fmla="*/ 11004 h 2188174"/>
                          <a:gd name="connsiteX4" fmla="*/ 1075738 w 1075738"/>
                          <a:gd name="connsiteY4" fmla="*/ 2177748 h 2188174"/>
                          <a:gd name="connsiteX0" fmla="*/ 1075738 w 1075738"/>
                          <a:gd name="connsiteY0" fmla="*/ 2177748 h 2188174"/>
                          <a:gd name="connsiteX1" fmla="*/ 134377 w 1075738"/>
                          <a:gd name="connsiteY1" fmla="*/ 1658960 h 2188174"/>
                          <a:gd name="connsiteX2" fmla="*/ 85219 w 1075738"/>
                          <a:gd name="connsiteY2" fmla="*/ 647911 h 2188174"/>
                          <a:gd name="connsiteX3" fmla="*/ 945413 w 1075738"/>
                          <a:gd name="connsiteY3" fmla="*/ 11004 h 2188174"/>
                          <a:gd name="connsiteX4" fmla="*/ 1075738 w 1075738"/>
                          <a:gd name="connsiteY4" fmla="*/ 2177748 h 2188174"/>
                          <a:gd name="connsiteX0" fmla="*/ 1075738 w 1112863"/>
                          <a:gd name="connsiteY0" fmla="*/ 2177748 h 2188174"/>
                          <a:gd name="connsiteX1" fmla="*/ 134377 w 1112863"/>
                          <a:gd name="connsiteY1" fmla="*/ 1658960 h 2188174"/>
                          <a:gd name="connsiteX2" fmla="*/ 85219 w 1112863"/>
                          <a:gd name="connsiteY2" fmla="*/ 647911 h 2188174"/>
                          <a:gd name="connsiteX3" fmla="*/ 945413 w 1112863"/>
                          <a:gd name="connsiteY3" fmla="*/ 11004 h 2188174"/>
                          <a:gd name="connsiteX4" fmla="*/ 1075738 w 1112863"/>
                          <a:gd name="connsiteY4" fmla="*/ 2177748 h 2188174"/>
                          <a:gd name="connsiteX0" fmla="*/ 1075738 w 1112863"/>
                          <a:gd name="connsiteY0" fmla="*/ 2177748 h 2217489"/>
                          <a:gd name="connsiteX1" fmla="*/ 134377 w 1112863"/>
                          <a:gd name="connsiteY1" fmla="*/ 1658960 h 2217489"/>
                          <a:gd name="connsiteX2" fmla="*/ 85219 w 1112863"/>
                          <a:gd name="connsiteY2" fmla="*/ 647911 h 2217489"/>
                          <a:gd name="connsiteX3" fmla="*/ 945413 w 1112863"/>
                          <a:gd name="connsiteY3" fmla="*/ 11004 h 2217489"/>
                          <a:gd name="connsiteX4" fmla="*/ 1075738 w 1112863"/>
                          <a:gd name="connsiteY4" fmla="*/ 2177748 h 2217489"/>
                          <a:gd name="connsiteX0" fmla="*/ 1075738 w 1125791"/>
                          <a:gd name="connsiteY0" fmla="*/ 2010664 h 2050405"/>
                          <a:gd name="connsiteX1" fmla="*/ 134377 w 1125791"/>
                          <a:gd name="connsiteY1" fmla="*/ 1491876 h 2050405"/>
                          <a:gd name="connsiteX2" fmla="*/ 85219 w 1125791"/>
                          <a:gd name="connsiteY2" fmla="*/ 480827 h 2050405"/>
                          <a:gd name="connsiteX3" fmla="*/ 1013967 w 1125791"/>
                          <a:gd name="connsiteY3" fmla="*/ 18965 h 2050405"/>
                          <a:gd name="connsiteX4" fmla="*/ 1075738 w 1125791"/>
                          <a:gd name="connsiteY4" fmla="*/ 2010664 h 2050405"/>
                          <a:gd name="connsiteX0" fmla="*/ 993893 w 1072440"/>
                          <a:gd name="connsiteY0" fmla="*/ 1899201 h 1937450"/>
                          <a:gd name="connsiteX1" fmla="*/ 131813 w 1072440"/>
                          <a:gd name="connsiteY1" fmla="*/ 1491876 h 1937450"/>
                          <a:gd name="connsiteX2" fmla="*/ 82655 w 1072440"/>
                          <a:gd name="connsiteY2" fmla="*/ 480827 h 1937450"/>
                          <a:gd name="connsiteX3" fmla="*/ 1011403 w 1072440"/>
                          <a:gd name="connsiteY3" fmla="*/ 18965 h 1937450"/>
                          <a:gd name="connsiteX4" fmla="*/ 993893 w 1072440"/>
                          <a:gd name="connsiteY4" fmla="*/ 1899201 h 1937450"/>
                          <a:gd name="connsiteX0" fmla="*/ 993893 w 1076769"/>
                          <a:gd name="connsiteY0" fmla="*/ 1797123 h 1835372"/>
                          <a:gd name="connsiteX1" fmla="*/ 131813 w 1076769"/>
                          <a:gd name="connsiteY1" fmla="*/ 1389798 h 1835372"/>
                          <a:gd name="connsiteX2" fmla="*/ 82655 w 1076769"/>
                          <a:gd name="connsiteY2" fmla="*/ 378749 h 1835372"/>
                          <a:gd name="connsiteX3" fmla="*/ 1019808 w 1076769"/>
                          <a:gd name="connsiteY3" fmla="*/ 32459 h 1835372"/>
                          <a:gd name="connsiteX4" fmla="*/ 993893 w 1076769"/>
                          <a:gd name="connsiteY4" fmla="*/ 1797123 h 1835372"/>
                          <a:gd name="connsiteX0" fmla="*/ 993893 w 1119051"/>
                          <a:gd name="connsiteY0" fmla="*/ 1797123 h 1835372"/>
                          <a:gd name="connsiteX1" fmla="*/ 131813 w 1119051"/>
                          <a:gd name="connsiteY1" fmla="*/ 1389798 h 1835372"/>
                          <a:gd name="connsiteX2" fmla="*/ 82655 w 1119051"/>
                          <a:gd name="connsiteY2" fmla="*/ 378749 h 1835372"/>
                          <a:gd name="connsiteX3" fmla="*/ 1019808 w 1119051"/>
                          <a:gd name="connsiteY3" fmla="*/ 32459 h 1835372"/>
                          <a:gd name="connsiteX4" fmla="*/ 993893 w 1119051"/>
                          <a:gd name="connsiteY4" fmla="*/ 1797123 h 1835372"/>
                          <a:gd name="connsiteX0" fmla="*/ 993893 w 1119051"/>
                          <a:gd name="connsiteY0" fmla="*/ 1854917 h 1893166"/>
                          <a:gd name="connsiteX1" fmla="*/ 131813 w 1119051"/>
                          <a:gd name="connsiteY1" fmla="*/ 1447592 h 1893166"/>
                          <a:gd name="connsiteX2" fmla="*/ 82655 w 1119051"/>
                          <a:gd name="connsiteY2" fmla="*/ 436543 h 1893166"/>
                          <a:gd name="connsiteX3" fmla="*/ 1019808 w 1119051"/>
                          <a:gd name="connsiteY3" fmla="*/ 90253 h 1893166"/>
                          <a:gd name="connsiteX4" fmla="*/ 993893 w 1119051"/>
                          <a:gd name="connsiteY4" fmla="*/ 1854917 h 1893166"/>
                          <a:gd name="connsiteX0" fmla="*/ 993893 w 1119051"/>
                          <a:gd name="connsiteY0" fmla="*/ 1854917 h 1893166"/>
                          <a:gd name="connsiteX1" fmla="*/ 131813 w 1119051"/>
                          <a:gd name="connsiteY1" fmla="*/ 1447592 h 1893166"/>
                          <a:gd name="connsiteX2" fmla="*/ 82655 w 1119051"/>
                          <a:gd name="connsiteY2" fmla="*/ 436543 h 1893166"/>
                          <a:gd name="connsiteX3" fmla="*/ 1019808 w 1119051"/>
                          <a:gd name="connsiteY3" fmla="*/ 90253 h 1893166"/>
                          <a:gd name="connsiteX4" fmla="*/ 993893 w 1119051"/>
                          <a:gd name="connsiteY4" fmla="*/ 1854917 h 1893166"/>
                          <a:gd name="connsiteX0" fmla="*/ 993893 w 1106431"/>
                          <a:gd name="connsiteY0" fmla="*/ 1854917 h 1893166"/>
                          <a:gd name="connsiteX1" fmla="*/ 131813 w 1106431"/>
                          <a:gd name="connsiteY1" fmla="*/ 1447592 h 1893166"/>
                          <a:gd name="connsiteX2" fmla="*/ 82655 w 1106431"/>
                          <a:gd name="connsiteY2" fmla="*/ 436543 h 1893166"/>
                          <a:gd name="connsiteX3" fmla="*/ 1019808 w 1106431"/>
                          <a:gd name="connsiteY3" fmla="*/ 90253 h 1893166"/>
                          <a:gd name="connsiteX4" fmla="*/ 993893 w 1106431"/>
                          <a:gd name="connsiteY4" fmla="*/ 1854917 h 1893166"/>
                          <a:gd name="connsiteX0" fmla="*/ 993893 w 1106431"/>
                          <a:gd name="connsiteY0" fmla="*/ 1847101 h 1885350"/>
                          <a:gd name="connsiteX1" fmla="*/ 131813 w 1106431"/>
                          <a:gd name="connsiteY1" fmla="*/ 1439776 h 1885350"/>
                          <a:gd name="connsiteX2" fmla="*/ 82655 w 1106431"/>
                          <a:gd name="connsiteY2" fmla="*/ 428727 h 1885350"/>
                          <a:gd name="connsiteX3" fmla="*/ 1019808 w 1106431"/>
                          <a:gd name="connsiteY3" fmla="*/ 82437 h 1885350"/>
                          <a:gd name="connsiteX4" fmla="*/ 993893 w 1106431"/>
                          <a:gd name="connsiteY4" fmla="*/ 1847101 h 1885350"/>
                          <a:gd name="connsiteX0" fmla="*/ 993893 w 1130304"/>
                          <a:gd name="connsiteY0" fmla="*/ 1847101 h 1885350"/>
                          <a:gd name="connsiteX1" fmla="*/ 131813 w 1130304"/>
                          <a:gd name="connsiteY1" fmla="*/ 1439776 h 1885350"/>
                          <a:gd name="connsiteX2" fmla="*/ 82655 w 1130304"/>
                          <a:gd name="connsiteY2" fmla="*/ 428727 h 1885350"/>
                          <a:gd name="connsiteX3" fmla="*/ 1019808 w 1130304"/>
                          <a:gd name="connsiteY3" fmla="*/ 82437 h 1885350"/>
                          <a:gd name="connsiteX4" fmla="*/ 993893 w 1130304"/>
                          <a:gd name="connsiteY4" fmla="*/ 1847101 h 1885350"/>
                          <a:gd name="connsiteX0" fmla="*/ 993893 w 1130304"/>
                          <a:gd name="connsiteY0" fmla="*/ 1847101 h 1859491"/>
                          <a:gd name="connsiteX1" fmla="*/ 131813 w 1130304"/>
                          <a:gd name="connsiteY1" fmla="*/ 1439776 h 1859491"/>
                          <a:gd name="connsiteX2" fmla="*/ 82655 w 1130304"/>
                          <a:gd name="connsiteY2" fmla="*/ 428727 h 1859491"/>
                          <a:gd name="connsiteX3" fmla="*/ 1019808 w 1130304"/>
                          <a:gd name="connsiteY3" fmla="*/ 82437 h 1859491"/>
                          <a:gd name="connsiteX4" fmla="*/ 993893 w 1130304"/>
                          <a:gd name="connsiteY4" fmla="*/ 1847101 h 1859491"/>
                          <a:gd name="connsiteX0" fmla="*/ 968899 w 1118291"/>
                          <a:gd name="connsiteY0" fmla="*/ 1722177 h 1740721"/>
                          <a:gd name="connsiteX1" fmla="*/ 130558 w 1118291"/>
                          <a:gd name="connsiteY1" fmla="*/ 1439776 h 1740721"/>
                          <a:gd name="connsiteX2" fmla="*/ 81400 w 1118291"/>
                          <a:gd name="connsiteY2" fmla="*/ 428727 h 1740721"/>
                          <a:gd name="connsiteX3" fmla="*/ 1018553 w 1118291"/>
                          <a:gd name="connsiteY3" fmla="*/ 82437 h 1740721"/>
                          <a:gd name="connsiteX4" fmla="*/ 968899 w 1118291"/>
                          <a:gd name="connsiteY4" fmla="*/ 1722177 h 1740721"/>
                          <a:gd name="connsiteX0" fmla="*/ 882086 w 1031478"/>
                          <a:gd name="connsiteY0" fmla="*/ 1691336 h 1707314"/>
                          <a:gd name="connsiteX1" fmla="*/ 43745 w 1031478"/>
                          <a:gd name="connsiteY1" fmla="*/ 1408935 h 1707314"/>
                          <a:gd name="connsiteX2" fmla="*/ 191674 w 1031478"/>
                          <a:gd name="connsiteY2" fmla="*/ 618011 h 1707314"/>
                          <a:gd name="connsiteX3" fmla="*/ 931740 w 1031478"/>
                          <a:gd name="connsiteY3" fmla="*/ 51596 h 1707314"/>
                          <a:gd name="connsiteX4" fmla="*/ 882086 w 1031478"/>
                          <a:gd name="connsiteY4" fmla="*/ 1691336 h 1707314"/>
                          <a:gd name="connsiteX0" fmla="*/ 730699 w 880091"/>
                          <a:gd name="connsiteY0" fmla="*/ 1691336 h 1711674"/>
                          <a:gd name="connsiteX1" fmla="*/ 238505 w 880091"/>
                          <a:gd name="connsiteY1" fmla="*/ 1462262 h 1711674"/>
                          <a:gd name="connsiteX2" fmla="*/ 40287 w 880091"/>
                          <a:gd name="connsiteY2" fmla="*/ 618011 h 1711674"/>
                          <a:gd name="connsiteX3" fmla="*/ 780353 w 880091"/>
                          <a:gd name="connsiteY3" fmla="*/ 51596 h 1711674"/>
                          <a:gd name="connsiteX4" fmla="*/ 730699 w 880091"/>
                          <a:gd name="connsiteY4" fmla="*/ 1691336 h 1711674"/>
                          <a:gd name="connsiteX0" fmla="*/ 767858 w 897841"/>
                          <a:gd name="connsiteY0" fmla="*/ 1760906 h 1776544"/>
                          <a:gd name="connsiteX1" fmla="*/ 239203 w 897841"/>
                          <a:gd name="connsiteY1" fmla="*/ 1462262 h 1776544"/>
                          <a:gd name="connsiteX2" fmla="*/ 40985 w 897841"/>
                          <a:gd name="connsiteY2" fmla="*/ 618011 h 1776544"/>
                          <a:gd name="connsiteX3" fmla="*/ 781051 w 897841"/>
                          <a:gd name="connsiteY3" fmla="*/ 51596 h 1776544"/>
                          <a:gd name="connsiteX4" fmla="*/ 767858 w 897841"/>
                          <a:gd name="connsiteY4" fmla="*/ 1760906 h 1776544"/>
                          <a:gd name="connsiteX0" fmla="*/ 773963 w 903946"/>
                          <a:gd name="connsiteY0" fmla="*/ 1760906 h 1779728"/>
                          <a:gd name="connsiteX1" fmla="*/ 203414 w 903946"/>
                          <a:gd name="connsiteY1" fmla="*/ 1505083 h 1779728"/>
                          <a:gd name="connsiteX2" fmla="*/ 47090 w 903946"/>
                          <a:gd name="connsiteY2" fmla="*/ 618011 h 1779728"/>
                          <a:gd name="connsiteX3" fmla="*/ 787156 w 903946"/>
                          <a:gd name="connsiteY3" fmla="*/ 51596 h 1779728"/>
                          <a:gd name="connsiteX4" fmla="*/ 773963 w 903946"/>
                          <a:gd name="connsiteY4" fmla="*/ 1760906 h 1779728"/>
                          <a:gd name="connsiteX0" fmla="*/ 782879 w 912862"/>
                          <a:gd name="connsiteY0" fmla="*/ 1760906 h 1776160"/>
                          <a:gd name="connsiteX1" fmla="*/ 212330 w 912862"/>
                          <a:gd name="connsiteY1" fmla="*/ 1505083 h 1776160"/>
                          <a:gd name="connsiteX2" fmla="*/ 56006 w 912862"/>
                          <a:gd name="connsiteY2" fmla="*/ 618011 h 1776160"/>
                          <a:gd name="connsiteX3" fmla="*/ 796072 w 912862"/>
                          <a:gd name="connsiteY3" fmla="*/ 51596 h 1776160"/>
                          <a:gd name="connsiteX4" fmla="*/ 782879 w 912862"/>
                          <a:gd name="connsiteY4" fmla="*/ 1760906 h 1776160"/>
                          <a:gd name="connsiteX0" fmla="*/ 789648 w 919631"/>
                          <a:gd name="connsiteY0" fmla="*/ 1760906 h 1789195"/>
                          <a:gd name="connsiteX1" fmla="*/ 219099 w 919631"/>
                          <a:gd name="connsiteY1" fmla="*/ 1505083 h 1789195"/>
                          <a:gd name="connsiteX2" fmla="*/ 62775 w 919631"/>
                          <a:gd name="connsiteY2" fmla="*/ 618011 h 1789195"/>
                          <a:gd name="connsiteX3" fmla="*/ 802841 w 919631"/>
                          <a:gd name="connsiteY3" fmla="*/ 51596 h 1789195"/>
                          <a:gd name="connsiteX4" fmla="*/ 789648 w 919631"/>
                          <a:gd name="connsiteY4" fmla="*/ 1760906 h 1789195"/>
                          <a:gd name="connsiteX0" fmla="*/ 783548 w 909040"/>
                          <a:gd name="connsiteY0" fmla="*/ 1745572 h 1765604"/>
                          <a:gd name="connsiteX1" fmla="*/ 203647 w 909040"/>
                          <a:gd name="connsiteY1" fmla="*/ 1505083 h 1765604"/>
                          <a:gd name="connsiteX2" fmla="*/ 47323 w 909040"/>
                          <a:gd name="connsiteY2" fmla="*/ 618011 h 1765604"/>
                          <a:gd name="connsiteX3" fmla="*/ 787389 w 909040"/>
                          <a:gd name="connsiteY3" fmla="*/ 51596 h 1765604"/>
                          <a:gd name="connsiteX4" fmla="*/ 783548 w 909040"/>
                          <a:gd name="connsiteY4" fmla="*/ 1745572 h 1765604"/>
                          <a:gd name="connsiteX0" fmla="*/ 713656 w 839148"/>
                          <a:gd name="connsiteY0" fmla="*/ 1764982 h 1787673"/>
                          <a:gd name="connsiteX1" fmla="*/ 133755 w 839148"/>
                          <a:gd name="connsiteY1" fmla="*/ 1524493 h 1787673"/>
                          <a:gd name="connsiteX2" fmla="*/ 63282 w 839148"/>
                          <a:gd name="connsiteY2" fmla="*/ 479407 h 1787673"/>
                          <a:gd name="connsiteX3" fmla="*/ 717497 w 839148"/>
                          <a:gd name="connsiteY3" fmla="*/ 71006 h 1787673"/>
                          <a:gd name="connsiteX4" fmla="*/ 713656 w 839148"/>
                          <a:gd name="connsiteY4" fmla="*/ 1764982 h 1787673"/>
                          <a:gd name="connsiteX0" fmla="*/ 711614 w 837106"/>
                          <a:gd name="connsiteY0" fmla="*/ 1764982 h 1792018"/>
                          <a:gd name="connsiteX1" fmla="*/ 139190 w 837106"/>
                          <a:gd name="connsiteY1" fmla="*/ 1555350 h 1792018"/>
                          <a:gd name="connsiteX2" fmla="*/ 61240 w 837106"/>
                          <a:gd name="connsiteY2" fmla="*/ 479407 h 1792018"/>
                          <a:gd name="connsiteX3" fmla="*/ 715455 w 837106"/>
                          <a:gd name="connsiteY3" fmla="*/ 71006 h 1792018"/>
                          <a:gd name="connsiteX4" fmla="*/ 711614 w 837106"/>
                          <a:gd name="connsiteY4" fmla="*/ 1764982 h 1792018"/>
                          <a:gd name="connsiteX0" fmla="*/ 719137 w 844629"/>
                          <a:gd name="connsiteY0" fmla="*/ 1764982 h 1790958"/>
                          <a:gd name="connsiteX1" fmla="*/ 146713 w 844629"/>
                          <a:gd name="connsiteY1" fmla="*/ 1555350 h 1790958"/>
                          <a:gd name="connsiteX2" fmla="*/ 68763 w 844629"/>
                          <a:gd name="connsiteY2" fmla="*/ 479407 h 1790958"/>
                          <a:gd name="connsiteX3" fmla="*/ 722978 w 844629"/>
                          <a:gd name="connsiteY3" fmla="*/ 71006 h 1790958"/>
                          <a:gd name="connsiteX4" fmla="*/ 719137 w 844629"/>
                          <a:gd name="connsiteY4" fmla="*/ 1764982 h 17909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44629" h="1790958">
                            <a:moveTo>
                              <a:pt x="719137" y="1764982"/>
                            </a:moveTo>
                            <a:cubicBezTo>
                              <a:pt x="328820" y="1835260"/>
                              <a:pt x="285966" y="1762136"/>
                              <a:pt x="146713" y="1555350"/>
                            </a:cubicBezTo>
                            <a:cubicBezTo>
                              <a:pt x="7460" y="1348564"/>
                              <a:pt x="-60274" y="805219"/>
                              <a:pt x="68763" y="479407"/>
                            </a:cubicBezTo>
                            <a:cubicBezTo>
                              <a:pt x="222413" y="91447"/>
                              <a:pt x="420258" y="-119174"/>
                              <a:pt x="722978" y="71006"/>
                            </a:cubicBezTo>
                            <a:cubicBezTo>
                              <a:pt x="870225" y="197047"/>
                              <a:pt x="900871" y="1680749"/>
                              <a:pt x="719137" y="1764982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87" name="楕円 11">
                        <a:extLst>
                          <a:ext uri="{FF2B5EF4-FFF2-40B4-BE49-F238E27FC236}">
                            <a16:creationId xmlns:a16="http://schemas.microsoft.com/office/drawing/2014/main" id="{432E36BB-B80F-F44B-2973-58EC9172F7A5}"/>
                          </a:ext>
                        </a:extLst>
                      </p:cNvPr>
                      <p:cNvSpPr/>
                      <p:nvPr/>
                    </p:nvSpPr>
                    <p:spPr>
                      <a:xfrm rot="6622237">
                        <a:off x="5081886" y="3550621"/>
                        <a:ext cx="274425" cy="192385"/>
                      </a:xfrm>
                      <a:custGeom>
                        <a:avLst/>
                        <a:gdLst>
                          <a:gd name="connsiteX0" fmla="*/ 0 w 1629615"/>
                          <a:gd name="connsiteY0" fmla="*/ 609646 h 1219291"/>
                          <a:gd name="connsiteX1" fmla="*/ 814808 w 1629615"/>
                          <a:gd name="connsiteY1" fmla="*/ 0 h 1219291"/>
                          <a:gd name="connsiteX2" fmla="*/ 1629616 w 1629615"/>
                          <a:gd name="connsiteY2" fmla="*/ 609646 h 1219291"/>
                          <a:gd name="connsiteX3" fmla="*/ 814808 w 1629615"/>
                          <a:gd name="connsiteY3" fmla="*/ 1219292 h 1219291"/>
                          <a:gd name="connsiteX4" fmla="*/ 0 w 1629615"/>
                          <a:gd name="connsiteY4" fmla="*/ 609646 h 1219291"/>
                          <a:gd name="connsiteX0" fmla="*/ 0 w 1695430"/>
                          <a:gd name="connsiteY0" fmla="*/ 609646 h 1224793"/>
                          <a:gd name="connsiteX1" fmla="*/ 814808 w 1695430"/>
                          <a:gd name="connsiteY1" fmla="*/ 0 h 1224793"/>
                          <a:gd name="connsiteX2" fmla="*/ 1629616 w 1695430"/>
                          <a:gd name="connsiteY2" fmla="*/ 609646 h 1224793"/>
                          <a:gd name="connsiteX3" fmla="*/ 1553460 w 1695430"/>
                          <a:gd name="connsiteY3" fmla="*/ 893844 h 1224793"/>
                          <a:gd name="connsiteX4" fmla="*/ 814808 w 1695430"/>
                          <a:gd name="connsiteY4" fmla="*/ 1219292 h 1224793"/>
                          <a:gd name="connsiteX5" fmla="*/ 0 w 1695430"/>
                          <a:gd name="connsiteY5" fmla="*/ 609646 h 1224793"/>
                          <a:gd name="connsiteX0" fmla="*/ 348 w 1695778"/>
                          <a:gd name="connsiteY0" fmla="*/ 609646 h 1055921"/>
                          <a:gd name="connsiteX1" fmla="*/ 815156 w 1695778"/>
                          <a:gd name="connsiteY1" fmla="*/ 0 h 1055921"/>
                          <a:gd name="connsiteX2" fmla="*/ 1629964 w 1695778"/>
                          <a:gd name="connsiteY2" fmla="*/ 609646 h 1055921"/>
                          <a:gd name="connsiteX3" fmla="*/ 1553808 w 1695778"/>
                          <a:gd name="connsiteY3" fmla="*/ 893844 h 1055921"/>
                          <a:gd name="connsiteX4" fmla="*/ 742570 w 1695778"/>
                          <a:gd name="connsiteY4" fmla="*/ 1043417 h 1055921"/>
                          <a:gd name="connsiteX5" fmla="*/ 348 w 1695778"/>
                          <a:gd name="connsiteY5" fmla="*/ 609646 h 1055921"/>
                          <a:gd name="connsiteX0" fmla="*/ 240 w 1640613"/>
                          <a:gd name="connsiteY0" fmla="*/ 376106 h 1075736"/>
                          <a:gd name="connsiteX1" fmla="*/ 759991 w 1640613"/>
                          <a:gd name="connsiteY1" fmla="*/ 4389 h 1075736"/>
                          <a:gd name="connsiteX2" fmla="*/ 1574799 w 1640613"/>
                          <a:gd name="connsiteY2" fmla="*/ 614035 h 1075736"/>
                          <a:gd name="connsiteX3" fmla="*/ 1498643 w 1640613"/>
                          <a:gd name="connsiteY3" fmla="*/ 898233 h 1075736"/>
                          <a:gd name="connsiteX4" fmla="*/ 687405 w 1640613"/>
                          <a:gd name="connsiteY4" fmla="*/ 1047806 h 1075736"/>
                          <a:gd name="connsiteX5" fmla="*/ 240 w 1640613"/>
                          <a:gd name="connsiteY5" fmla="*/ 376106 h 1075736"/>
                          <a:gd name="connsiteX0" fmla="*/ 240 w 1590587"/>
                          <a:gd name="connsiteY0" fmla="*/ 375266 h 1074896"/>
                          <a:gd name="connsiteX1" fmla="*/ 759991 w 1590587"/>
                          <a:gd name="connsiteY1" fmla="*/ 3549 h 1074896"/>
                          <a:gd name="connsiteX2" fmla="*/ 1487465 w 1590587"/>
                          <a:gd name="connsiteY2" fmla="*/ 230240 h 1074896"/>
                          <a:gd name="connsiteX3" fmla="*/ 1498643 w 1590587"/>
                          <a:gd name="connsiteY3" fmla="*/ 897393 h 1074896"/>
                          <a:gd name="connsiteX4" fmla="*/ 687405 w 1590587"/>
                          <a:gd name="connsiteY4" fmla="*/ 1046966 h 1074896"/>
                          <a:gd name="connsiteX5" fmla="*/ 240 w 1590587"/>
                          <a:gd name="connsiteY5" fmla="*/ 375266 h 1074896"/>
                          <a:gd name="connsiteX0" fmla="*/ 217 w 1519344"/>
                          <a:gd name="connsiteY0" fmla="*/ 375266 h 1047565"/>
                          <a:gd name="connsiteX1" fmla="*/ 759968 w 1519344"/>
                          <a:gd name="connsiteY1" fmla="*/ 3549 h 1047565"/>
                          <a:gd name="connsiteX2" fmla="*/ 1487442 w 1519344"/>
                          <a:gd name="connsiteY2" fmla="*/ 230240 h 1047565"/>
                          <a:gd name="connsiteX3" fmla="*/ 1211265 w 1519344"/>
                          <a:gd name="connsiteY3" fmla="*/ 493460 h 1047565"/>
                          <a:gd name="connsiteX4" fmla="*/ 687382 w 1519344"/>
                          <a:gd name="connsiteY4" fmla="*/ 1046966 h 1047565"/>
                          <a:gd name="connsiteX5" fmla="*/ 217 w 1519344"/>
                          <a:gd name="connsiteY5" fmla="*/ 375266 h 1047565"/>
                          <a:gd name="connsiteX0" fmla="*/ 227 w 1538353"/>
                          <a:gd name="connsiteY0" fmla="*/ 375266 h 1048790"/>
                          <a:gd name="connsiteX1" fmla="*/ 759978 w 1538353"/>
                          <a:gd name="connsiteY1" fmla="*/ 3549 h 1048790"/>
                          <a:gd name="connsiteX2" fmla="*/ 1487452 w 1538353"/>
                          <a:gd name="connsiteY2" fmla="*/ 230240 h 1048790"/>
                          <a:gd name="connsiteX3" fmla="*/ 1352739 w 1538353"/>
                          <a:gd name="connsiteY3" fmla="*/ 569579 h 1048790"/>
                          <a:gd name="connsiteX4" fmla="*/ 687392 w 1538353"/>
                          <a:gd name="connsiteY4" fmla="*/ 1046966 h 1048790"/>
                          <a:gd name="connsiteX5" fmla="*/ 227 w 1538353"/>
                          <a:gd name="connsiteY5" fmla="*/ 375266 h 1048790"/>
                          <a:gd name="connsiteX0" fmla="*/ 345 w 1538471"/>
                          <a:gd name="connsiteY0" fmla="*/ 357362 h 1030886"/>
                          <a:gd name="connsiteX1" fmla="*/ 777510 w 1538471"/>
                          <a:gd name="connsiteY1" fmla="*/ 4136 h 1030886"/>
                          <a:gd name="connsiteX2" fmla="*/ 1487570 w 1538471"/>
                          <a:gd name="connsiteY2" fmla="*/ 212336 h 1030886"/>
                          <a:gd name="connsiteX3" fmla="*/ 1352857 w 1538471"/>
                          <a:gd name="connsiteY3" fmla="*/ 551675 h 1030886"/>
                          <a:gd name="connsiteX4" fmla="*/ 687510 w 1538471"/>
                          <a:gd name="connsiteY4" fmla="*/ 1029062 h 1030886"/>
                          <a:gd name="connsiteX5" fmla="*/ 345 w 1538471"/>
                          <a:gd name="connsiteY5" fmla="*/ 357362 h 1030886"/>
                          <a:gd name="connsiteX0" fmla="*/ 345 w 1550424"/>
                          <a:gd name="connsiteY0" fmla="*/ 374894 h 1048418"/>
                          <a:gd name="connsiteX1" fmla="*/ 777510 w 1550424"/>
                          <a:gd name="connsiteY1" fmla="*/ 21668 h 1048418"/>
                          <a:gd name="connsiteX2" fmla="*/ 1502412 w 1550424"/>
                          <a:gd name="connsiteY2" fmla="*/ 134481 h 1048418"/>
                          <a:gd name="connsiteX3" fmla="*/ 1352857 w 1550424"/>
                          <a:gd name="connsiteY3" fmla="*/ 569207 h 1048418"/>
                          <a:gd name="connsiteX4" fmla="*/ 687510 w 1550424"/>
                          <a:gd name="connsiteY4" fmla="*/ 1046594 h 1048418"/>
                          <a:gd name="connsiteX5" fmla="*/ 345 w 1550424"/>
                          <a:gd name="connsiteY5" fmla="*/ 374894 h 10484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550424" h="1048418">
                            <a:moveTo>
                              <a:pt x="345" y="374894"/>
                            </a:moveTo>
                            <a:cubicBezTo>
                              <a:pt x="15345" y="204073"/>
                              <a:pt x="527166" y="61737"/>
                              <a:pt x="777510" y="21668"/>
                            </a:cubicBezTo>
                            <a:cubicBezTo>
                              <a:pt x="1027854" y="-18401"/>
                              <a:pt x="1379303" y="-14493"/>
                              <a:pt x="1502412" y="134481"/>
                            </a:cubicBezTo>
                            <a:cubicBezTo>
                              <a:pt x="1625521" y="283455"/>
                              <a:pt x="1488658" y="467599"/>
                              <a:pt x="1352857" y="569207"/>
                            </a:cubicBezTo>
                            <a:cubicBezTo>
                              <a:pt x="1217056" y="670815"/>
                              <a:pt x="912929" y="1078979"/>
                              <a:pt x="687510" y="1046594"/>
                            </a:cubicBezTo>
                            <a:cubicBezTo>
                              <a:pt x="462091" y="1014209"/>
                              <a:pt x="-14655" y="545715"/>
                              <a:pt x="345" y="374894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90" name="フリーフォーム 56">
                        <a:extLst>
                          <a:ext uri="{FF2B5EF4-FFF2-40B4-BE49-F238E27FC236}">
                            <a16:creationId xmlns:a16="http://schemas.microsoft.com/office/drawing/2014/main" id="{B01280C2-FD1D-FC52-E403-C1C633C80084}"/>
                          </a:ext>
                        </a:extLst>
                      </p:cNvPr>
                      <p:cNvSpPr/>
                      <p:nvPr/>
                    </p:nvSpPr>
                    <p:spPr>
                      <a:xfrm rot="20928238">
                        <a:off x="5522368" y="3657490"/>
                        <a:ext cx="172023" cy="163920"/>
                      </a:xfrm>
                      <a:custGeom>
                        <a:avLst/>
                        <a:gdLst>
                          <a:gd name="connsiteX0" fmla="*/ 46567 w 2298700"/>
                          <a:gd name="connsiteY0" fmla="*/ 491066 h 1833033"/>
                          <a:gd name="connsiteX1" fmla="*/ 372534 w 2298700"/>
                          <a:gd name="connsiteY1" fmla="*/ 122766 h 1833033"/>
                          <a:gd name="connsiteX2" fmla="*/ 791634 w 2298700"/>
                          <a:gd name="connsiteY2" fmla="*/ 0 h 1833033"/>
                          <a:gd name="connsiteX3" fmla="*/ 1621367 w 2298700"/>
                          <a:gd name="connsiteY3" fmla="*/ 101600 h 1833033"/>
                          <a:gd name="connsiteX4" fmla="*/ 1536700 w 2298700"/>
                          <a:gd name="connsiteY4" fmla="*/ 359833 h 1833033"/>
                          <a:gd name="connsiteX5" fmla="*/ 1634067 w 2298700"/>
                          <a:gd name="connsiteY5" fmla="*/ 508000 h 1833033"/>
                          <a:gd name="connsiteX6" fmla="*/ 1854200 w 2298700"/>
                          <a:gd name="connsiteY6" fmla="*/ 524933 h 1833033"/>
                          <a:gd name="connsiteX7" fmla="*/ 1875367 w 2298700"/>
                          <a:gd name="connsiteY7" fmla="*/ 821266 h 1833033"/>
                          <a:gd name="connsiteX8" fmla="*/ 2298700 w 2298700"/>
                          <a:gd name="connsiteY8" fmla="*/ 1481666 h 1833033"/>
                          <a:gd name="connsiteX9" fmla="*/ 2192867 w 2298700"/>
                          <a:gd name="connsiteY9" fmla="*/ 1621366 h 1833033"/>
                          <a:gd name="connsiteX10" fmla="*/ 2061634 w 2298700"/>
                          <a:gd name="connsiteY10" fmla="*/ 1612900 h 1833033"/>
                          <a:gd name="connsiteX11" fmla="*/ 1875367 w 2298700"/>
                          <a:gd name="connsiteY11" fmla="*/ 1833033 h 1833033"/>
                          <a:gd name="connsiteX12" fmla="*/ 1676400 w 2298700"/>
                          <a:gd name="connsiteY12" fmla="*/ 1659466 h 1833033"/>
                          <a:gd name="connsiteX13" fmla="*/ 1329267 w 2298700"/>
                          <a:gd name="connsiteY13" fmla="*/ 1752600 h 1833033"/>
                          <a:gd name="connsiteX14" fmla="*/ 1130300 w 2298700"/>
                          <a:gd name="connsiteY14" fmla="*/ 1591733 h 1833033"/>
                          <a:gd name="connsiteX15" fmla="*/ 1164167 w 2298700"/>
                          <a:gd name="connsiteY15" fmla="*/ 1253066 h 1833033"/>
                          <a:gd name="connsiteX16" fmla="*/ 850900 w 2298700"/>
                          <a:gd name="connsiteY16" fmla="*/ 897466 h 1833033"/>
                          <a:gd name="connsiteX17" fmla="*/ 372534 w 2298700"/>
                          <a:gd name="connsiteY17" fmla="*/ 821266 h 1833033"/>
                          <a:gd name="connsiteX18" fmla="*/ 186267 w 2298700"/>
                          <a:gd name="connsiteY18" fmla="*/ 889000 h 1833033"/>
                          <a:gd name="connsiteX19" fmla="*/ 0 w 2298700"/>
                          <a:gd name="connsiteY19" fmla="*/ 685800 h 1833033"/>
                          <a:gd name="connsiteX20" fmla="*/ 8467 w 2298700"/>
                          <a:gd name="connsiteY20" fmla="*/ 529166 h 1833033"/>
                          <a:gd name="connsiteX21" fmla="*/ 46567 w 2298700"/>
                          <a:gd name="connsiteY21" fmla="*/ 491066 h 1833033"/>
                          <a:gd name="connsiteX0" fmla="*/ 46567 w 2298700"/>
                          <a:gd name="connsiteY0" fmla="*/ 491066 h 1833033"/>
                          <a:gd name="connsiteX1" fmla="*/ 372534 w 2298700"/>
                          <a:gd name="connsiteY1" fmla="*/ 122766 h 1833033"/>
                          <a:gd name="connsiteX2" fmla="*/ 791634 w 2298700"/>
                          <a:gd name="connsiteY2" fmla="*/ 0 h 1833033"/>
                          <a:gd name="connsiteX3" fmla="*/ 1621367 w 2298700"/>
                          <a:gd name="connsiteY3" fmla="*/ 101600 h 1833033"/>
                          <a:gd name="connsiteX4" fmla="*/ 1536700 w 2298700"/>
                          <a:gd name="connsiteY4" fmla="*/ 359833 h 1833033"/>
                          <a:gd name="connsiteX5" fmla="*/ 1634067 w 2298700"/>
                          <a:gd name="connsiteY5" fmla="*/ 508000 h 1833033"/>
                          <a:gd name="connsiteX6" fmla="*/ 1854200 w 2298700"/>
                          <a:gd name="connsiteY6" fmla="*/ 524933 h 1833033"/>
                          <a:gd name="connsiteX7" fmla="*/ 1875367 w 2298700"/>
                          <a:gd name="connsiteY7" fmla="*/ 821266 h 1833033"/>
                          <a:gd name="connsiteX8" fmla="*/ 2298700 w 2298700"/>
                          <a:gd name="connsiteY8" fmla="*/ 1481666 h 1833033"/>
                          <a:gd name="connsiteX9" fmla="*/ 2192867 w 2298700"/>
                          <a:gd name="connsiteY9" fmla="*/ 1621366 h 1833033"/>
                          <a:gd name="connsiteX10" fmla="*/ 2061634 w 2298700"/>
                          <a:gd name="connsiteY10" fmla="*/ 1612900 h 1833033"/>
                          <a:gd name="connsiteX11" fmla="*/ 1875367 w 2298700"/>
                          <a:gd name="connsiteY11" fmla="*/ 1833033 h 1833033"/>
                          <a:gd name="connsiteX12" fmla="*/ 1676400 w 2298700"/>
                          <a:gd name="connsiteY12" fmla="*/ 1659466 h 1833033"/>
                          <a:gd name="connsiteX13" fmla="*/ 1329267 w 2298700"/>
                          <a:gd name="connsiteY13" fmla="*/ 1752600 h 1833033"/>
                          <a:gd name="connsiteX14" fmla="*/ 1130300 w 2298700"/>
                          <a:gd name="connsiteY14" fmla="*/ 1591733 h 1833033"/>
                          <a:gd name="connsiteX15" fmla="*/ 1164167 w 2298700"/>
                          <a:gd name="connsiteY15" fmla="*/ 1253066 h 1833033"/>
                          <a:gd name="connsiteX16" fmla="*/ 850900 w 2298700"/>
                          <a:gd name="connsiteY16" fmla="*/ 897466 h 1833033"/>
                          <a:gd name="connsiteX17" fmla="*/ 372534 w 2298700"/>
                          <a:gd name="connsiteY17" fmla="*/ 821266 h 1833033"/>
                          <a:gd name="connsiteX18" fmla="*/ 186267 w 2298700"/>
                          <a:gd name="connsiteY18" fmla="*/ 889000 h 1833033"/>
                          <a:gd name="connsiteX19" fmla="*/ 0 w 2298700"/>
                          <a:gd name="connsiteY19" fmla="*/ 685800 h 1833033"/>
                          <a:gd name="connsiteX20" fmla="*/ 8467 w 2298700"/>
                          <a:gd name="connsiteY20" fmla="*/ 529166 h 1833033"/>
                          <a:gd name="connsiteX21" fmla="*/ 46567 w 2298700"/>
                          <a:gd name="connsiteY21" fmla="*/ 491066 h 1833033"/>
                          <a:gd name="connsiteX0" fmla="*/ 46567 w 2298700"/>
                          <a:gd name="connsiteY0" fmla="*/ 491066 h 1833033"/>
                          <a:gd name="connsiteX1" fmla="*/ 372534 w 2298700"/>
                          <a:gd name="connsiteY1" fmla="*/ 122766 h 1833033"/>
                          <a:gd name="connsiteX2" fmla="*/ 791634 w 2298700"/>
                          <a:gd name="connsiteY2" fmla="*/ 0 h 1833033"/>
                          <a:gd name="connsiteX3" fmla="*/ 1621367 w 2298700"/>
                          <a:gd name="connsiteY3" fmla="*/ 101600 h 1833033"/>
                          <a:gd name="connsiteX4" fmla="*/ 1536700 w 2298700"/>
                          <a:gd name="connsiteY4" fmla="*/ 359833 h 1833033"/>
                          <a:gd name="connsiteX5" fmla="*/ 1634067 w 2298700"/>
                          <a:gd name="connsiteY5" fmla="*/ 508000 h 1833033"/>
                          <a:gd name="connsiteX6" fmla="*/ 1854200 w 2298700"/>
                          <a:gd name="connsiteY6" fmla="*/ 524933 h 1833033"/>
                          <a:gd name="connsiteX7" fmla="*/ 1875367 w 2298700"/>
                          <a:gd name="connsiteY7" fmla="*/ 821266 h 1833033"/>
                          <a:gd name="connsiteX8" fmla="*/ 2298700 w 2298700"/>
                          <a:gd name="connsiteY8" fmla="*/ 1481666 h 1833033"/>
                          <a:gd name="connsiteX9" fmla="*/ 2192867 w 2298700"/>
                          <a:gd name="connsiteY9" fmla="*/ 1621366 h 1833033"/>
                          <a:gd name="connsiteX10" fmla="*/ 2061634 w 2298700"/>
                          <a:gd name="connsiteY10" fmla="*/ 1612900 h 1833033"/>
                          <a:gd name="connsiteX11" fmla="*/ 1875367 w 2298700"/>
                          <a:gd name="connsiteY11" fmla="*/ 1833033 h 1833033"/>
                          <a:gd name="connsiteX12" fmla="*/ 1676400 w 2298700"/>
                          <a:gd name="connsiteY12" fmla="*/ 1659466 h 1833033"/>
                          <a:gd name="connsiteX13" fmla="*/ 1329267 w 2298700"/>
                          <a:gd name="connsiteY13" fmla="*/ 1752600 h 1833033"/>
                          <a:gd name="connsiteX14" fmla="*/ 1130300 w 2298700"/>
                          <a:gd name="connsiteY14" fmla="*/ 1591733 h 1833033"/>
                          <a:gd name="connsiteX15" fmla="*/ 1164167 w 2298700"/>
                          <a:gd name="connsiteY15" fmla="*/ 1253066 h 1833033"/>
                          <a:gd name="connsiteX16" fmla="*/ 850900 w 2298700"/>
                          <a:gd name="connsiteY16" fmla="*/ 897466 h 1833033"/>
                          <a:gd name="connsiteX17" fmla="*/ 372534 w 2298700"/>
                          <a:gd name="connsiteY17" fmla="*/ 821266 h 1833033"/>
                          <a:gd name="connsiteX18" fmla="*/ 186267 w 2298700"/>
                          <a:gd name="connsiteY18" fmla="*/ 889000 h 1833033"/>
                          <a:gd name="connsiteX19" fmla="*/ 0 w 2298700"/>
                          <a:gd name="connsiteY19" fmla="*/ 685800 h 1833033"/>
                          <a:gd name="connsiteX20" fmla="*/ 8467 w 2298700"/>
                          <a:gd name="connsiteY20" fmla="*/ 529166 h 1833033"/>
                          <a:gd name="connsiteX21" fmla="*/ 46567 w 2298700"/>
                          <a:gd name="connsiteY21" fmla="*/ 491066 h 1833033"/>
                          <a:gd name="connsiteX0" fmla="*/ 46567 w 2298700"/>
                          <a:gd name="connsiteY0" fmla="*/ 491066 h 1833033"/>
                          <a:gd name="connsiteX1" fmla="*/ 372534 w 2298700"/>
                          <a:gd name="connsiteY1" fmla="*/ 122766 h 1833033"/>
                          <a:gd name="connsiteX2" fmla="*/ 791634 w 2298700"/>
                          <a:gd name="connsiteY2" fmla="*/ 0 h 1833033"/>
                          <a:gd name="connsiteX3" fmla="*/ 1621367 w 2298700"/>
                          <a:gd name="connsiteY3" fmla="*/ 101600 h 1833033"/>
                          <a:gd name="connsiteX4" fmla="*/ 1536700 w 2298700"/>
                          <a:gd name="connsiteY4" fmla="*/ 359833 h 1833033"/>
                          <a:gd name="connsiteX5" fmla="*/ 1634067 w 2298700"/>
                          <a:gd name="connsiteY5" fmla="*/ 508000 h 1833033"/>
                          <a:gd name="connsiteX6" fmla="*/ 1854200 w 2298700"/>
                          <a:gd name="connsiteY6" fmla="*/ 524933 h 1833033"/>
                          <a:gd name="connsiteX7" fmla="*/ 1875367 w 2298700"/>
                          <a:gd name="connsiteY7" fmla="*/ 821266 h 1833033"/>
                          <a:gd name="connsiteX8" fmla="*/ 2298700 w 2298700"/>
                          <a:gd name="connsiteY8" fmla="*/ 1481666 h 1833033"/>
                          <a:gd name="connsiteX9" fmla="*/ 2192867 w 2298700"/>
                          <a:gd name="connsiteY9" fmla="*/ 1621366 h 1833033"/>
                          <a:gd name="connsiteX10" fmla="*/ 2061634 w 2298700"/>
                          <a:gd name="connsiteY10" fmla="*/ 1612900 h 1833033"/>
                          <a:gd name="connsiteX11" fmla="*/ 1875367 w 2298700"/>
                          <a:gd name="connsiteY11" fmla="*/ 1833033 h 1833033"/>
                          <a:gd name="connsiteX12" fmla="*/ 1676400 w 2298700"/>
                          <a:gd name="connsiteY12" fmla="*/ 1659466 h 1833033"/>
                          <a:gd name="connsiteX13" fmla="*/ 1329267 w 2298700"/>
                          <a:gd name="connsiteY13" fmla="*/ 1752600 h 1833033"/>
                          <a:gd name="connsiteX14" fmla="*/ 1130300 w 2298700"/>
                          <a:gd name="connsiteY14" fmla="*/ 1591733 h 1833033"/>
                          <a:gd name="connsiteX15" fmla="*/ 1164167 w 2298700"/>
                          <a:gd name="connsiteY15" fmla="*/ 1253066 h 1833033"/>
                          <a:gd name="connsiteX16" fmla="*/ 850900 w 2298700"/>
                          <a:gd name="connsiteY16" fmla="*/ 897466 h 1833033"/>
                          <a:gd name="connsiteX17" fmla="*/ 372534 w 2298700"/>
                          <a:gd name="connsiteY17" fmla="*/ 821266 h 1833033"/>
                          <a:gd name="connsiteX18" fmla="*/ 186267 w 2298700"/>
                          <a:gd name="connsiteY18" fmla="*/ 889000 h 1833033"/>
                          <a:gd name="connsiteX19" fmla="*/ 0 w 2298700"/>
                          <a:gd name="connsiteY19" fmla="*/ 685800 h 1833033"/>
                          <a:gd name="connsiteX20" fmla="*/ 8467 w 2298700"/>
                          <a:gd name="connsiteY20" fmla="*/ 529166 h 1833033"/>
                          <a:gd name="connsiteX21" fmla="*/ 46567 w 2298700"/>
                          <a:gd name="connsiteY21" fmla="*/ 491066 h 1833033"/>
                          <a:gd name="connsiteX0" fmla="*/ 46567 w 2298700"/>
                          <a:gd name="connsiteY0" fmla="*/ 491066 h 1833033"/>
                          <a:gd name="connsiteX1" fmla="*/ 372534 w 2298700"/>
                          <a:gd name="connsiteY1" fmla="*/ 122766 h 1833033"/>
                          <a:gd name="connsiteX2" fmla="*/ 791634 w 2298700"/>
                          <a:gd name="connsiteY2" fmla="*/ 0 h 1833033"/>
                          <a:gd name="connsiteX3" fmla="*/ 1621367 w 2298700"/>
                          <a:gd name="connsiteY3" fmla="*/ 101600 h 1833033"/>
                          <a:gd name="connsiteX4" fmla="*/ 1536700 w 2298700"/>
                          <a:gd name="connsiteY4" fmla="*/ 359833 h 1833033"/>
                          <a:gd name="connsiteX5" fmla="*/ 1634067 w 2298700"/>
                          <a:gd name="connsiteY5" fmla="*/ 508000 h 1833033"/>
                          <a:gd name="connsiteX6" fmla="*/ 1854200 w 2298700"/>
                          <a:gd name="connsiteY6" fmla="*/ 524933 h 1833033"/>
                          <a:gd name="connsiteX7" fmla="*/ 1875367 w 2298700"/>
                          <a:gd name="connsiteY7" fmla="*/ 821266 h 1833033"/>
                          <a:gd name="connsiteX8" fmla="*/ 2298700 w 2298700"/>
                          <a:gd name="connsiteY8" fmla="*/ 1481666 h 1833033"/>
                          <a:gd name="connsiteX9" fmla="*/ 2192867 w 2298700"/>
                          <a:gd name="connsiteY9" fmla="*/ 1621366 h 1833033"/>
                          <a:gd name="connsiteX10" fmla="*/ 2061634 w 2298700"/>
                          <a:gd name="connsiteY10" fmla="*/ 1612900 h 1833033"/>
                          <a:gd name="connsiteX11" fmla="*/ 1875367 w 2298700"/>
                          <a:gd name="connsiteY11" fmla="*/ 1833033 h 1833033"/>
                          <a:gd name="connsiteX12" fmla="*/ 1676400 w 2298700"/>
                          <a:gd name="connsiteY12" fmla="*/ 1659466 h 1833033"/>
                          <a:gd name="connsiteX13" fmla="*/ 1329267 w 2298700"/>
                          <a:gd name="connsiteY13" fmla="*/ 1752600 h 1833033"/>
                          <a:gd name="connsiteX14" fmla="*/ 1130300 w 2298700"/>
                          <a:gd name="connsiteY14" fmla="*/ 1591733 h 1833033"/>
                          <a:gd name="connsiteX15" fmla="*/ 1164167 w 2298700"/>
                          <a:gd name="connsiteY15" fmla="*/ 1253066 h 1833033"/>
                          <a:gd name="connsiteX16" fmla="*/ 850900 w 2298700"/>
                          <a:gd name="connsiteY16" fmla="*/ 897466 h 1833033"/>
                          <a:gd name="connsiteX17" fmla="*/ 372534 w 2298700"/>
                          <a:gd name="connsiteY17" fmla="*/ 821266 h 1833033"/>
                          <a:gd name="connsiteX18" fmla="*/ 186267 w 2298700"/>
                          <a:gd name="connsiteY18" fmla="*/ 889000 h 1833033"/>
                          <a:gd name="connsiteX19" fmla="*/ 0 w 2298700"/>
                          <a:gd name="connsiteY19" fmla="*/ 685800 h 1833033"/>
                          <a:gd name="connsiteX20" fmla="*/ 8467 w 2298700"/>
                          <a:gd name="connsiteY20" fmla="*/ 529166 h 1833033"/>
                          <a:gd name="connsiteX21" fmla="*/ 46567 w 2298700"/>
                          <a:gd name="connsiteY21" fmla="*/ 491066 h 1833033"/>
                          <a:gd name="connsiteX0" fmla="*/ 46567 w 2298700"/>
                          <a:gd name="connsiteY0" fmla="*/ 491066 h 1833033"/>
                          <a:gd name="connsiteX1" fmla="*/ 372534 w 2298700"/>
                          <a:gd name="connsiteY1" fmla="*/ 122766 h 1833033"/>
                          <a:gd name="connsiteX2" fmla="*/ 791634 w 2298700"/>
                          <a:gd name="connsiteY2" fmla="*/ 0 h 1833033"/>
                          <a:gd name="connsiteX3" fmla="*/ 1621367 w 2298700"/>
                          <a:gd name="connsiteY3" fmla="*/ 101600 h 1833033"/>
                          <a:gd name="connsiteX4" fmla="*/ 1536700 w 2298700"/>
                          <a:gd name="connsiteY4" fmla="*/ 359833 h 1833033"/>
                          <a:gd name="connsiteX5" fmla="*/ 1634067 w 2298700"/>
                          <a:gd name="connsiteY5" fmla="*/ 508000 h 1833033"/>
                          <a:gd name="connsiteX6" fmla="*/ 1854200 w 2298700"/>
                          <a:gd name="connsiteY6" fmla="*/ 524933 h 1833033"/>
                          <a:gd name="connsiteX7" fmla="*/ 1875367 w 2298700"/>
                          <a:gd name="connsiteY7" fmla="*/ 821266 h 1833033"/>
                          <a:gd name="connsiteX8" fmla="*/ 2298700 w 2298700"/>
                          <a:gd name="connsiteY8" fmla="*/ 1481666 h 1833033"/>
                          <a:gd name="connsiteX9" fmla="*/ 2192867 w 2298700"/>
                          <a:gd name="connsiteY9" fmla="*/ 1621366 h 1833033"/>
                          <a:gd name="connsiteX10" fmla="*/ 2061634 w 2298700"/>
                          <a:gd name="connsiteY10" fmla="*/ 1612900 h 1833033"/>
                          <a:gd name="connsiteX11" fmla="*/ 1875367 w 2298700"/>
                          <a:gd name="connsiteY11" fmla="*/ 1833033 h 1833033"/>
                          <a:gd name="connsiteX12" fmla="*/ 1676400 w 2298700"/>
                          <a:gd name="connsiteY12" fmla="*/ 1659466 h 1833033"/>
                          <a:gd name="connsiteX13" fmla="*/ 1329267 w 2298700"/>
                          <a:gd name="connsiteY13" fmla="*/ 1752600 h 1833033"/>
                          <a:gd name="connsiteX14" fmla="*/ 1130300 w 2298700"/>
                          <a:gd name="connsiteY14" fmla="*/ 1591733 h 1833033"/>
                          <a:gd name="connsiteX15" fmla="*/ 1164167 w 2298700"/>
                          <a:gd name="connsiteY15" fmla="*/ 1253066 h 1833033"/>
                          <a:gd name="connsiteX16" fmla="*/ 850900 w 2298700"/>
                          <a:gd name="connsiteY16" fmla="*/ 897466 h 1833033"/>
                          <a:gd name="connsiteX17" fmla="*/ 372534 w 2298700"/>
                          <a:gd name="connsiteY17" fmla="*/ 821266 h 1833033"/>
                          <a:gd name="connsiteX18" fmla="*/ 186267 w 2298700"/>
                          <a:gd name="connsiteY18" fmla="*/ 889000 h 1833033"/>
                          <a:gd name="connsiteX19" fmla="*/ 0 w 2298700"/>
                          <a:gd name="connsiteY19" fmla="*/ 685800 h 1833033"/>
                          <a:gd name="connsiteX20" fmla="*/ 8467 w 2298700"/>
                          <a:gd name="connsiteY20" fmla="*/ 529166 h 1833033"/>
                          <a:gd name="connsiteX21" fmla="*/ 46567 w 2298700"/>
                          <a:gd name="connsiteY21" fmla="*/ 491066 h 1833033"/>
                          <a:gd name="connsiteX0" fmla="*/ 46567 w 2298700"/>
                          <a:gd name="connsiteY0" fmla="*/ 491066 h 1833033"/>
                          <a:gd name="connsiteX1" fmla="*/ 372534 w 2298700"/>
                          <a:gd name="connsiteY1" fmla="*/ 122766 h 1833033"/>
                          <a:gd name="connsiteX2" fmla="*/ 791634 w 2298700"/>
                          <a:gd name="connsiteY2" fmla="*/ 0 h 1833033"/>
                          <a:gd name="connsiteX3" fmla="*/ 1621367 w 2298700"/>
                          <a:gd name="connsiteY3" fmla="*/ 101600 h 1833033"/>
                          <a:gd name="connsiteX4" fmla="*/ 1536700 w 2298700"/>
                          <a:gd name="connsiteY4" fmla="*/ 359833 h 1833033"/>
                          <a:gd name="connsiteX5" fmla="*/ 1634067 w 2298700"/>
                          <a:gd name="connsiteY5" fmla="*/ 508000 h 1833033"/>
                          <a:gd name="connsiteX6" fmla="*/ 1854200 w 2298700"/>
                          <a:gd name="connsiteY6" fmla="*/ 524933 h 1833033"/>
                          <a:gd name="connsiteX7" fmla="*/ 1875367 w 2298700"/>
                          <a:gd name="connsiteY7" fmla="*/ 821266 h 1833033"/>
                          <a:gd name="connsiteX8" fmla="*/ 2298700 w 2298700"/>
                          <a:gd name="connsiteY8" fmla="*/ 1481666 h 1833033"/>
                          <a:gd name="connsiteX9" fmla="*/ 2192867 w 2298700"/>
                          <a:gd name="connsiteY9" fmla="*/ 1621366 h 1833033"/>
                          <a:gd name="connsiteX10" fmla="*/ 2061634 w 2298700"/>
                          <a:gd name="connsiteY10" fmla="*/ 1612900 h 1833033"/>
                          <a:gd name="connsiteX11" fmla="*/ 1875367 w 2298700"/>
                          <a:gd name="connsiteY11" fmla="*/ 1833033 h 1833033"/>
                          <a:gd name="connsiteX12" fmla="*/ 1676400 w 2298700"/>
                          <a:gd name="connsiteY12" fmla="*/ 1659466 h 1833033"/>
                          <a:gd name="connsiteX13" fmla="*/ 1329267 w 2298700"/>
                          <a:gd name="connsiteY13" fmla="*/ 1752600 h 1833033"/>
                          <a:gd name="connsiteX14" fmla="*/ 1130300 w 2298700"/>
                          <a:gd name="connsiteY14" fmla="*/ 1591733 h 1833033"/>
                          <a:gd name="connsiteX15" fmla="*/ 1164167 w 2298700"/>
                          <a:gd name="connsiteY15" fmla="*/ 1253066 h 1833033"/>
                          <a:gd name="connsiteX16" fmla="*/ 850900 w 2298700"/>
                          <a:gd name="connsiteY16" fmla="*/ 897466 h 1833033"/>
                          <a:gd name="connsiteX17" fmla="*/ 372534 w 2298700"/>
                          <a:gd name="connsiteY17" fmla="*/ 821266 h 1833033"/>
                          <a:gd name="connsiteX18" fmla="*/ 186267 w 2298700"/>
                          <a:gd name="connsiteY18" fmla="*/ 889000 h 1833033"/>
                          <a:gd name="connsiteX19" fmla="*/ 0 w 2298700"/>
                          <a:gd name="connsiteY19" fmla="*/ 685800 h 1833033"/>
                          <a:gd name="connsiteX20" fmla="*/ 8467 w 2298700"/>
                          <a:gd name="connsiteY20" fmla="*/ 529166 h 1833033"/>
                          <a:gd name="connsiteX21" fmla="*/ 46567 w 2298700"/>
                          <a:gd name="connsiteY21" fmla="*/ 491066 h 1833033"/>
                          <a:gd name="connsiteX0" fmla="*/ 46567 w 2298700"/>
                          <a:gd name="connsiteY0" fmla="*/ 491066 h 1833033"/>
                          <a:gd name="connsiteX1" fmla="*/ 372534 w 2298700"/>
                          <a:gd name="connsiteY1" fmla="*/ 122766 h 1833033"/>
                          <a:gd name="connsiteX2" fmla="*/ 791634 w 2298700"/>
                          <a:gd name="connsiteY2" fmla="*/ 0 h 1833033"/>
                          <a:gd name="connsiteX3" fmla="*/ 1621367 w 2298700"/>
                          <a:gd name="connsiteY3" fmla="*/ 101600 h 1833033"/>
                          <a:gd name="connsiteX4" fmla="*/ 1536700 w 2298700"/>
                          <a:gd name="connsiteY4" fmla="*/ 359833 h 1833033"/>
                          <a:gd name="connsiteX5" fmla="*/ 1634067 w 2298700"/>
                          <a:gd name="connsiteY5" fmla="*/ 508000 h 1833033"/>
                          <a:gd name="connsiteX6" fmla="*/ 1854200 w 2298700"/>
                          <a:gd name="connsiteY6" fmla="*/ 524933 h 1833033"/>
                          <a:gd name="connsiteX7" fmla="*/ 1875367 w 2298700"/>
                          <a:gd name="connsiteY7" fmla="*/ 821266 h 1833033"/>
                          <a:gd name="connsiteX8" fmla="*/ 2298700 w 2298700"/>
                          <a:gd name="connsiteY8" fmla="*/ 1481666 h 1833033"/>
                          <a:gd name="connsiteX9" fmla="*/ 2192867 w 2298700"/>
                          <a:gd name="connsiteY9" fmla="*/ 1621366 h 1833033"/>
                          <a:gd name="connsiteX10" fmla="*/ 2061634 w 2298700"/>
                          <a:gd name="connsiteY10" fmla="*/ 1612900 h 1833033"/>
                          <a:gd name="connsiteX11" fmla="*/ 1875367 w 2298700"/>
                          <a:gd name="connsiteY11" fmla="*/ 1833033 h 1833033"/>
                          <a:gd name="connsiteX12" fmla="*/ 1676400 w 2298700"/>
                          <a:gd name="connsiteY12" fmla="*/ 1659466 h 1833033"/>
                          <a:gd name="connsiteX13" fmla="*/ 1329267 w 2298700"/>
                          <a:gd name="connsiteY13" fmla="*/ 1752600 h 1833033"/>
                          <a:gd name="connsiteX14" fmla="*/ 1130300 w 2298700"/>
                          <a:gd name="connsiteY14" fmla="*/ 1591733 h 1833033"/>
                          <a:gd name="connsiteX15" fmla="*/ 1164167 w 2298700"/>
                          <a:gd name="connsiteY15" fmla="*/ 1253066 h 1833033"/>
                          <a:gd name="connsiteX16" fmla="*/ 850900 w 2298700"/>
                          <a:gd name="connsiteY16" fmla="*/ 897466 h 1833033"/>
                          <a:gd name="connsiteX17" fmla="*/ 372534 w 2298700"/>
                          <a:gd name="connsiteY17" fmla="*/ 821266 h 1833033"/>
                          <a:gd name="connsiteX18" fmla="*/ 186267 w 2298700"/>
                          <a:gd name="connsiteY18" fmla="*/ 889000 h 1833033"/>
                          <a:gd name="connsiteX19" fmla="*/ 0 w 2298700"/>
                          <a:gd name="connsiteY19" fmla="*/ 685800 h 1833033"/>
                          <a:gd name="connsiteX20" fmla="*/ 8467 w 2298700"/>
                          <a:gd name="connsiteY20" fmla="*/ 529166 h 1833033"/>
                          <a:gd name="connsiteX21" fmla="*/ 46567 w 2298700"/>
                          <a:gd name="connsiteY21" fmla="*/ 491066 h 1833033"/>
                          <a:gd name="connsiteX0" fmla="*/ 46567 w 2298700"/>
                          <a:gd name="connsiteY0" fmla="*/ 491066 h 1833033"/>
                          <a:gd name="connsiteX1" fmla="*/ 372534 w 2298700"/>
                          <a:gd name="connsiteY1" fmla="*/ 122766 h 1833033"/>
                          <a:gd name="connsiteX2" fmla="*/ 791634 w 2298700"/>
                          <a:gd name="connsiteY2" fmla="*/ 0 h 1833033"/>
                          <a:gd name="connsiteX3" fmla="*/ 1621367 w 2298700"/>
                          <a:gd name="connsiteY3" fmla="*/ 101600 h 1833033"/>
                          <a:gd name="connsiteX4" fmla="*/ 1536700 w 2298700"/>
                          <a:gd name="connsiteY4" fmla="*/ 359833 h 1833033"/>
                          <a:gd name="connsiteX5" fmla="*/ 1634067 w 2298700"/>
                          <a:gd name="connsiteY5" fmla="*/ 508000 h 1833033"/>
                          <a:gd name="connsiteX6" fmla="*/ 1854200 w 2298700"/>
                          <a:gd name="connsiteY6" fmla="*/ 524933 h 1833033"/>
                          <a:gd name="connsiteX7" fmla="*/ 1875367 w 2298700"/>
                          <a:gd name="connsiteY7" fmla="*/ 821266 h 1833033"/>
                          <a:gd name="connsiteX8" fmla="*/ 2298700 w 2298700"/>
                          <a:gd name="connsiteY8" fmla="*/ 1481666 h 1833033"/>
                          <a:gd name="connsiteX9" fmla="*/ 2192867 w 2298700"/>
                          <a:gd name="connsiteY9" fmla="*/ 1621366 h 1833033"/>
                          <a:gd name="connsiteX10" fmla="*/ 2061634 w 2298700"/>
                          <a:gd name="connsiteY10" fmla="*/ 1612900 h 1833033"/>
                          <a:gd name="connsiteX11" fmla="*/ 1875367 w 2298700"/>
                          <a:gd name="connsiteY11" fmla="*/ 1833033 h 1833033"/>
                          <a:gd name="connsiteX12" fmla="*/ 1676400 w 2298700"/>
                          <a:gd name="connsiteY12" fmla="*/ 1659466 h 1833033"/>
                          <a:gd name="connsiteX13" fmla="*/ 1329267 w 2298700"/>
                          <a:gd name="connsiteY13" fmla="*/ 1752600 h 1833033"/>
                          <a:gd name="connsiteX14" fmla="*/ 1130300 w 2298700"/>
                          <a:gd name="connsiteY14" fmla="*/ 1591733 h 1833033"/>
                          <a:gd name="connsiteX15" fmla="*/ 1164167 w 2298700"/>
                          <a:gd name="connsiteY15" fmla="*/ 1253066 h 1833033"/>
                          <a:gd name="connsiteX16" fmla="*/ 850900 w 2298700"/>
                          <a:gd name="connsiteY16" fmla="*/ 897466 h 1833033"/>
                          <a:gd name="connsiteX17" fmla="*/ 372534 w 2298700"/>
                          <a:gd name="connsiteY17" fmla="*/ 821266 h 1833033"/>
                          <a:gd name="connsiteX18" fmla="*/ 186267 w 2298700"/>
                          <a:gd name="connsiteY18" fmla="*/ 889000 h 1833033"/>
                          <a:gd name="connsiteX19" fmla="*/ 0 w 2298700"/>
                          <a:gd name="connsiteY19" fmla="*/ 685800 h 1833033"/>
                          <a:gd name="connsiteX20" fmla="*/ 8467 w 2298700"/>
                          <a:gd name="connsiteY20" fmla="*/ 529166 h 1833033"/>
                          <a:gd name="connsiteX21" fmla="*/ 46567 w 2298700"/>
                          <a:gd name="connsiteY21" fmla="*/ 491066 h 1833033"/>
                          <a:gd name="connsiteX0" fmla="*/ 46567 w 2298700"/>
                          <a:gd name="connsiteY0" fmla="*/ 491066 h 1833033"/>
                          <a:gd name="connsiteX1" fmla="*/ 372534 w 2298700"/>
                          <a:gd name="connsiteY1" fmla="*/ 122766 h 1833033"/>
                          <a:gd name="connsiteX2" fmla="*/ 791634 w 2298700"/>
                          <a:gd name="connsiteY2" fmla="*/ 0 h 1833033"/>
                          <a:gd name="connsiteX3" fmla="*/ 1621367 w 2298700"/>
                          <a:gd name="connsiteY3" fmla="*/ 101600 h 1833033"/>
                          <a:gd name="connsiteX4" fmla="*/ 1536700 w 2298700"/>
                          <a:gd name="connsiteY4" fmla="*/ 359833 h 1833033"/>
                          <a:gd name="connsiteX5" fmla="*/ 1634067 w 2298700"/>
                          <a:gd name="connsiteY5" fmla="*/ 508000 h 1833033"/>
                          <a:gd name="connsiteX6" fmla="*/ 1854200 w 2298700"/>
                          <a:gd name="connsiteY6" fmla="*/ 524933 h 1833033"/>
                          <a:gd name="connsiteX7" fmla="*/ 1875367 w 2298700"/>
                          <a:gd name="connsiteY7" fmla="*/ 821266 h 1833033"/>
                          <a:gd name="connsiteX8" fmla="*/ 2298700 w 2298700"/>
                          <a:gd name="connsiteY8" fmla="*/ 1481666 h 1833033"/>
                          <a:gd name="connsiteX9" fmla="*/ 2192867 w 2298700"/>
                          <a:gd name="connsiteY9" fmla="*/ 1621366 h 1833033"/>
                          <a:gd name="connsiteX10" fmla="*/ 2061634 w 2298700"/>
                          <a:gd name="connsiteY10" fmla="*/ 1612900 h 1833033"/>
                          <a:gd name="connsiteX11" fmla="*/ 1875367 w 2298700"/>
                          <a:gd name="connsiteY11" fmla="*/ 1833033 h 1833033"/>
                          <a:gd name="connsiteX12" fmla="*/ 1676400 w 2298700"/>
                          <a:gd name="connsiteY12" fmla="*/ 1659466 h 1833033"/>
                          <a:gd name="connsiteX13" fmla="*/ 1329267 w 2298700"/>
                          <a:gd name="connsiteY13" fmla="*/ 1752600 h 1833033"/>
                          <a:gd name="connsiteX14" fmla="*/ 1130300 w 2298700"/>
                          <a:gd name="connsiteY14" fmla="*/ 1591733 h 1833033"/>
                          <a:gd name="connsiteX15" fmla="*/ 1164167 w 2298700"/>
                          <a:gd name="connsiteY15" fmla="*/ 1253066 h 1833033"/>
                          <a:gd name="connsiteX16" fmla="*/ 850900 w 2298700"/>
                          <a:gd name="connsiteY16" fmla="*/ 897466 h 1833033"/>
                          <a:gd name="connsiteX17" fmla="*/ 372534 w 2298700"/>
                          <a:gd name="connsiteY17" fmla="*/ 821266 h 1833033"/>
                          <a:gd name="connsiteX18" fmla="*/ 186267 w 2298700"/>
                          <a:gd name="connsiteY18" fmla="*/ 889000 h 1833033"/>
                          <a:gd name="connsiteX19" fmla="*/ 0 w 2298700"/>
                          <a:gd name="connsiteY19" fmla="*/ 685800 h 1833033"/>
                          <a:gd name="connsiteX20" fmla="*/ 8467 w 2298700"/>
                          <a:gd name="connsiteY20" fmla="*/ 529166 h 1833033"/>
                          <a:gd name="connsiteX21" fmla="*/ 46567 w 2298700"/>
                          <a:gd name="connsiteY21" fmla="*/ 491066 h 1833033"/>
                          <a:gd name="connsiteX0" fmla="*/ 46567 w 2298700"/>
                          <a:gd name="connsiteY0" fmla="*/ 491066 h 1833033"/>
                          <a:gd name="connsiteX1" fmla="*/ 372534 w 2298700"/>
                          <a:gd name="connsiteY1" fmla="*/ 122766 h 1833033"/>
                          <a:gd name="connsiteX2" fmla="*/ 791634 w 2298700"/>
                          <a:gd name="connsiteY2" fmla="*/ 0 h 1833033"/>
                          <a:gd name="connsiteX3" fmla="*/ 1621367 w 2298700"/>
                          <a:gd name="connsiteY3" fmla="*/ 101600 h 1833033"/>
                          <a:gd name="connsiteX4" fmla="*/ 1536700 w 2298700"/>
                          <a:gd name="connsiteY4" fmla="*/ 359833 h 1833033"/>
                          <a:gd name="connsiteX5" fmla="*/ 1634067 w 2298700"/>
                          <a:gd name="connsiteY5" fmla="*/ 508000 h 1833033"/>
                          <a:gd name="connsiteX6" fmla="*/ 1854200 w 2298700"/>
                          <a:gd name="connsiteY6" fmla="*/ 524933 h 1833033"/>
                          <a:gd name="connsiteX7" fmla="*/ 1875367 w 2298700"/>
                          <a:gd name="connsiteY7" fmla="*/ 821266 h 1833033"/>
                          <a:gd name="connsiteX8" fmla="*/ 2298700 w 2298700"/>
                          <a:gd name="connsiteY8" fmla="*/ 1481666 h 1833033"/>
                          <a:gd name="connsiteX9" fmla="*/ 2192867 w 2298700"/>
                          <a:gd name="connsiteY9" fmla="*/ 1621366 h 1833033"/>
                          <a:gd name="connsiteX10" fmla="*/ 2061634 w 2298700"/>
                          <a:gd name="connsiteY10" fmla="*/ 1612900 h 1833033"/>
                          <a:gd name="connsiteX11" fmla="*/ 1875367 w 2298700"/>
                          <a:gd name="connsiteY11" fmla="*/ 1833033 h 1833033"/>
                          <a:gd name="connsiteX12" fmla="*/ 1676400 w 2298700"/>
                          <a:gd name="connsiteY12" fmla="*/ 1659466 h 1833033"/>
                          <a:gd name="connsiteX13" fmla="*/ 1329267 w 2298700"/>
                          <a:gd name="connsiteY13" fmla="*/ 1752600 h 1833033"/>
                          <a:gd name="connsiteX14" fmla="*/ 1130300 w 2298700"/>
                          <a:gd name="connsiteY14" fmla="*/ 1591733 h 1833033"/>
                          <a:gd name="connsiteX15" fmla="*/ 1164167 w 2298700"/>
                          <a:gd name="connsiteY15" fmla="*/ 1253066 h 1833033"/>
                          <a:gd name="connsiteX16" fmla="*/ 850900 w 2298700"/>
                          <a:gd name="connsiteY16" fmla="*/ 897466 h 1833033"/>
                          <a:gd name="connsiteX17" fmla="*/ 372534 w 2298700"/>
                          <a:gd name="connsiteY17" fmla="*/ 821266 h 1833033"/>
                          <a:gd name="connsiteX18" fmla="*/ 186267 w 2298700"/>
                          <a:gd name="connsiteY18" fmla="*/ 889000 h 1833033"/>
                          <a:gd name="connsiteX19" fmla="*/ 0 w 2298700"/>
                          <a:gd name="connsiteY19" fmla="*/ 685800 h 1833033"/>
                          <a:gd name="connsiteX20" fmla="*/ 8467 w 2298700"/>
                          <a:gd name="connsiteY20" fmla="*/ 529166 h 1833033"/>
                          <a:gd name="connsiteX21" fmla="*/ 46567 w 2298700"/>
                          <a:gd name="connsiteY21" fmla="*/ 491066 h 1833033"/>
                          <a:gd name="connsiteX0" fmla="*/ 46567 w 2298700"/>
                          <a:gd name="connsiteY0" fmla="*/ 491066 h 1833033"/>
                          <a:gd name="connsiteX1" fmla="*/ 372534 w 2298700"/>
                          <a:gd name="connsiteY1" fmla="*/ 122766 h 1833033"/>
                          <a:gd name="connsiteX2" fmla="*/ 791634 w 2298700"/>
                          <a:gd name="connsiteY2" fmla="*/ 0 h 1833033"/>
                          <a:gd name="connsiteX3" fmla="*/ 1621367 w 2298700"/>
                          <a:gd name="connsiteY3" fmla="*/ 101600 h 1833033"/>
                          <a:gd name="connsiteX4" fmla="*/ 1536700 w 2298700"/>
                          <a:gd name="connsiteY4" fmla="*/ 359833 h 1833033"/>
                          <a:gd name="connsiteX5" fmla="*/ 1634067 w 2298700"/>
                          <a:gd name="connsiteY5" fmla="*/ 508000 h 1833033"/>
                          <a:gd name="connsiteX6" fmla="*/ 1828800 w 2298700"/>
                          <a:gd name="connsiteY6" fmla="*/ 537633 h 1833033"/>
                          <a:gd name="connsiteX7" fmla="*/ 1875367 w 2298700"/>
                          <a:gd name="connsiteY7" fmla="*/ 821266 h 1833033"/>
                          <a:gd name="connsiteX8" fmla="*/ 2298700 w 2298700"/>
                          <a:gd name="connsiteY8" fmla="*/ 1481666 h 1833033"/>
                          <a:gd name="connsiteX9" fmla="*/ 2192867 w 2298700"/>
                          <a:gd name="connsiteY9" fmla="*/ 1621366 h 1833033"/>
                          <a:gd name="connsiteX10" fmla="*/ 2061634 w 2298700"/>
                          <a:gd name="connsiteY10" fmla="*/ 1612900 h 1833033"/>
                          <a:gd name="connsiteX11" fmla="*/ 1875367 w 2298700"/>
                          <a:gd name="connsiteY11" fmla="*/ 1833033 h 1833033"/>
                          <a:gd name="connsiteX12" fmla="*/ 1676400 w 2298700"/>
                          <a:gd name="connsiteY12" fmla="*/ 1659466 h 1833033"/>
                          <a:gd name="connsiteX13" fmla="*/ 1329267 w 2298700"/>
                          <a:gd name="connsiteY13" fmla="*/ 1752600 h 1833033"/>
                          <a:gd name="connsiteX14" fmla="*/ 1130300 w 2298700"/>
                          <a:gd name="connsiteY14" fmla="*/ 1591733 h 1833033"/>
                          <a:gd name="connsiteX15" fmla="*/ 1164167 w 2298700"/>
                          <a:gd name="connsiteY15" fmla="*/ 1253066 h 1833033"/>
                          <a:gd name="connsiteX16" fmla="*/ 850900 w 2298700"/>
                          <a:gd name="connsiteY16" fmla="*/ 897466 h 1833033"/>
                          <a:gd name="connsiteX17" fmla="*/ 372534 w 2298700"/>
                          <a:gd name="connsiteY17" fmla="*/ 821266 h 1833033"/>
                          <a:gd name="connsiteX18" fmla="*/ 186267 w 2298700"/>
                          <a:gd name="connsiteY18" fmla="*/ 889000 h 1833033"/>
                          <a:gd name="connsiteX19" fmla="*/ 0 w 2298700"/>
                          <a:gd name="connsiteY19" fmla="*/ 685800 h 1833033"/>
                          <a:gd name="connsiteX20" fmla="*/ 8467 w 2298700"/>
                          <a:gd name="connsiteY20" fmla="*/ 529166 h 1833033"/>
                          <a:gd name="connsiteX21" fmla="*/ 46567 w 2298700"/>
                          <a:gd name="connsiteY21" fmla="*/ 491066 h 1833033"/>
                          <a:gd name="connsiteX0" fmla="*/ 46567 w 2298700"/>
                          <a:gd name="connsiteY0" fmla="*/ 491066 h 1833033"/>
                          <a:gd name="connsiteX1" fmla="*/ 372534 w 2298700"/>
                          <a:gd name="connsiteY1" fmla="*/ 122766 h 1833033"/>
                          <a:gd name="connsiteX2" fmla="*/ 791634 w 2298700"/>
                          <a:gd name="connsiteY2" fmla="*/ 0 h 1833033"/>
                          <a:gd name="connsiteX3" fmla="*/ 1621367 w 2298700"/>
                          <a:gd name="connsiteY3" fmla="*/ 101600 h 1833033"/>
                          <a:gd name="connsiteX4" fmla="*/ 1536700 w 2298700"/>
                          <a:gd name="connsiteY4" fmla="*/ 359833 h 1833033"/>
                          <a:gd name="connsiteX5" fmla="*/ 1634067 w 2298700"/>
                          <a:gd name="connsiteY5" fmla="*/ 508000 h 1833033"/>
                          <a:gd name="connsiteX6" fmla="*/ 1828800 w 2298700"/>
                          <a:gd name="connsiteY6" fmla="*/ 537633 h 1833033"/>
                          <a:gd name="connsiteX7" fmla="*/ 1875367 w 2298700"/>
                          <a:gd name="connsiteY7" fmla="*/ 821266 h 1833033"/>
                          <a:gd name="connsiteX8" fmla="*/ 2298700 w 2298700"/>
                          <a:gd name="connsiteY8" fmla="*/ 1481666 h 1833033"/>
                          <a:gd name="connsiteX9" fmla="*/ 2192867 w 2298700"/>
                          <a:gd name="connsiteY9" fmla="*/ 1621366 h 1833033"/>
                          <a:gd name="connsiteX10" fmla="*/ 2061634 w 2298700"/>
                          <a:gd name="connsiteY10" fmla="*/ 1612900 h 1833033"/>
                          <a:gd name="connsiteX11" fmla="*/ 1875367 w 2298700"/>
                          <a:gd name="connsiteY11" fmla="*/ 1833033 h 1833033"/>
                          <a:gd name="connsiteX12" fmla="*/ 1676400 w 2298700"/>
                          <a:gd name="connsiteY12" fmla="*/ 1659466 h 1833033"/>
                          <a:gd name="connsiteX13" fmla="*/ 1329267 w 2298700"/>
                          <a:gd name="connsiteY13" fmla="*/ 1752600 h 1833033"/>
                          <a:gd name="connsiteX14" fmla="*/ 1130300 w 2298700"/>
                          <a:gd name="connsiteY14" fmla="*/ 1591733 h 1833033"/>
                          <a:gd name="connsiteX15" fmla="*/ 1164167 w 2298700"/>
                          <a:gd name="connsiteY15" fmla="*/ 1253066 h 1833033"/>
                          <a:gd name="connsiteX16" fmla="*/ 850900 w 2298700"/>
                          <a:gd name="connsiteY16" fmla="*/ 897466 h 1833033"/>
                          <a:gd name="connsiteX17" fmla="*/ 372534 w 2298700"/>
                          <a:gd name="connsiteY17" fmla="*/ 821266 h 1833033"/>
                          <a:gd name="connsiteX18" fmla="*/ 186267 w 2298700"/>
                          <a:gd name="connsiteY18" fmla="*/ 889000 h 1833033"/>
                          <a:gd name="connsiteX19" fmla="*/ 0 w 2298700"/>
                          <a:gd name="connsiteY19" fmla="*/ 685800 h 1833033"/>
                          <a:gd name="connsiteX20" fmla="*/ 8467 w 2298700"/>
                          <a:gd name="connsiteY20" fmla="*/ 529166 h 1833033"/>
                          <a:gd name="connsiteX21" fmla="*/ 46567 w 2298700"/>
                          <a:gd name="connsiteY21" fmla="*/ 491066 h 1833033"/>
                          <a:gd name="connsiteX0" fmla="*/ 46567 w 2237316"/>
                          <a:gd name="connsiteY0" fmla="*/ 491066 h 1833033"/>
                          <a:gd name="connsiteX1" fmla="*/ 372534 w 2237316"/>
                          <a:gd name="connsiteY1" fmla="*/ 122766 h 1833033"/>
                          <a:gd name="connsiteX2" fmla="*/ 791634 w 2237316"/>
                          <a:gd name="connsiteY2" fmla="*/ 0 h 1833033"/>
                          <a:gd name="connsiteX3" fmla="*/ 1621367 w 2237316"/>
                          <a:gd name="connsiteY3" fmla="*/ 101600 h 1833033"/>
                          <a:gd name="connsiteX4" fmla="*/ 1536700 w 2237316"/>
                          <a:gd name="connsiteY4" fmla="*/ 359833 h 1833033"/>
                          <a:gd name="connsiteX5" fmla="*/ 1634067 w 2237316"/>
                          <a:gd name="connsiteY5" fmla="*/ 508000 h 1833033"/>
                          <a:gd name="connsiteX6" fmla="*/ 1828800 w 2237316"/>
                          <a:gd name="connsiteY6" fmla="*/ 537633 h 1833033"/>
                          <a:gd name="connsiteX7" fmla="*/ 1875367 w 2237316"/>
                          <a:gd name="connsiteY7" fmla="*/ 821266 h 1833033"/>
                          <a:gd name="connsiteX8" fmla="*/ 2237316 w 2237316"/>
                          <a:gd name="connsiteY8" fmla="*/ 1456266 h 1833033"/>
                          <a:gd name="connsiteX9" fmla="*/ 2192867 w 2237316"/>
                          <a:gd name="connsiteY9" fmla="*/ 1621366 h 1833033"/>
                          <a:gd name="connsiteX10" fmla="*/ 2061634 w 2237316"/>
                          <a:gd name="connsiteY10" fmla="*/ 1612900 h 1833033"/>
                          <a:gd name="connsiteX11" fmla="*/ 1875367 w 2237316"/>
                          <a:gd name="connsiteY11" fmla="*/ 1833033 h 1833033"/>
                          <a:gd name="connsiteX12" fmla="*/ 1676400 w 2237316"/>
                          <a:gd name="connsiteY12" fmla="*/ 1659466 h 1833033"/>
                          <a:gd name="connsiteX13" fmla="*/ 1329267 w 2237316"/>
                          <a:gd name="connsiteY13" fmla="*/ 1752600 h 1833033"/>
                          <a:gd name="connsiteX14" fmla="*/ 1130300 w 2237316"/>
                          <a:gd name="connsiteY14" fmla="*/ 1591733 h 1833033"/>
                          <a:gd name="connsiteX15" fmla="*/ 1164167 w 2237316"/>
                          <a:gd name="connsiteY15" fmla="*/ 1253066 h 1833033"/>
                          <a:gd name="connsiteX16" fmla="*/ 850900 w 2237316"/>
                          <a:gd name="connsiteY16" fmla="*/ 897466 h 1833033"/>
                          <a:gd name="connsiteX17" fmla="*/ 372534 w 2237316"/>
                          <a:gd name="connsiteY17" fmla="*/ 821266 h 1833033"/>
                          <a:gd name="connsiteX18" fmla="*/ 186267 w 2237316"/>
                          <a:gd name="connsiteY18" fmla="*/ 889000 h 1833033"/>
                          <a:gd name="connsiteX19" fmla="*/ 0 w 2237316"/>
                          <a:gd name="connsiteY19" fmla="*/ 685800 h 1833033"/>
                          <a:gd name="connsiteX20" fmla="*/ 8467 w 2237316"/>
                          <a:gd name="connsiteY20" fmla="*/ 529166 h 1833033"/>
                          <a:gd name="connsiteX21" fmla="*/ 46567 w 2237316"/>
                          <a:gd name="connsiteY21" fmla="*/ 491066 h 1833033"/>
                          <a:gd name="connsiteX0" fmla="*/ 46567 w 2237316"/>
                          <a:gd name="connsiteY0" fmla="*/ 491066 h 1833033"/>
                          <a:gd name="connsiteX1" fmla="*/ 372534 w 2237316"/>
                          <a:gd name="connsiteY1" fmla="*/ 122766 h 1833033"/>
                          <a:gd name="connsiteX2" fmla="*/ 791634 w 2237316"/>
                          <a:gd name="connsiteY2" fmla="*/ 0 h 1833033"/>
                          <a:gd name="connsiteX3" fmla="*/ 1621367 w 2237316"/>
                          <a:gd name="connsiteY3" fmla="*/ 101600 h 1833033"/>
                          <a:gd name="connsiteX4" fmla="*/ 1536700 w 2237316"/>
                          <a:gd name="connsiteY4" fmla="*/ 359833 h 1833033"/>
                          <a:gd name="connsiteX5" fmla="*/ 1634067 w 2237316"/>
                          <a:gd name="connsiteY5" fmla="*/ 508000 h 1833033"/>
                          <a:gd name="connsiteX6" fmla="*/ 1828800 w 2237316"/>
                          <a:gd name="connsiteY6" fmla="*/ 537633 h 1833033"/>
                          <a:gd name="connsiteX7" fmla="*/ 1875367 w 2237316"/>
                          <a:gd name="connsiteY7" fmla="*/ 821266 h 1833033"/>
                          <a:gd name="connsiteX8" fmla="*/ 2237316 w 2237316"/>
                          <a:gd name="connsiteY8" fmla="*/ 1456266 h 1833033"/>
                          <a:gd name="connsiteX9" fmla="*/ 2192867 w 2237316"/>
                          <a:gd name="connsiteY9" fmla="*/ 1621366 h 1833033"/>
                          <a:gd name="connsiteX10" fmla="*/ 2061634 w 2237316"/>
                          <a:gd name="connsiteY10" fmla="*/ 1612900 h 1833033"/>
                          <a:gd name="connsiteX11" fmla="*/ 1875367 w 2237316"/>
                          <a:gd name="connsiteY11" fmla="*/ 1833033 h 1833033"/>
                          <a:gd name="connsiteX12" fmla="*/ 1676400 w 2237316"/>
                          <a:gd name="connsiteY12" fmla="*/ 1659466 h 1833033"/>
                          <a:gd name="connsiteX13" fmla="*/ 1329267 w 2237316"/>
                          <a:gd name="connsiteY13" fmla="*/ 1752600 h 1833033"/>
                          <a:gd name="connsiteX14" fmla="*/ 1130300 w 2237316"/>
                          <a:gd name="connsiteY14" fmla="*/ 1591733 h 1833033"/>
                          <a:gd name="connsiteX15" fmla="*/ 1164167 w 2237316"/>
                          <a:gd name="connsiteY15" fmla="*/ 1253066 h 1833033"/>
                          <a:gd name="connsiteX16" fmla="*/ 850900 w 2237316"/>
                          <a:gd name="connsiteY16" fmla="*/ 897466 h 1833033"/>
                          <a:gd name="connsiteX17" fmla="*/ 372534 w 2237316"/>
                          <a:gd name="connsiteY17" fmla="*/ 821266 h 1833033"/>
                          <a:gd name="connsiteX18" fmla="*/ 186267 w 2237316"/>
                          <a:gd name="connsiteY18" fmla="*/ 889000 h 1833033"/>
                          <a:gd name="connsiteX19" fmla="*/ 0 w 2237316"/>
                          <a:gd name="connsiteY19" fmla="*/ 685800 h 1833033"/>
                          <a:gd name="connsiteX20" fmla="*/ 8467 w 2237316"/>
                          <a:gd name="connsiteY20" fmla="*/ 529166 h 1833033"/>
                          <a:gd name="connsiteX21" fmla="*/ 46567 w 2237316"/>
                          <a:gd name="connsiteY21" fmla="*/ 491066 h 1833033"/>
                          <a:gd name="connsiteX0" fmla="*/ 46567 w 2239661"/>
                          <a:gd name="connsiteY0" fmla="*/ 491066 h 1833033"/>
                          <a:gd name="connsiteX1" fmla="*/ 372534 w 2239661"/>
                          <a:gd name="connsiteY1" fmla="*/ 122766 h 1833033"/>
                          <a:gd name="connsiteX2" fmla="*/ 791634 w 2239661"/>
                          <a:gd name="connsiteY2" fmla="*/ 0 h 1833033"/>
                          <a:gd name="connsiteX3" fmla="*/ 1621367 w 2239661"/>
                          <a:gd name="connsiteY3" fmla="*/ 101600 h 1833033"/>
                          <a:gd name="connsiteX4" fmla="*/ 1536700 w 2239661"/>
                          <a:gd name="connsiteY4" fmla="*/ 359833 h 1833033"/>
                          <a:gd name="connsiteX5" fmla="*/ 1634067 w 2239661"/>
                          <a:gd name="connsiteY5" fmla="*/ 508000 h 1833033"/>
                          <a:gd name="connsiteX6" fmla="*/ 1828800 w 2239661"/>
                          <a:gd name="connsiteY6" fmla="*/ 537633 h 1833033"/>
                          <a:gd name="connsiteX7" fmla="*/ 1875367 w 2239661"/>
                          <a:gd name="connsiteY7" fmla="*/ 821266 h 1833033"/>
                          <a:gd name="connsiteX8" fmla="*/ 2237316 w 2239661"/>
                          <a:gd name="connsiteY8" fmla="*/ 1456266 h 1833033"/>
                          <a:gd name="connsiteX9" fmla="*/ 2192867 w 2239661"/>
                          <a:gd name="connsiteY9" fmla="*/ 1621366 h 1833033"/>
                          <a:gd name="connsiteX10" fmla="*/ 2061634 w 2239661"/>
                          <a:gd name="connsiteY10" fmla="*/ 1612900 h 1833033"/>
                          <a:gd name="connsiteX11" fmla="*/ 1875367 w 2239661"/>
                          <a:gd name="connsiteY11" fmla="*/ 1833033 h 1833033"/>
                          <a:gd name="connsiteX12" fmla="*/ 1676400 w 2239661"/>
                          <a:gd name="connsiteY12" fmla="*/ 1659466 h 1833033"/>
                          <a:gd name="connsiteX13" fmla="*/ 1329267 w 2239661"/>
                          <a:gd name="connsiteY13" fmla="*/ 1752600 h 1833033"/>
                          <a:gd name="connsiteX14" fmla="*/ 1130300 w 2239661"/>
                          <a:gd name="connsiteY14" fmla="*/ 1591733 h 1833033"/>
                          <a:gd name="connsiteX15" fmla="*/ 1164167 w 2239661"/>
                          <a:gd name="connsiteY15" fmla="*/ 1253066 h 1833033"/>
                          <a:gd name="connsiteX16" fmla="*/ 850900 w 2239661"/>
                          <a:gd name="connsiteY16" fmla="*/ 897466 h 1833033"/>
                          <a:gd name="connsiteX17" fmla="*/ 372534 w 2239661"/>
                          <a:gd name="connsiteY17" fmla="*/ 821266 h 1833033"/>
                          <a:gd name="connsiteX18" fmla="*/ 186267 w 2239661"/>
                          <a:gd name="connsiteY18" fmla="*/ 889000 h 1833033"/>
                          <a:gd name="connsiteX19" fmla="*/ 0 w 2239661"/>
                          <a:gd name="connsiteY19" fmla="*/ 685800 h 1833033"/>
                          <a:gd name="connsiteX20" fmla="*/ 8467 w 2239661"/>
                          <a:gd name="connsiteY20" fmla="*/ 529166 h 1833033"/>
                          <a:gd name="connsiteX21" fmla="*/ 46567 w 2239661"/>
                          <a:gd name="connsiteY21" fmla="*/ 491066 h 1833033"/>
                          <a:gd name="connsiteX0" fmla="*/ 46567 w 2250487"/>
                          <a:gd name="connsiteY0" fmla="*/ 491066 h 1833033"/>
                          <a:gd name="connsiteX1" fmla="*/ 372534 w 2250487"/>
                          <a:gd name="connsiteY1" fmla="*/ 122766 h 1833033"/>
                          <a:gd name="connsiteX2" fmla="*/ 791634 w 2250487"/>
                          <a:gd name="connsiteY2" fmla="*/ 0 h 1833033"/>
                          <a:gd name="connsiteX3" fmla="*/ 1621367 w 2250487"/>
                          <a:gd name="connsiteY3" fmla="*/ 101600 h 1833033"/>
                          <a:gd name="connsiteX4" fmla="*/ 1536700 w 2250487"/>
                          <a:gd name="connsiteY4" fmla="*/ 359833 h 1833033"/>
                          <a:gd name="connsiteX5" fmla="*/ 1634067 w 2250487"/>
                          <a:gd name="connsiteY5" fmla="*/ 508000 h 1833033"/>
                          <a:gd name="connsiteX6" fmla="*/ 1828800 w 2250487"/>
                          <a:gd name="connsiteY6" fmla="*/ 537633 h 1833033"/>
                          <a:gd name="connsiteX7" fmla="*/ 1875367 w 2250487"/>
                          <a:gd name="connsiteY7" fmla="*/ 821266 h 1833033"/>
                          <a:gd name="connsiteX8" fmla="*/ 2237316 w 2250487"/>
                          <a:gd name="connsiteY8" fmla="*/ 1456266 h 1833033"/>
                          <a:gd name="connsiteX9" fmla="*/ 2192867 w 2250487"/>
                          <a:gd name="connsiteY9" fmla="*/ 1621366 h 1833033"/>
                          <a:gd name="connsiteX10" fmla="*/ 2061634 w 2250487"/>
                          <a:gd name="connsiteY10" fmla="*/ 1612900 h 1833033"/>
                          <a:gd name="connsiteX11" fmla="*/ 1875367 w 2250487"/>
                          <a:gd name="connsiteY11" fmla="*/ 1833033 h 1833033"/>
                          <a:gd name="connsiteX12" fmla="*/ 1676400 w 2250487"/>
                          <a:gd name="connsiteY12" fmla="*/ 1659466 h 1833033"/>
                          <a:gd name="connsiteX13" fmla="*/ 1329267 w 2250487"/>
                          <a:gd name="connsiteY13" fmla="*/ 1752600 h 1833033"/>
                          <a:gd name="connsiteX14" fmla="*/ 1130300 w 2250487"/>
                          <a:gd name="connsiteY14" fmla="*/ 1591733 h 1833033"/>
                          <a:gd name="connsiteX15" fmla="*/ 1164167 w 2250487"/>
                          <a:gd name="connsiteY15" fmla="*/ 1253066 h 1833033"/>
                          <a:gd name="connsiteX16" fmla="*/ 850900 w 2250487"/>
                          <a:gd name="connsiteY16" fmla="*/ 897466 h 1833033"/>
                          <a:gd name="connsiteX17" fmla="*/ 372534 w 2250487"/>
                          <a:gd name="connsiteY17" fmla="*/ 821266 h 1833033"/>
                          <a:gd name="connsiteX18" fmla="*/ 186267 w 2250487"/>
                          <a:gd name="connsiteY18" fmla="*/ 889000 h 1833033"/>
                          <a:gd name="connsiteX19" fmla="*/ 0 w 2250487"/>
                          <a:gd name="connsiteY19" fmla="*/ 685800 h 1833033"/>
                          <a:gd name="connsiteX20" fmla="*/ 8467 w 2250487"/>
                          <a:gd name="connsiteY20" fmla="*/ 529166 h 1833033"/>
                          <a:gd name="connsiteX21" fmla="*/ 46567 w 2250487"/>
                          <a:gd name="connsiteY21" fmla="*/ 491066 h 1833033"/>
                          <a:gd name="connsiteX0" fmla="*/ 46567 w 2246804"/>
                          <a:gd name="connsiteY0" fmla="*/ 491066 h 1833033"/>
                          <a:gd name="connsiteX1" fmla="*/ 372534 w 2246804"/>
                          <a:gd name="connsiteY1" fmla="*/ 122766 h 1833033"/>
                          <a:gd name="connsiteX2" fmla="*/ 791634 w 2246804"/>
                          <a:gd name="connsiteY2" fmla="*/ 0 h 1833033"/>
                          <a:gd name="connsiteX3" fmla="*/ 1621367 w 2246804"/>
                          <a:gd name="connsiteY3" fmla="*/ 101600 h 1833033"/>
                          <a:gd name="connsiteX4" fmla="*/ 1536700 w 2246804"/>
                          <a:gd name="connsiteY4" fmla="*/ 359833 h 1833033"/>
                          <a:gd name="connsiteX5" fmla="*/ 1634067 w 2246804"/>
                          <a:gd name="connsiteY5" fmla="*/ 508000 h 1833033"/>
                          <a:gd name="connsiteX6" fmla="*/ 1828800 w 2246804"/>
                          <a:gd name="connsiteY6" fmla="*/ 537633 h 1833033"/>
                          <a:gd name="connsiteX7" fmla="*/ 1875367 w 2246804"/>
                          <a:gd name="connsiteY7" fmla="*/ 821266 h 1833033"/>
                          <a:gd name="connsiteX8" fmla="*/ 2237316 w 2246804"/>
                          <a:gd name="connsiteY8" fmla="*/ 1456266 h 1833033"/>
                          <a:gd name="connsiteX9" fmla="*/ 2152650 w 2246804"/>
                          <a:gd name="connsiteY9" fmla="*/ 1587499 h 1833033"/>
                          <a:gd name="connsiteX10" fmla="*/ 2061634 w 2246804"/>
                          <a:gd name="connsiteY10" fmla="*/ 1612900 h 1833033"/>
                          <a:gd name="connsiteX11" fmla="*/ 1875367 w 2246804"/>
                          <a:gd name="connsiteY11" fmla="*/ 1833033 h 1833033"/>
                          <a:gd name="connsiteX12" fmla="*/ 1676400 w 2246804"/>
                          <a:gd name="connsiteY12" fmla="*/ 1659466 h 1833033"/>
                          <a:gd name="connsiteX13" fmla="*/ 1329267 w 2246804"/>
                          <a:gd name="connsiteY13" fmla="*/ 1752600 h 1833033"/>
                          <a:gd name="connsiteX14" fmla="*/ 1130300 w 2246804"/>
                          <a:gd name="connsiteY14" fmla="*/ 1591733 h 1833033"/>
                          <a:gd name="connsiteX15" fmla="*/ 1164167 w 2246804"/>
                          <a:gd name="connsiteY15" fmla="*/ 1253066 h 1833033"/>
                          <a:gd name="connsiteX16" fmla="*/ 850900 w 2246804"/>
                          <a:gd name="connsiteY16" fmla="*/ 897466 h 1833033"/>
                          <a:gd name="connsiteX17" fmla="*/ 372534 w 2246804"/>
                          <a:gd name="connsiteY17" fmla="*/ 821266 h 1833033"/>
                          <a:gd name="connsiteX18" fmla="*/ 186267 w 2246804"/>
                          <a:gd name="connsiteY18" fmla="*/ 889000 h 1833033"/>
                          <a:gd name="connsiteX19" fmla="*/ 0 w 2246804"/>
                          <a:gd name="connsiteY19" fmla="*/ 685800 h 1833033"/>
                          <a:gd name="connsiteX20" fmla="*/ 8467 w 2246804"/>
                          <a:gd name="connsiteY20" fmla="*/ 529166 h 1833033"/>
                          <a:gd name="connsiteX21" fmla="*/ 46567 w 2246804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61634 w 2261062"/>
                          <a:gd name="connsiteY10" fmla="*/ 16129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72534 w 2261062"/>
                          <a:gd name="connsiteY17" fmla="*/ 821266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85234 w 2261062"/>
                          <a:gd name="connsiteY17" fmla="*/ 861483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85234 w 2261062"/>
                          <a:gd name="connsiteY17" fmla="*/ 861483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85234 w 2261062"/>
                          <a:gd name="connsiteY17" fmla="*/ 861483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85234 w 2261062"/>
                          <a:gd name="connsiteY17" fmla="*/ 861483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85234 w 2261062"/>
                          <a:gd name="connsiteY17" fmla="*/ 861483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46567 w 2261062"/>
                          <a:gd name="connsiteY0" fmla="*/ 491066 h 1833033"/>
                          <a:gd name="connsiteX1" fmla="*/ 372534 w 2261062"/>
                          <a:gd name="connsiteY1" fmla="*/ 122766 h 1833033"/>
                          <a:gd name="connsiteX2" fmla="*/ 791634 w 2261062"/>
                          <a:gd name="connsiteY2" fmla="*/ 0 h 1833033"/>
                          <a:gd name="connsiteX3" fmla="*/ 1621367 w 2261062"/>
                          <a:gd name="connsiteY3" fmla="*/ 101600 h 1833033"/>
                          <a:gd name="connsiteX4" fmla="*/ 1536700 w 2261062"/>
                          <a:gd name="connsiteY4" fmla="*/ 359833 h 1833033"/>
                          <a:gd name="connsiteX5" fmla="*/ 1634067 w 2261062"/>
                          <a:gd name="connsiteY5" fmla="*/ 508000 h 1833033"/>
                          <a:gd name="connsiteX6" fmla="*/ 1828800 w 2261062"/>
                          <a:gd name="connsiteY6" fmla="*/ 537633 h 1833033"/>
                          <a:gd name="connsiteX7" fmla="*/ 1875367 w 2261062"/>
                          <a:gd name="connsiteY7" fmla="*/ 821266 h 1833033"/>
                          <a:gd name="connsiteX8" fmla="*/ 2237316 w 2261062"/>
                          <a:gd name="connsiteY8" fmla="*/ 1456266 h 1833033"/>
                          <a:gd name="connsiteX9" fmla="*/ 2152650 w 2261062"/>
                          <a:gd name="connsiteY9" fmla="*/ 1587499 h 1833033"/>
                          <a:gd name="connsiteX10" fmla="*/ 2002368 w 2261062"/>
                          <a:gd name="connsiteY10" fmla="*/ 1651000 h 1833033"/>
                          <a:gd name="connsiteX11" fmla="*/ 1875367 w 2261062"/>
                          <a:gd name="connsiteY11" fmla="*/ 1833033 h 1833033"/>
                          <a:gd name="connsiteX12" fmla="*/ 1676400 w 2261062"/>
                          <a:gd name="connsiteY12" fmla="*/ 1659466 h 1833033"/>
                          <a:gd name="connsiteX13" fmla="*/ 1329267 w 2261062"/>
                          <a:gd name="connsiteY13" fmla="*/ 1752600 h 1833033"/>
                          <a:gd name="connsiteX14" fmla="*/ 1130300 w 2261062"/>
                          <a:gd name="connsiteY14" fmla="*/ 1591733 h 1833033"/>
                          <a:gd name="connsiteX15" fmla="*/ 1164167 w 2261062"/>
                          <a:gd name="connsiteY15" fmla="*/ 1253066 h 1833033"/>
                          <a:gd name="connsiteX16" fmla="*/ 850900 w 2261062"/>
                          <a:gd name="connsiteY16" fmla="*/ 897466 h 1833033"/>
                          <a:gd name="connsiteX17" fmla="*/ 385234 w 2261062"/>
                          <a:gd name="connsiteY17" fmla="*/ 861483 h 1833033"/>
                          <a:gd name="connsiteX18" fmla="*/ 186267 w 2261062"/>
                          <a:gd name="connsiteY18" fmla="*/ 889000 h 1833033"/>
                          <a:gd name="connsiteX19" fmla="*/ 0 w 2261062"/>
                          <a:gd name="connsiteY19" fmla="*/ 685800 h 1833033"/>
                          <a:gd name="connsiteX20" fmla="*/ 8467 w 2261062"/>
                          <a:gd name="connsiteY20" fmla="*/ 529166 h 1833033"/>
                          <a:gd name="connsiteX21" fmla="*/ 46567 w 2261062"/>
                          <a:gd name="connsiteY21" fmla="*/ 491066 h 1833033"/>
                          <a:gd name="connsiteX0" fmla="*/ 38100 w 2252595"/>
                          <a:gd name="connsiteY0" fmla="*/ 491066 h 1833033"/>
                          <a:gd name="connsiteX1" fmla="*/ 364067 w 2252595"/>
                          <a:gd name="connsiteY1" fmla="*/ 122766 h 1833033"/>
                          <a:gd name="connsiteX2" fmla="*/ 783167 w 2252595"/>
                          <a:gd name="connsiteY2" fmla="*/ 0 h 1833033"/>
                          <a:gd name="connsiteX3" fmla="*/ 1612900 w 2252595"/>
                          <a:gd name="connsiteY3" fmla="*/ 101600 h 1833033"/>
                          <a:gd name="connsiteX4" fmla="*/ 1528233 w 2252595"/>
                          <a:gd name="connsiteY4" fmla="*/ 359833 h 1833033"/>
                          <a:gd name="connsiteX5" fmla="*/ 1625600 w 2252595"/>
                          <a:gd name="connsiteY5" fmla="*/ 508000 h 1833033"/>
                          <a:gd name="connsiteX6" fmla="*/ 1820333 w 2252595"/>
                          <a:gd name="connsiteY6" fmla="*/ 537633 h 1833033"/>
                          <a:gd name="connsiteX7" fmla="*/ 1866900 w 2252595"/>
                          <a:gd name="connsiteY7" fmla="*/ 821266 h 1833033"/>
                          <a:gd name="connsiteX8" fmla="*/ 2228849 w 2252595"/>
                          <a:gd name="connsiteY8" fmla="*/ 1456266 h 1833033"/>
                          <a:gd name="connsiteX9" fmla="*/ 2144183 w 2252595"/>
                          <a:gd name="connsiteY9" fmla="*/ 1587499 h 1833033"/>
                          <a:gd name="connsiteX10" fmla="*/ 1993901 w 2252595"/>
                          <a:gd name="connsiteY10" fmla="*/ 1651000 h 1833033"/>
                          <a:gd name="connsiteX11" fmla="*/ 1866900 w 2252595"/>
                          <a:gd name="connsiteY11" fmla="*/ 1833033 h 1833033"/>
                          <a:gd name="connsiteX12" fmla="*/ 1667933 w 2252595"/>
                          <a:gd name="connsiteY12" fmla="*/ 1659466 h 1833033"/>
                          <a:gd name="connsiteX13" fmla="*/ 1320800 w 2252595"/>
                          <a:gd name="connsiteY13" fmla="*/ 1752600 h 1833033"/>
                          <a:gd name="connsiteX14" fmla="*/ 1121833 w 2252595"/>
                          <a:gd name="connsiteY14" fmla="*/ 1591733 h 1833033"/>
                          <a:gd name="connsiteX15" fmla="*/ 1155700 w 2252595"/>
                          <a:gd name="connsiteY15" fmla="*/ 1253066 h 1833033"/>
                          <a:gd name="connsiteX16" fmla="*/ 842433 w 2252595"/>
                          <a:gd name="connsiteY16" fmla="*/ 897466 h 1833033"/>
                          <a:gd name="connsiteX17" fmla="*/ 376767 w 2252595"/>
                          <a:gd name="connsiteY17" fmla="*/ 861483 h 1833033"/>
                          <a:gd name="connsiteX18" fmla="*/ 177800 w 2252595"/>
                          <a:gd name="connsiteY18" fmla="*/ 889000 h 1833033"/>
                          <a:gd name="connsiteX19" fmla="*/ 29633 w 2252595"/>
                          <a:gd name="connsiteY19" fmla="*/ 685800 h 1833033"/>
                          <a:gd name="connsiteX20" fmla="*/ 0 w 2252595"/>
                          <a:gd name="connsiteY20" fmla="*/ 529166 h 1833033"/>
                          <a:gd name="connsiteX21" fmla="*/ 38100 w 2252595"/>
                          <a:gd name="connsiteY21" fmla="*/ 491066 h 1833033"/>
                          <a:gd name="connsiteX0" fmla="*/ 38100 w 2252595"/>
                          <a:gd name="connsiteY0" fmla="*/ 491066 h 1833033"/>
                          <a:gd name="connsiteX1" fmla="*/ 364067 w 2252595"/>
                          <a:gd name="connsiteY1" fmla="*/ 122766 h 1833033"/>
                          <a:gd name="connsiteX2" fmla="*/ 783167 w 2252595"/>
                          <a:gd name="connsiteY2" fmla="*/ 0 h 1833033"/>
                          <a:gd name="connsiteX3" fmla="*/ 1612900 w 2252595"/>
                          <a:gd name="connsiteY3" fmla="*/ 101600 h 1833033"/>
                          <a:gd name="connsiteX4" fmla="*/ 1528233 w 2252595"/>
                          <a:gd name="connsiteY4" fmla="*/ 359833 h 1833033"/>
                          <a:gd name="connsiteX5" fmla="*/ 1625600 w 2252595"/>
                          <a:gd name="connsiteY5" fmla="*/ 508000 h 1833033"/>
                          <a:gd name="connsiteX6" fmla="*/ 1820333 w 2252595"/>
                          <a:gd name="connsiteY6" fmla="*/ 537633 h 1833033"/>
                          <a:gd name="connsiteX7" fmla="*/ 1866900 w 2252595"/>
                          <a:gd name="connsiteY7" fmla="*/ 821266 h 1833033"/>
                          <a:gd name="connsiteX8" fmla="*/ 2228849 w 2252595"/>
                          <a:gd name="connsiteY8" fmla="*/ 1456266 h 1833033"/>
                          <a:gd name="connsiteX9" fmla="*/ 2144183 w 2252595"/>
                          <a:gd name="connsiteY9" fmla="*/ 1587499 h 1833033"/>
                          <a:gd name="connsiteX10" fmla="*/ 1993901 w 2252595"/>
                          <a:gd name="connsiteY10" fmla="*/ 1651000 h 1833033"/>
                          <a:gd name="connsiteX11" fmla="*/ 1866900 w 2252595"/>
                          <a:gd name="connsiteY11" fmla="*/ 1833033 h 1833033"/>
                          <a:gd name="connsiteX12" fmla="*/ 1667933 w 2252595"/>
                          <a:gd name="connsiteY12" fmla="*/ 1659466 h 1833033"/>
                          <a:gd name="connsiteX13" fmla="*/ 1320800 w 2252595"/>
                          <a:gd name="connsiteY13" fmla="*/ 1752600 h 1833033"/>
                          <a:gd name="connsiteX14" fmla="*/ 1121833 w 2252595"/>
                          <a:gd name="connsiteY14" fmla="*/ 1591733 h 1833033"/>
                          <a:gd name="connsiteX15" fmla="*/ 1155700 w 2252595"/>
                          <a:gd name="connsiteY15" fmla="*/ 1253066 h 1833033"/>
                          <a:gd name="connsiteX16" fmla="*/ 842433 w 2252595"/>
                          <a:gd name="connsiteY16" fmla="*/ 897466 h 1833033"/>
                          <a:gd name="connsiteX17" fmla="*/ 376767 w 2252595"/>
                          <a:gd name="connsiteY17" fmla="*/ 861483 h 1833033"/>
                          <a:gd name="connsiteX18" fmla="*/ 177800 w 2252595"/>
                          <a:gd name="connsiteY18" fmla="*/ 889000 h 1833033"/>
                          <a:gd name="connsiteX19" fmla="*/ 29633 w 2252595"/>
                          <a:gd name="connsiteY19" fmla="*/ 685800 h 1833033"/>
                          <a:gd name="connsiteX20" fmla="*/ 0 w 2252595"/>
                          <a:gd name="connsiteY20" fmla="*/ 529166 h 1833033"/>
                          <a:gd name="connsiteX21" fmla="*/ 38100 w 2252595"/>
                          <a:gd name="connsiteY21" fmla="*/ 491066 h 1833033"/>
                          <a:gd name="connsiteX0" fmla="*/ 129116 w 2252595"/>
                          <a:gd name="connsiteY0" fmla="*/ 404282 h 1833033"/>
                          <a:gd name="connsiteX1" fmla="*/ 364067 w 2252595"/>
                          <a:gd name="connsiteY1" fmla="*/ 122766 h 1833033"/>
                          <a:gd name="connsiteX2" fmla="*/ 783167 w 2252595"/>
                          <a:gd name="connsiteY2" fmla="*/ 0 h 1833033"/>
                          <a:gd name="connsiteX3" fmla="*/ 1612900 w 2252595"/>
                          <a:gd name="connsiteY3" fmla="*/ 101600 h 1833033"/>
                          <a:gd name="connsiteX4" fmla="*/ 1528233 w 2252595"/>
                          <a:gd name="connsiteY4" fmla="*/ 359833 h 1833033"/>
                          <a:gd name="connsiteX5" fmla="*/ 1625600 w 2252595"/>
                          <a:gd name="connsiteY5" fmla="*/ 508000 h 1833033"/>
                          <a:gd name="connsiteX6" fmla="*/ 1820333 w 2252595"/>
                          <a:gd name="connsiteY6" fmla="*/ 537633 h 1833033"/>
                          <a:gd name="connsiteX7" fmla="*/ 1866900 w 2252595"/>
                          <a:gd name="connsiteY7" fmla="*/ 821266 h 1833033"/>
                          <a:gd name="connsiteX8" fmla="*/ 2228849 w 2252595"/>
                          <a:gd name="connsiteY8" fmla="*/ 1456266 h 1833033"/>
                          <a:gd name="connsiteX9" fmla="*/ 2144183 w 2252595"/>
                          <a:gd name="connsiteY9" fmla="*/ 1587499 h 1833033"/>
                          <a:gd name="connsiteX10" fmla="*/ 1993901 w 2252595"/>
                          <a:gd name="connsiteY10" fmla="*/ 1651000 h 1833033"/>
                          <a:gd name="connsiteX11" fmla="*/ 1866900 w 2252595"/>
                          <a:gd name="connsiteY11" fmla="*/ 1833033 h 1833033"/>
                          <a:gd name="connsiteX12" fmla="*/ 1667933 w 2252595"/>
                          <a:gd name="connsiteY12" fmla="*/ 1659466 h 1833033"/>
                          <a:gd name="connsiteX13" fmla="*/ 1320800 w 2252595"/>
                          <a:gd name="connsiteY13" fmla="*/ 1752600 h 1833033"/>
                          <a:gd name="connsiteX14" fmla="*/ 1121833 w 2252595"/>
                          <a:gd name="connsiteY14" fmla="*/ 1591733 h 1833033"/>
                          <a:gd name="connsiteX15" fmla="*/ 1155700 w 2252595"/>
                          <a:gd name="connsiteY15" fmla="*/ 1253066 h 1833033"/>
                          <a:gd name="connsiteX16" fmla="*/ 842433 w 2252595"/>
                          <a:gd name="connsiteY16" fmla="*/ 897466 h 1833033"/>
                          <a:gd name="connsiteX17" fmla="*/ 376767 w 2252595"/>
                          <a:gd name="connsiteY17" fmla="*/ 861483 h 1833033"/>
                          <a:gd name="connsiteX18" fmla="*/ 177800 w 2252595"/>
                          <a:gd name="connsiteY18" fmla="*/ 889000 h 1833033"/>
                          <a:gd name="connsiteX19" fmla="*/ 29633 w 2252595"/>
                          <a:gd name="connsiteY19" fmla="*/ 685800 h 1833033"/>
                          <a:gd name="connsiteX20" fmla="*/ 0 w 2252595"/>
                          <a:gd name="connsiteY20" fmla="*/ 529166 h 1833033"/>
                          <a:gd name="connsiteX21" fmla="*/ 129116 w 2252595"/>
                          <a:gd name="connsiteY21" fmla="*/ 404282 h 1833033"/>
                          <a:gd name="connsiteX0" fmla="*/ 99483 w 2222962"/>
                          <a:gd name="connsiteY0" fmla="*/ 404282 h 1833033"/>
                          <a:gd name="connsiteX1" fmla="*/ 334434 w 2222962"/>
                          <a:gd name="connsiteY1" fmla="*/ 122766 h 1833033"/>
                          <a:gd name="connsiteX2" fmla="*/ 753534 w 2222962"/>
                          <a:gd name="connsiteY2" fmla="*/ 0 h 1833033"/>
                          <a:gd name="connsiteX3" fmla="*/ 1583267 w 2222962"/>
                          <a:gd name="connsiteY3" fmla="*/ 101600 h 1833033"/>
                          <a:gd name="connsiteX4" fmla="*/ 1498600 w 2222962"/>
                          <a:gd name="connsiteY4" fmla="*/ 359833 h 1833033"/>
                          <a:gd name="connsiteX5" fmla="*/ 1595967 w 2222962"/>
                          <a:gd name="connsiteY5" fmla="*/ 508000 h 1833033"/>
                          <a:gd name="connsiteX6" fmla="*/ 1790700 w 2222962"/>
                          <a:gd name="connsiteY6" fmla="*/ 537633 h 1833033"/>
                          <a:gd name="connsiteX7" fmla="*/ 1837267 w 2222962"/>
                          <a:gd name="connsiteY7" fmla="*/ 821266 h 1833033"/>
                          <a:gd name="connsiteX8" fmla="*/ 2199216 w 2222962"/>
                          <a:gd name="connsiteY8" fmla="*/ 1456266 h 1833033"/>
                          <a:gd name="connsiteX9" fmla="*/ 2114550 w 2222962"/>
                          <a:gd name="connsiteY9" fmla="*/ 1587499 h 1833033"/>
                          <a:gd name="connsiteX10" fmla="*/ 1964268 w 2222962"/>
                          <a:gd name="connsiteY10" fmla="*/ 1651000 h 1833033"/>
                          <a:gd name="connsiteX11" fmla="*/ 1837267 w 2222962"/>
                          <a:gd name="connsiteY11" fmla="*/ 1833033 h 1833033"/>
                          <a:gd name="connsiteX12" fmla="*/ 1638300 w 2222962"/>
                          <a:gd name="connsiteY12" fmla="*/ 1659466 h 1833033"/>
                          <a:gd name="connsiteX13" fmla="*/ 1291167 w 2222962"/>
                          <a:gd name="connsiteY13" fmla="*/ 1752600 h 1833033"/>
                          <a:gd name="connsiteX14" fmla="*/ 1092200 w 2222962"/>
                          <a:gd name="connsiteY14" fmla="*/ 1591733 h 1833033"/>
                          <a:gd name="connsiteX15" fmla="*/ 1126067 w 2222962"/>
                          <a:gd name="connsiteY15" fmla="*/ 1253066 h 1833033"/>
                          <a:gd name="connsiteX16" fmla="*/ 812800 w 2222962"/>
                          <a:gd name="connsiteY16" fmla="*/ 897466 h 1833033"/>
                          <a:gd name="connsiteX17" fmla="*/ 347134 w 2222962"/>
                          <a:gd name="connsiteY17" fmla="*/ 861483 h 1833033"/>
                          <a:gd name="connsiteX18" fmla="*/ 148167 w 2222962"/>
                          <a:gd name="connsiteY18" fmla="*/ 889000 h 1833033"/>
                          <a:gd name="connsiteX19" fmla="*/ 0 w 2222962"/>
                          <a:gd name="connsiteY19" fmla="*/ 685800 h 1833033"/>
                          <a:gd name="connsiteX20" fmla="*/ 2117 w 2222962"/>
                          <a:gd name="connsiteY20" fmla="*/ 514349 h 1833033"/>
                          <a:gd name="connsiteX21" fmla="*/ 99483 w 2222962"/>
                          <a:gd name="connsiteY21" fmla="*/ 404282 h 1833033"/>
                          <a:gd name="connsiteX0" fmla="*/ 120943 w 2244422"/>
                          <a:gd name="connsiteY0" fmla="*/ 404282 h 1833033"/>
                          <a:gd name="connsiteX1" fmla="*/ 355894 w 2244422"/>
                          <a:gd name="connsiteY1" fmla="*/ 122766 h 1833033"/>
                          <a:gd name="connsiteX2" fmla="*/ 774994 w 2244422"/>
                          <a:gd name="connsiteY2" fmla="*/ 0 h 1833033"/>
                          <a:gd name="connsiteX3" fmla="*/ 1604727 w 2244422"/>
                          <a:gd name="connsiteY3" fmla="*/ 101600 h 1833033"/>
                          <a:gd name="connsiteX4" fmla="*/ 1520060 w 2244422"/>
                          <a:gd name="connsiteY4" fmla="*/ 359833 h 1833033"/>
                          <a:gd name="connsiteX5" fmla="*/ 1617427 w 2244422"/>
                          <a:gd name="connsiteY5" fmla="*/ 508000 h 1833033"/>
                          <a:gd name="connsiteX6" fmla="*/ 1812160 w 2244422"/>
                          <a:gd name="connsiteY6" fmla="*/ 537633 h 1833033"/>
                          <a:gd name="connsiteX7" fmla="*/ 1858727 w 2244422"/>
                          <a:gd name="connsiteY7" fmla="*/ 821266 h 1833033"/>
                          <a:gd name="connsiteX8" fmla="*/ 2220676 w 2244422"/>
                          <a:gd name="connsiteY8" fmla="*/ 1456266 h 1833033"/>
                          <a:gd name="connsiteX9" fmla="*/ 2136010 w 2244422"/>
                          <a:gd name="connsiteY9" fmla="*/ 1587499 h 1833033"/>
                          <a:gd name="connsiteX10" fmla="*/ 1985728 w 2244422"/>
                          <a:gd name="connsiteY10" fmla="*/ 1651000 h 1833033"/>
                          <a:gd name="connsiteX11" fmla="*/ 1858727 w 2244422"/>
                          <a:gd name="connsiteY11" fmla="*/ 1833033 h 1833033"/>
                          <a:gd name="connsiteX12" fmla="*/ 1659760 w 2244422"/>
                          <a:gd name="connsiteY12" fmla="*/ 1659466 h 1833033"/>
                          <a:gd name="connsiteX13" fmla="*/ 1312627 w 2244422"/>
                          <a:gd name="connsiteY13" fmla="*/ 1752600 h 1833033"/>
                          <a:gd name="connsiteX14" fmla="*/ 1113660 w 2244422"/>
                          <a:gd name="connsiteY14" fmla="*/ 1591733 h 1833033"/>
                          <a:gd name="connsiteX15" fmla="*/ 1147527 w 2244422"/>
                          <a:gd name="connsiteY15" fmla="*/ 1253066 h 1833033"/>
                          <a:gd name="connsiteX16" fmla="*/ 834260 w 2244422"/>
                          <a:gd name="connsiteY16" fmla="*/ 897466 h 1833033"/>
                          <a:gd name="connsiteX17" fmla="*/ 368594 w 2244422"/>
                          <a:gd name="connsiteY17" fmla="*/ 861483 h 1833033"/>
                          <a:gd name="connsiteX18" fmla="*/ 169627 w 2244422"/>
                          <a:gd name="connsiteY18" fmla="*/ 889000 h 1833033"/>
                          <a:gd name="connsiteX19" fmla="*/ 21460 w 2244422"/>
                          <a:gd name="connsiteY19" fmla="*/ 685800 h 1833033"/>
                          <a:gd name="connsiteX20" fmla="*/ 23577 w 2244422"/>
                          <a:gd name="connsiteY20" fmla="*/ 514349 h 1833033"/>
                          <a:gd name="connsiteX21" fmla="*/ 120943 w 2244422"/>
                          <a:gd name="connsiteY21" fmla="*/ 404282 h 1833033"/>
                          <a:gd name="connsiteX0" fmla="*/ 125135 w 2248614"/>
                          <a:gd name="connsiteY0" fmla="*/ 404282 h 1833033"/>
                          <a:gd name="connsiteX1" fmla="*/ 360086 w 2248614"/>
                          <a:gd name="connsiteY1" fmla="*/ 122766 h 1833033"/>
                          <a:gd name="connsiteX2" fmla="*/ 779186 w 2248614"/>
                          <a:gd name="connsiteY2" fmla="*/ 0 h 1833033"/>
                          <a:gd name="connsiteX3" fmla="*/ 1608919 w 2248614"/>
                          <a:gd name="connsiteY3" fmla="*/ 101600 h 1833033"/>
                          <a:gd name="connsiteX4" fmla="*/ 1524252 w 2248614"/>
                          <a:gd name="connsiteY4" fmla="*/ 359833 h 1833033"/>
                          <a:gd name="connsiteX5" fmla="*/ 1621619 w 2248614"/>
                          <a:gd name="connsiteY5" fmla="*/ 508000 h 1833033"/>
                          <a:gd name="connsiteX6" fmla="*/ 1816352 w 2248614"/>
                          <a:gd name="connsiteY6" fmla="*/ 537633 h 1833033"/>
                          <a:gd name="connsiteX7" fmla="*/ 1862919 w 2248614"/>
                          <a:gd name="connsiteY7" fmla="*/ 821266 h 1833033"/>
                          <a:gd name="connsiteX8" fmla="*/ 2224868 w 2248614"/>
                          <a:gd name="connsiteY8" fmla="*/ 1456266 h 1833033"/>
                          <a:gd name="connsiteX9" fmla="*/ 2140202 w 2248614"/>
                          <a:gd name="connsiteY9" fmla="*/ 1587499 h 1833033"/>
                          <a:gd name="connsiteX10" fmla="*/ 1989920 w 2248614"/>
                          <a:gd name="connsiteY10" fmla="*/ 1651000 h 1833033"/>
                          <a:gd name="connsiteX11" fmla="*/ 1862919 w 2248614"/>
                          <a:gd name="connsiteY11" fmla="*/ 1833033 h 1833033"/>
                          <a:gd name="connsiteX12" fmla="*/ 1663952 w 2248614"/>
                          <a:gd name="connsiteY12" fmla="*/ 1659466 h 1833033"/>
                          <a:gd name="connsiteX13" fmla="*/ 1316819 w 2248614"/>
                          <a:gd name="connsiteY13" fmla="*/ 1752600 h 1833033"/>
                          <a:gd name="connsiteX14" fmla="*/ 1117852 w 2248614"/>
                          <a:gd name="connsiteY14" fmla="*/ 1591733 h 1833033"/>
                          <a:gd name="connsiteX15" fmla="*/ 1151719 w 2248614"/>
                          <a:gd name="connsiteY15" fmla="*/ 1253066 h 1833033"/>
                          <a:gd name="connsiteX16" fmla="*/ 838452 w 2248614"/>
                          <a:gd name="connsiteY16" fmla="*/ 897466 h 1833033"/>
                          <a:gd name="connsiteX17" fmla="*/ 372786 w 2248614"/>
                          <a:gd name="connsiteY17" fmla="*/ 861483 h 1833033"/>
                          <a:gd name="connsiteX18" fmla="*/ 173819 w 2248614"/>
                          <a:gd name="connsiteY18" fmla="*/ 889000 h 1833033"/>
                          <a:gd name="connsiteX19" fmla="*/ 8719 w 2248614"/>
                          <a:gd name="connsiteY19" fmla="*/ 723900 h 1833033"/>
                          <a:gd name="connsiteX20" fmla="*/ 27769 w 2248614"/>
                          <a:gd name="connsiteY20" fmla="*/ 514349 h 1833033"/>
                          <a:gd name="connsiteX21" fmla="*/ 125135 w 2248614"/>
                          <a:gd name="connsiteY21" fmla="*/ 404282 h 1833033"/>
                          <a:gd name="connsiteX0" fmla="*/ 139461 w 2262940"/>
                          <a:gd name="connsiteY0" fmla="*/ 404282 h 1833033"/>
                          <a:gd name="connsiteX1" fmla="*/ 374412 w 2262940"/>
                          <a:gd name="connsiteY1" fmla="*/ 122766 h 1833033"/>
                          <a:gd name="connsiteX2" fmla="*/ 793512 w 2262940"/>
                          <a:gd name="connsiteY2" fmla="*/ 0 h 1833033"/>
                          <a:gd name="connsiteX3" fmla="*/ 1623245 w 2262940"/>
                          <a:gd name="connsiteY3" fmla="*/ 101600 h 1833033"/>
                          <a:gd name="connsiteX4" fmla="*/ 1538578 w 2262940"/>
                          <a:gd name="connsiteY4" fmla="*/ 359833 h 1833033"/>
                          <a:gd name="connsiteX5" fmla="*/ 1635945 w 2262940"/>
                          <a:gd name="connsiteY5" fmla="*/ 508000 h 1833033"/>
                          <a:gd name="connsiteX6" fmla="*/ 1830678 w 2262940"/>
                          <a:gd name="connsiteY6" fmla="*/ 537633 h 1833033"/>
                          <a:gd name="connsiteX7" fmla="*/ 1877245 w 2262940"/>
                          <a:gd name="connsiteY7" fmla="*/ 821266 h 1833033"/>
                          <a:gd name="connsiteX8" fmla="*/ 2239194 w 2262940"/>
                          <a:gd name="connsiteY8" fmla="*/ 1456266 h 1833033"/>
                          <a:gd name="connsiteX9" fmla="*/ 2154528 w 2262940"/>
                          <a:gd name="connsiteY9" fmla="*/ 1587499 h 1833033"/>
                          <a:gd name="connsiteX10" fmla="*/ 2004246 w 2262940"/>
                          <a:gd name="connsiteY10" fmla="*/ 1651000 h 1833033"/>
                          <a:gd name="connsiteX11" fmla="*/ 1877245 w 2262940"/>
                          <a:gd name="connsiteY11" fmla="*/ 1833033 h 1833033"/>
                          <a:gd name="connsiteX12" fmla="*/ 1678278 w 2262940"/>
                          <a:gd name="connsiteY12" fmla="*/ 1659466 h 1833033"/>
                          <a:gd name="connsiteX13" fmla="*/ 1331145 w 2262940"/>
                          <a:gd name="connsiteY13" fmla="*/ 1752600 h 1833033"/>
                          <a:gd name="connsiteX14" fmla="*/ 1132178 w 2262940"/>
                          <a:gd name="connsiteY14" fmla="*/ 1591733 h 1833033"/>
                          <a:gd name="connsiteX15" fmla="*/ 1166045 w 2262940"/>
                          <a:gd name="connsiteY15" fmla="*/ 1253066 h 1833033"/>
                          <a:gd name="connsiteX16" fmla="*/ 852778 w 2262940"/>
                          <a:gd name="connsiteY16" fmla="*/ 897466 h 1833033"/>
                          <a:gd name="connsiteX17" fmla="*/ 387112 w 2262940"/>
                          <a:gd name="connsiteY17" fmla="*/ 861483 h 1833033"/>
                          <a:gd name="connsiteX18" fmla="*/ 188145 w 2262940"/>
                          <a:gd name="connsiteY18" fmla="*/ 889000 h 1833033"/>
                          <a:gd name="connsiteX19" fmla="*/ 23045 w 2262940"/>
                          <a:gd name="connsiteY19" fmla="*/ 723900 h 1833033"/>
                          <a:gd name="connsiteX20" fmla="*/ 42095 w 2262940"/>
                          <a:gd name="connsiteY20" fmla="*/ 514349 h 1833033"/>
                          <a:gd name="connsiteX21" fmla="*/ 139461 w 2262940"/>
                          <a:gd name="connsiteY21" fmla="*/ 404282 h 1833033"/>
                          <a:gd name="connsiteX0" fmla="*/ 139461 w 2262940"/>
                          <a:gd name="connsiteY0" fmla="*/ 404282 h 1833033"/>
                          <a:gd name="connsiteX1" fmla="*/ 374412 w 2262940"/>
                          <a:gd name="connsiteY1" fmla="*/ 122766 h 1833033"/>
                          <a:gd name="connsiteX2" fmla="*/ 793512 w 2262940"/>
                          <a:gd name="connsiteY2" fmla="*/ 0 h 1833033"/>
                          <a:gd name="connsiteX3" fmla="*/ 1623245 w 2262940"/>
                          <a:gd name="connsiteY3" fmla="*/ 101600 h 1833033"/>
                          <a:gd name="connsiteX4" fmla="*/ 1538578 w 2262940"/>
                          <a:gd name="connsiteY4" fmla="*/ 359833 h 1833033"/>
                          <a:gd name="connsiteX5" fmla="*/ 1635945 w 2262940"/>
                          <a:gd name="connsiteY5" fmla="*/ 508000 h 1833033"/>
                          <a:gd name="connsiteX6" fmla="*/ 1830678 w 2262940"/>
                          <a:gd name="connsiteY6" fmla="*/ 537633 h 1833033"/>
                          <a:gd name="connsiteX7" fmla="*/ 1877245 w 2262940"/>
                          <a:gd name="connsiteY7" fmla="*/ 821266 h 1833033"/>
                          <a:gd name="connsiteX8" fmla="*/ 2239194 w 2262940"/>
                          <a:gd name="connsiteY8" fmla="*/ 1456266 h 1833033"/>
                          <a:gd name="connsiteX9" fmla="*/ 2154528 w 2262940"/>
                          <a:gd name="connsiteY9" fmla="*/ 1587499 h 1833033"/>
                          <a:gd name="connsiteX10" fmla="*/ 2004246 w 2262940"/>
                          <a:gd name="connsiteY10" fmla="*/ 1651000 h 1833033"/>
                          <a:gd name="connsiteX11" fmla="*/ 1877245 w 2262940"/>
                          <a:gd name="connsiteY11" fmla="*/ 1833033 h 1833033"/>
                          <a:gd name="connsiteX12" fmla="*/ 1678278 w 2262940"/>
                          <a:gd name="connsiteY12" fmla="*/ 1659466 h 1833033"/>
                          <a:gd name="connsiteX13" fmla="*/ 1331145 w 2262940"/>
                          <a:gd name="connsiteY13" fmla="*/ 1752600 h 1833033"/>
                          <a:gd name="connsiteX14" fmla="*/ 1132178 w 2262940"/>
                          <a:gd name="connsiteY14" fmla="*/ 1591733 h 1833033"/>
                          <a:gd name="connsiteX15" fmla="*/ 1166045 w 2262940"/>
                          <a:gd name="connsiteY15" fmla="*/ 1253066 h 1833033"/>
                          <a:gd name="connsiteX16" fmla="*/ 852778 w 2262940"/>
                          <a:gd name="connsiteY16" fmla="*/ 897466 h 1833033"/>
                          <a:gd name="connsiteX17" fmla="*/ 387112 w 2262940"/>
                          <a:gd name="connsiteY17" fmla="*/ 861483 h 1833033"/>
                          <a:gd name="connsiteX18" fmla="*/ 194495 w 2262940"/>
                          <a:gd name="connsiteY18" fmla="*/ 806450 h 1833033"/>
                          <a:gd name="connsiteX19" fmla="*/ 23045 w 2262940"/>
                          <a:gd name="connsiteY19" fmla="*/ 723900 h 1833033"/>
                          <a:gd name="connsiteX20" fmla="*/ 42095 w 2262940"/>
                          <a:gd name="connsiteY20" fmla="*/ 514349 h 1833033"/>
                          <a:gd name="connsiteX21" fmla="*/ 139461 w 2262940"/>
                          <a:gd name="connsiteY21" fmla="*/ 404282 h 1833033"/>
                          <a:gd name="connsiteX0" fmla="*/ 139461 w 2262940"/>
                          <a:gd name="connsiteY0" fmla="*/ 404282 h 1833033"/>
                          <a:gd name="connsiteX1" fmla="*/ 374412 w 2262940"/>
                          <a:gd name="connsiteY1" fmla="*/ 122766 h 1833033"/>
                          <a:gd name="connsiteX2" fmla="*/ 793512 w 2262940"/>
                          <a:gd name="connsiteY2" fmla="*/ 0 h 1833033"/>
                          <a:gd name="connsiteX3" fmla="*/ 1623245 w 2262940"/>
                          <a:gd name="connsiteY3" fmla="*/ 101600 h 1833033"/>
                          <a:gd name="connsiteX4" fmla="*/ 1538578 w 2262940"/>
                          <a:gd name="connsiteY4" fmla="*/ 359833 h 1833033"/>
                          <a:gd name="connsiteX5" fmla="*/ 1635945 w 2262940"/>
                          <a:gd name="connsiteY5" fmla="*/ 508000 h 1833033"/>
                          <a:gd name="connsiteX6" fmla="*/ 1830678 w 2262940"/>
                          <a:gd name="connsiteY6" fmla="*/ 537633 h 1833033"/>
                          <a:gd name="connsiteX7" fmla="*/ 1877245 w 2262940"/>
                          <a:gd name="connsiteY7" fmla="*/ 821266 h 1833033"/>
                          <a:gd name="connsiteX8" fmla="*/ 2239194 w 2262940"/>
                          <a:gd name="connsiteY8" fmla="*/ 1456266 h 1833033"/>
                          <a:gd name="connsiteX9" fmla="*/ 2154528 w 2262940"/>
                          <a:gd name="connsiteY9" fmla="*/ 1587499 h 1833033"/>
                          <a:gd name="connsiteX10" fmla="*/ 2004246 w 2262940"/>
                          <a:gd name="connsiteY10" fmla="*/ 1651000 h 1833033"/>
                          <a:gd name="connsiteX11" fmla="*/ 1877245 w 2262940"/>
                          <a:gd name="connsiteY11" fmla="*/ 1833033 h 1833033"/>
                          <a:gd name="connsiteX12" fmla="*/ 1678278 w 2262940"/>
                          <a:gd name="connsiteY12" fmla="*/ 1659466 h 1833033"/>
                          <a:gd name="connsiteX13" fmla="*/ 1331145 w 2262940"/>
                          <a:gd name="connsiteY13" fmla="*/ 1752600 h 1833033"/>
                          <a:gd name="connsiteX14" fmla="*/ 1132178 w 2262940"/>
                          <a:gd name="connsiteY14" fmla="*/ 1591733 h 1833033"/>
                          <a:gd name="connsiteX15" fmla="*/ 1166045 w 2262940"/>
                          <a:gd name="connsiteY15" fmla="*/ 1253066 h 1833033"/>
                          <a:gd name="connsiteX16" fmla="*/ 852778 w 2262940"/>
                          <a:gd name="connsiteY16" fmla="*/ 897466 h 1833033"/>
                          <a:gd name="connsiteX17" fmla="*/ 387112 w 2262940"/>
                          <a:gd name="connsiteY17" fmla="*/ 861483 h 1833033"/>
                          <a:gd name="connsiteX18" fmla="*/ 194495 w 2262940"/>
                          <a:gd name="connsiteY18" fmla="*/ 806450 h 1833033"/>
                          <a:gd name="connsiteX19" fmla="*/ 23045 w 2262940"/>
                          <a:gd name="connsiteY19" fmla="*/ 723900 h 1833033"/>
                          <a:gd name="connsiteX20" fmla="*/ 42095 w 2262940"/>
                          <a:gd name="connsiteY20" fmla="*/ 514349 h 1833033"/>
                          <a:gd name="connsiteX21" fmla="*/ 139461 w 2262940"/>
                          <a:gd name="connsiteY21" fmla="*/ 404282 h 1833033"/>
                          <a:gd name="connsiteX0" fmla="*/ 139461 w 2262940"/>
                          <a:gd name="connsiteY0" fmla="*/ 404282 h 1833033"/>
                          <a:gd name="connsiteX1" fmla="*/ 374412 w 2262940"/>
                          <a:gd name="connsiteY1" fmla="*/ 122766 h 1833033"/>
                          <a:gd name="connsiteX2" fmla="*/ 793512 w 2262940"/>
                          <a:gd name="connsiteY2" fmla="*/ 0 h 1833033"/>
                          <a:gd name="connsiteX3" fmla="*/ 1623245 w 2262940"/>
                          <a:gd name="connsiteY3" fmla="*/ 101600 h 1833033"/>
                          <a:gd name="connsiteX4" fmla="*/ 1538578 w 2262940"/>
                          <a:gd name="connsiteY4" fmla="*/ 359833 h 1833033"/>
                          <a:gd name="connsiteX5" fmla="*/ 1635945 w 2262940"/>
                          <a:gd name="connsiteY5" fmla="*/ 508000 h 1833033"/>
                          <a:gd name="connsiteX6" fmla="*/ 1830678 w 2262940"/>
                          <a:gd name="connsiteY6" fmla="*/ 537633 h 1833033"/>
                          <a:gd name="connsiteX7" fmla="*/ 1877245 w 2262940"/>
                          <a:gd name="connsiteY7" fmla="*/ 821266 h 1833033"/>
                          <a:gd name="connsiteX8" fmla="*/ 2239194 w 2262940"/>
                          <a:gd name="connsiteY8" fmla="*/ 1456266 h 1833033"/>
                          <a:gd name="connsiteX9" fmla="*/ 2154528 w 2262940"/>
                          <a:gd name="connsiteY9" fmla="*/ 1587499 h 1833033"/>
                          <a:gd name="connsiteX10" fmla="*/ 2004246 w 2262940"/>
                          <a:gd name="connsiteY10" fmla="*/ 1651000 h 1833033"/>
                          <a:gd name="connsiteX11" fmla="*/ 1877245 w 2262940"/>
                          <a:gd name="connsiteY11" fmla="*/ 1833033 h 1833033"/>
                          <a:gd name="connsiteX12" fmla="*/ 1678278 w 2262940"/>
                          <a:gd name="connsiteY12" fmla="*/ 1659466 h 1833033"/>
                          <a:gd name="connsiteX13" fmla="*/ 1331145 w 2262940"/>
                          <a:gd name="connsiteY13" fmla="*/ 1752600 h 1833033"/>
                          <a:gd name="connsiteX14" fmla="*/ 1132178 w 2262940"/>
                          <a:gd name="connsiteY14" fmla="*/ 1591733 h 1833033"/>
                          <a:gd name="connsiteX15" fmla="*/ 1166045 w 2262940"/>
                          <a:gd name="connsiteY15" fmla="*/ 1253066 h 1833033"/>
                          <a:gd name="connsiteX16" fmla="*/ 852778 w 2262940"/>
                          <a:gd name="connsiteY16" fmla="*/ 897466 h 1833033"/>
                          <a:gd name="connsiteX17" fmla="*/ 387112 w 2262940"/>
                          <a:gd name="connsiteY17" fmla="*/ 861483 h 1833033"/>
                          <a:gd name="connsiteX18" fmla="*/ 194495 w 2262940"/>
                          <a:gd name="connsiteY18" fmla="*/ 806450 h 1833033"/>
                          <a:gd name="connsiteX19" fmla="*/ 23045 w 2262940"/>
                          <a:gd name="connsiteY19" fmla="*/ 723900 h 1833033"/>
                          <a:gd name="connsiteX20" fmla="*/ 42095 w 2262940"/>
                          <a:gd name="connsiteY20" fmla="*/ 514349 h 1833033"/>
                          <a:gd name="connsiteX21" fmla="*/ 139461 w 2262940"/>
                          <a:gd name="connsiteY21" fmla="*/ 404282 h 1833033"/>
                          <a:gd name="connsiteX0" fmla="*/ 131824 w 2255303"/>
                          <a:gd name="connsiteY0" fmla="*/ 404282 h 1833033"/>
                          <a:gd name="connsiteX1" fmla="*/ 366775 w 2255303"/>
                          <a:gd name="connsiteY1" fmla="*/ 122766 h 1833033"/>
                          <a:gd name="connsiteX2" fmla="*/ 785875 w 2255303"/>
                          <a:gd name="connsiteY2" fmla="*/ 0 h 1833033"/>
                          <a:gd name="connsiteX3" fmla="*/ 1615608 w 2255303"/>
                          <a:gd name="connsiteY3" fmla="*/ 101600 h 1833033"/>
                          <a:gd name="connsiteX4" fmla="*/ 1530941 w 2255303"/>
                          <a:gd name="connsiteY4" fmla="*/ 359833 h 1833033"/>
                          <a:gd name="connsiteX5" fmla="*/ 1628308 w 2255303"/>
                          <a:gd name="connsiteY5" fmla="*/ 508000 h 1833033"/>
                          <a:gd name="connsiteX6" fmla="*/ 1823041 w 2255303"/>
                          <a:gd name="connsiteY6" fmla="*/ 537633 h 1833033"/>
                          <a:gd name="connsiteX7" fmla="*/ 1869608 w 2255303"/>
                          <a:gd name="connsiteY7" fmla="*/ 821266 h 1833033"/>
                          <a:gd name="connsiteX8" fmla="*/ 2231557 w 2255303"/>
                          <a:gd name="connsiteY8" fmla="*/ 1456266 h 1833033"/>
                          <a:gd name="connsiteX9" fmla="*/ 2146891 w 2255303"/>
                          <a:gd name="connsiteY9" fmla="*/ 1587499 h 1833033"/>
                          <a:gd name="connsiteX10" fmla="*/ 1996609 w 2255303"/>
                          <a:gd name="connsiteY10" fmla="*/ 1651000 h 1833033"/>
                          <a:gd name="connsiteX11" fmla="*/ 1869608 w 2255303"/>
                          <a:gd name="connsiteY11" fmla="*/ 1833033 h 1833033"/>
                          <a:gd name="connsiteX12" fmla="*/ 1670641 w 2255303"/>
                          <a:gd name="connsiteY12" fmla="*/ 1659466 h 1833033"/>
                          <a:gd name="connsiteX13" fmla="*/ 1323508 w 2255303"/>
                          <a:gd name="connsiteY13" fmla="*/ 1752600 h 1833033"/>
                          <a:gd name="connsiteX14" fmla="*/ 1124541 w 2255303"/>
                          <a:gd name="connsiteY14" fmla="*/ 1591733 h 1833033"/>
                          <a:gd name="connsiteX15" fmla="*/ 1158408 w 2255303"/>
                          <a:gd name="connsiteY15" fmla="*/ 1253066 h 1833033"/>
                          <a:gd name="connsiteX16" fmla="*/ 845141 w 2255303"/>
                          <a:gd name="connsiteY16" fmla="*/ 897466 h 1833033"/>
                          <a:gd name="connsiteX17" fmla="*/ 379475 w 2255303"/>
                          <a:gd name="connsiteY17" fmla="*/ 861483 h 1833033"/>
                          <a:gd name="connsiteX18" fmla="*/ 186858 w 2255303"/>
                          <a:gd name="connsiteY18" fmla="*/ 806450 h 1833033"/>
                          <a:gd name="connsiteX19" fmla="*/ 32341 w 2255303"/>
                          <a:gd name="connsiteY19" fmla="*/ 723900 h 1833033"/>
                          <a:gd name="connsiteX20" fmla="*/ 34458 w 2255303"/>
                          <a:gd name="connsiteY20" fmla="*/ 514349 h 1833033"/>
                          <a:gd name="connsiteX21" fmla="*/ 131824 w 2255303"/>
                          <a:gd name="connsiteY21" fmla="*/ 404282 h 1833033"/>
                          <a:gd name="connsiteX0" fmla="*/ 125927 w 2249406"/>
                          <a:gd name="connsiteY0" fmla="*/ 404282 h 1833033"/>
                          <a:gd name="connsiteX1" fmla="*/ 360878 w 2249406"/>
                          <a:gd name="connsiteY1" fmla="*/ 122766 h 1833033"/>
                          <a:gd name="connsiteX2" fmla="*/ 779978 w 2249406"/>
                          <a:gd name="connsiteY2" fmla="*/ 0 h 1833033"/>
                          <a:gd name="connsiteX3" fmla="*/ 1609711 w 2249406"/>
                          <a:gd name="connsiteY3" fmla="*/ 101600 h 1833033"/>
                          <a:gd name="connsiteX4" fmla="*/ 1525044 w 2249406"/>
                          <a:gd name="connsiteY4" fmla="*/ 359833 h 1833033"/>
                          <a:gd name="connsiteX5" fmla="*/ 1622411 w 2249406"/>
                          <a:gd name="connsiteY5" fmla="*/ 508000 h 1833033"/>
                          <a:gd name="connsiteX6" fmla="*/ 1817144 w 2249406"/>
                          <a:gd name="connsiteY6" fmla="*/ 537633 h 1833033"/>
                          <a:gd name="connsiteX7" fmla="*/ 1863711 w 2249406"/>
                          <a:gd name="connsiteY7" fmla="*/ 821266 h 1833033"/>
                          <a:gd name="connsiteX8" fmla="*/ 2225660 w 2249406"/>
                          <a:gd name="connsiteY8" fmla="*/ 1456266 h 1833033"/>
                          <a:gd name="connsiteX9" fmla="*/ 2140994 w 2249406"/>
                          <a:gd name="connsiteY9" fmla="*/ 1587499 h 1833033"/>
                          <a:gd name="connsiteX10" fmla="*/ 1990712 w 2249406"/>
                          <a:gd name="connsiteY10" fmla="*/ 1651000 h 1833033"/>
                          <a:gd name="connsiteX11" fmla="*/ 1863711 w 2249406"/>
                          <a:gd name="connsiteY11" fmla="*/ 1833033 h 1833033"/>
                          <a:gd name="connsiteX12" fmla="*/ 1664744 w 2249406"/>
                          <a:gd name="connsiteY12" fmla="*/ 1659466 h 1833033"/>
                          <a:gd name="connsiteX13" fmla="*/ 1317611 w 2249406"/>
                          <a:gd name="connsiteY13" fmla="*/ 1752600 h 1833033"/>
                          <a:gd name="connsiteX14" fmla="*/ 1118644 w 2249406"/>
                          <a:gd name="connsiteY14" fmla="*/ 1591733 h 1833033"/>
                          <a:gd name="connsiteX15" fmla="*/ 1152511 w 2249406"/>
                          <a:gd name="connsiteY15" fmla="*/ 1253066 h 1833033"/>
                          <a:gd name="connsiteX16" fmla="*/ 839244 w 2249406"/>
                          <a:gd name="connsiteY16" fmla="*/ 897466 h 1833033"/>
                          <a:gd name="connsiteX17" fmla="*/ 373578 w 2249406"/>
                          <a:gd name="connsiteY17" fmla="*/ 861483 h 1833033"/>
                          <a:gd name="connsiteX18" fmla="*/ 180961 w 2249406"/>
                          <a:gd name="connsiteY18" fmla="*/ 806450 h 1833033"/>
                          <a:gd name="connsiteX19" fmla="*/ 26444 w 2249406"/>
                          <a:gd name="connsiteY19" fmla="*/ 723900 h 1833033"/>
                          <a:gd name="connsiteX20" fmla="*/ 28561 w 2249406"/>
                          <a:gd name="connsiteY20" fmla="*/ 514349 h 1833033"/>
                          <a:gd name="connsiteX21" fmla="*/ 125927 w 2249406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340580 w 2229108"/>
                          <a:gd name="connsiteY1" fmla="*/ 122766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340580 w 2229108"/>
                          <a:gd name="connsiteY1" fmla="*/ 122766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340580 w 2229108"/>
                          <a:gd name="connsiteY1" fmla="*/ 122766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340580 w 2229108"/>
                          <a:gd name="connsiteY1" fmla="*/ 122766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340580 w 2229108"/>
                          <a:gd name="connsiteY1" fmla="*/ 122766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340580 w 2229108"/>
                          <a:gd name="connsiteY1" fmla="*/ 122766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266497 w 2229108"/>
                          <a:gd name="connsiteY1" fmla="*/ 97366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266497 w 2229108"/>
                          <a:gd name="connsiteY1" fmla="*/ 97366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266497 w 2229108"/>
                          <a:gd name="connsiteY1" fmla="*/ 97366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289781 w 2229108"/>
                          <a:gd name="connsiteY1" fmla="*/ 120649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289781 w 2229108"/>
                          <a:gd name="connsiteY1" fmla="*/ 120649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289781 w 2229108"/>
                          <a:gd name="connsiteY1" fmla="*/ 120649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289781 w 2229108"/>
                          <a:gd name="connsiteY1" fmla="*/ 120649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289781 w 2229108"/>
                          <a:gd name="connsiteY1" fmla="*/ 120649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404282 h 1833033"/>
                          <a:gd name="connsiteX1" fmla="*/ 289781 w 2229108"/>
                          <a:gd name="connsiteY1" fmla="*/ 120649 h 1833033"/>
                          <a:gd name="connsiteX2" fmla="*/ 759680 w 2229108"/>
                          <a:gd name="connsiteY2" fmla="*/ 0 h 1833033"/>
                          <a:gd name="connsiteX3" fmla="*/ 1589413 w 2229108"/>
                          <a:gd name="connsiteY3" fmla="*/ 101600 h 1833033"/>
                          <a:gd name="connsiteX4" fmla="*/ 1504746 w 2229108"/>
                          <a:gd name="connsiteY4" fmla="*/ 359833 h 1833033"/>
                          <a:gd name="connsiteX5" fmla="*/ 1602113 w 2229108"/>
                          <a:gd name="connsiteY5" fmla="*/ 508000 h 1833033"/>
                          <a:gd name="connsiteX6" fmla="*/ 1796846 w 2229108"/>
                          <a:gd name="connsiteY6" fmla="*/ 537633 h 1833033"/>
                          <a:gd name="connsiteX7" fmla="*/ 1843413 w 2229108"/>
                          <a:gd name="connsiteY7" fmla="*/ 821266 h 1833033"/>
                          <a:gd name="connsiteX8" fmla="*/ 2205362 w 2229108"/>
                          <a:gd name="connsiteY8" fmla="*/ 1456266 h 1833033"/>
                          <a:gd name="connsiteX9" fmla="*/ 2120696 w 2229108"/>
                          <a:gd name="connsiteY9" fmla="*/ 1587499 h 1833033"/>
                          <a:gd name="connsiteX10" fmla="*/ 1970414 w 2229108"/>
                          <a:gd name="connsiteY10" fmla="*/ 1651000 h 1833033"/>
                          <a:gd name="connsiteX11" fmla="*/ 1843413 w 2229108"/>
                          <a:gd name="connsiteY11" fmla="*/ 1833033 h 1833033"/>
                          <a:gd name="connsiteX12" fmla="*/ 1644446 w 2229108"/>
                          <a:gd name="connsiteY12" fmla="*/ 1659466 h 1833033"/>
                          <a:gd name="connsiteX13" fmla="*/ 1297313 w 2229108"/>
                          <a:gd name="connsiteY13" fmla="*/ 1752600 h 1833033"/>
                          <a:gd name="connsiteX14" fmla="*/ 1098346 w 2229108"/>
                          <a:gd name="connsiteY14" fmla="*/ 1591733 h 1833033"/>
                          <a:gd name="connsiteX15" fmla="*/ 1132213 w 2229108"/>
                          <a:gd name="connsiteY15" fmla="*/ 1253066 h 1833033"/>
                          <a:gd name="connsiteX16" fmla="*/ 818946 w 2229108"/>
                          <a:gd name="connsiteY16" fmla="*/ 897466 h 1833033"/>
                          <a:gd name="connsiteX17" fmla="*/ 353280 w 2229108"/>
                          <a:gd name="connsiteY17" fmla="*/ 861483 h 1833033"/>
                          <a:gd name="connsiteX18" fmla="*/ 160663 w 2229108"/>
                          <a:gd name="connsiteY18" fmla="*/ 806450 h 1833033"/>
                          <a:gd name="connsiteX19" fmla="*/ 6146 w 2229108"/>
                          <a:gd name="connsiteY19" fmla="*/ 723900 h 1833033"/>
                          <a:gd name="connsiteX20" fmla="*/ 8263 w 2229108"/>
                          <a:gd name="connsiteY20" fmla="*/ 514349 h 1833033"/>
                          <a:gd name="connsiteX21" fmla="*/ 105629 w 2229108"/>
                          <a:gd name="connsiteY21" fmla="*/ 404282 h 1833033"/>
                          <a:gd name="connsiteX0" fmla="*/ 105629 w 2229108"/>
                          <a:gd name="connsiteY0" fmla="*/ 353482 h 1782233"/>
                          <a:gd name="connsiteX1" fmla="*/ 289781 w 2229108"/>
                          <a:gd name="connsiteY1" fmla="*/ 69849 h 1782233"/>
                          <a:gd name="connsiteX2" fmla="*/ 776613 w 2229108"/>
                          <a:gd name="connsiteY2" fmla="*/ 0 h 1782233"/>
                          <a:gd name="connsiteX3" fmla="*/ 1589413 w 2229108"/>
                          <a:gd name="connsiteY3" fmla="*/ 50800 h 1782233"/>
                          <a:gd name="connsiteX4" fmla="*/ 1504746 w 2229108"/>
                          <a:gd name="connsiteY4" fmla="*/ 309033 h 1782233"/>
                          <a:gd name="connsiteX5" fmla="*/ 1602113 w 2229108"/>
                          <a:gd name="connsiteY5" fmla="*/ 457200 h 1782233"/>
                          <a:gd name="connsiteX6" fmla="*/ 1796846 w 2229108"/>
                          <a:gd name="connsiteY6" fmla="*/ 486833 h 1782233"/>
                          <a:gd name="connsiteX7" fmla="*/ 1843413 w 2229108"/>
                          <a:gd name="connsiteY7" fmla="*/ 770466 h 1782233"/>
                          <a:gd name="connsiteX8" fmla="*/ 2205362 w 2229108"/>
                          <a:gd name="connsiteY8" fmla="*/ 1405466 h 1782233"/>
                          <a:gd name="connsiteX9" fmla="*/ 2120696 w 2229108"/>
                          <a:gd name="connsiteY9" fmla="*/ 1536699 h 1782233"/>
                          <a:gd name="connsiteX10" fmla="*/ 1970414 w 2229108"/>
                          <a:gd name="connsiteY10" fmla="*/ 1600200 h 1782233"/>
                          <a:gd name="connsiteX11" fmla="*/ 1843413 w 2229108"/>
                          <a:gd name="connsiteY11" fmla="*/ 1782233 h 1782233"/>
                          <a:gd name="connsiteX12" fmla="*/ 1644446 w 2229108"/>
                          <a:gd name="connsiteY12" fmla="*/ 1608666 h 1782233"/>
                          <a:gd name="connsiteX13" fmla="*/ 1297313 w 2229108"/>
                          <a:gd name="connsiteY13" fmla="*/ 1701800 h 1782233"/>
                          <a:gd name="connsiteX14" fmla="*/ 1098346 w 2229108"/>
                          <a:gd name="connsiteY14" fmla="*/ 1540933 h 1782233"/>
                          <a:gd name="connsiteX15" fmla="*/ 1132213 w 2229108"/>
                          <a:gd name="connsiteY15" fmla="*/ 1202266 h 1782233"/>
                          <a:gd name="connsiteX16" fmla="*/ 818946 w 2229108"/>
                          <a:gd name="connsiteY16" fmla="*/ 846666 h 1782233"/>
                          <a:gd name="connsiteX17" fmla="*/ 353280 w 2229108"/>
                          <a:gd name="connsiteY17" fmla="*/ 810683 h 1782233"/>
                          <a:gd name="connsiteX18" fmla="*/ 160663 w 2229108"/>
                          <a:gd name="connsiteY18" fmla="*/ 755650 h 1782233"/>
                          <a:gd name="connsiteX19" fmla="*/ 6146 w 2229108"/>
                          <a:gd name="connsiteY19" fmla="*/ 673100 h 1782233"/>
                          <a:gd name="connsiteX20" fmla="*/ 8263 w 2229108"/>
                          <a:gd name="connsiteY20" fmla="*/ 463549 h 1782233"/>
                          <a:gd name="connsiteX21" fmla="*/ 105629 w 2229108"/>
                          <a:gd name="connsiteY21" fmla="*/ 353482 h 1782233"/>
                          <a:gd name="connsiteX0" fmla="*/ 105629 w 2229108"/>
                          <a:gd name="connsiteY0" fmla="*/ 353482 h 1782233"/>
                          <a:gd name="connsiteX1" fmla="*/ 289781 w 2229108"/>
                          <a:gd name="connsiteY1" fmla="*/ 69849 h 1782233"/>
                          <a:gd name="connsiteX2" fmla="*/ 776613 w 2229108"/>
                          <a:gd name="connsiteY2" fmla="*/ 0 h 1782233"/>
                          <a:gd name="connsiteX3" fmla="*/ 1589413 w 2229108"/>
                          <a:gd name="connsiteY3" fmla="*/ 50800 h 1782233"/>
                          <a:gd name="connsiteX4" fmla="*/ 1504746 w 2229108"/>
                          <a:gd name="connsiteY4" fmla="*/ 309033 h 1782233"/>
                          <a:gd name="connsiteX5" fmla="*/ 1602113 w 2229108"/>
                          <a:gd name="connsiteY5" fmla="*/ 457200 h 1782233"/>
                          <a:gd name="connsiteX6" fmla="*/ 1796846 w 2229108"/>
                          <a:gd name="connsiteY6" fmla="*/ 486833 h 1782233"/>
                          <a:gd name="connsiteX7" fmla="*/ 1843413 w 2229108"/>
                          <a:gd name="connsiteY7" fmla="*/ 770466 h 1782233"/>
                          <a:gd name="connsiteX8" fmla="*/ 2205362 w 2229108"/>
                          <a:gd name="connsiteY8" fmla="*/ 1405466 h 1782233"/>
                          <a:gd name="connsiteX9" fmla="*/ 2120696 w 2229108"/>
                          <a:gd name="connsiteY9" fmla="*/ 1536699 h 1782233"/>
                          <a:gd name="connsiteX10" fmla="*/ 1970414 w 2229108"/>
                          <a:gd name="connsiteY10" fmla="*/ 1600200 h 1782233"/>
                          <a:gd name="connsiteX11" fmla="*/ 1843413 w 2229108"/>
                          <a:gd name="connsiteY11" fmla="*/ 1782233 h 1782233"/>
                          <a:gd name="connsiteX12" fmla="*/ 1644446 w 2229108"/>
                          <a:gd name="connsiteY12" fmla="*/ 1608666 h 1782233"/>
                          <a:gd name="connsiteX13" fmla="*/ 1297313 w 2229108"/>
                          <a:gd name="connsiteY13" fmla="*/ 1701800 h 1782233"/>
                          <a:gd name="connsiteX14" fmla="*/ 1098346 w 2229108"/>
                          <a:gd name="connsiteY14" fmla="*/ 1540933 h 1782233"/>
                          <a:gd name="connsiteX15" fmla="*/ 1132213 w 2229108"/>
                          <a:gd name="connsiteY15" fmla="*/ 1202266 h 1782233"/>
                          <a:gd name="connsiteX16" fmla="*/ 818946 w 2229108"/>
                          <a:gd name="connsiteY16" fmla="*/ 846666 h 1782233"/>
                          <a:gd name="connsiteX17" fmla="*/ 353280 w 2229108"/>
                          <a:gd name="connsiteY17" fmla="*/ 810683 h 1782233"/>
                          <a:gd name="connsiteX18" fmla="*/ 160663 w 2229108"/>
                          <a:gd name="connsiteY18" fmla="*/ 755650 h 1782233"/>
                          <a:gd name="connsiteX19" fmla="*/ 6146 w 2229108"/>
                          <a:gd name="connsiteY19" fmla="*/ 673100 h 1782233"/>
                          <a:gd name="connsiteX20" fmla="*/ 8263 w 2229108"/>
                          <a:gd name="connsiteY20" fmla="*/ 463549 h 1782233"/>
                          <a:gd name="connsiteX21" fmla="*/ 105629 w 2229108"/>
                          <a:gd name="connsiteY21" fmla="*/ 353482 h 1782233"/>
                          <a:gd name="connsiteX0" fmla="*/ 105629 w 2229108"/>
                          <a:gd name="connsiteY0" fmla="*/ 353482 h 1782233"/>
                          <a:gd name="connsiteX1" fmla="*/ 289781 w 2229108"/>
                          <a:gd name="connsiteY1" fmla="*/ 69849 h 1782233"/>
                          <a:gd name="connsiteX2" fmla="*/ 776613 w 2229108"/>
                          <a:gd name="connsiteY2" fmla="*/ 0 h 1782233"/>
                          <a:gd name="connsiteX3" fmla="*/ 1589413 w 2229108"/>
                          <a:gd name="connsiteY3" fmla="*/ 50800 h 1782233"/>
                          <a:gd name="connsiteX4" fmla="*/ 1504746 w 2229108"/>
                          <a:gd name="connsiteY4" fmla="*/ 309033 h 1782233"/>
                          <a:gd name="connsiteX5" fmla="*/ 1602113 w 2229108"/>
                          <a:gd name="connsiteY5" fmla="*/ 457200 h 1782233"/>
                          <a:gd name="connsiteX6" fmla="*/ 1796846 w 2229108"/>
                          <a:gd name="connsiteY6" fmla="*/ 486833 h 1782233"/>
                          <a:gd name="connsiteX7" fmla="*/ 1843413 w 2229108"/>
                          <a:gd name="connsiteY7" fmla="*/ 770466 h 1782233"/>
                          <a:gd name="connsiteX8" fmla="*/ 2205362 w 2229108"/>
                          <a:gd name="connsiteY8" fmla="*/ 1405466 h 1782233"/>
                          <a:gd name="connsiteX9" fmla="*/ 2120696 w 2229108"/>
                          <a:gd name="connsiteY9" fmla="*/ 1536699 h 1782233"/>
                          <a:gd name="connsiteX10" fmla="*/ 1970414 w 2229108"/>
                          <a:gd name="connsiteY10" fmla="*/ 1600200 h 1782233"/>
                          <a:gd name="connsiteX11" fmla="*/ 1843413 w 2229108"/>
                          <a:gd name="connsiteY11" fmla="*/ 1782233 h 1782233"/>
                          <a:gd name="connsiteX12" fmla="*/ 1644446 w 2229108"/>
                          <a:gd name="connsiteY12" fmla="*/ 1608666 h 1782233"/>
                          <a:gd name="connsiteX13" fmla="*/ 1297313 w 2229108"/>
                          <a:gd name="connsiteY13" fmla="*/ 1701800 h 1782233"/>
                          <a:gd name="connsiteX14" fmla="*/ 1098346 w 2229108"/>
                          <a:gd name="connsiteY14" fmla="*/ 1540933 h 1782233"/>
                          <a:gd name="connsiteX15" fmla="*/ 1132213 w 2229108"/>
                          <a:gd name="connsiteY15" fmla="*/ 1202266 h 1782233"/>
                          <a:gd name="connsiteX16" fmla="*/ 818946 w 2229108"/>
                          <a:gd name="connsiteY16" fmla="*/ 846666 h 1782233"/>
                          <a:gd name="connsiteX17" fmla="*/ 353280 w 2229108"/>
                          <a:gd name="connsiteY17" fmla="*/ 810683 h 1782233"/>
                          <a:gd name="connsiteX18" fmla="*/ 160663 w 2229108"/>
                          <a:gd name="connsiteY18" fmla="*/ 755650 h 1782233"/>
                          <a:gd name="connsiteX19" fmla="*/ 6146 w 2229108"/>
                          <a:gd name="connsiteY19" fmla="*/ 673100 h 1782233"/>
                          <a:gd name="connsiteX20" fmla="*/ 8263 w 2229108"/>
                          <a:gd name="connsiteY20" fmla="*/ 463549 h 1782233"/>
                          <a:gd name="connsiteX21" fmla="*/ 105629 w 2229108"/>
                          <a:gd name="connsiteY21" fmla="*/ 353482 h 1782233"/>
                          <a:gd name="connsiteX0" fmla="*/ 105629 w 2229108"/>
                          <a:gd name="connsiteY0" fmla="*/ 353482 h 1782233"/>
                          <a:gd name="connsiteX1" fmla="*/ 289781 w 2229108"/>
                          <a:gd name="connsiteY1" fmla="*/ 69849 h 1782233"/>
                          <a:gd name="connsiteX2" fmla="*/ 776613 w 2229108"/>
                          <a:gd name="connsiteY2" fmla="*/ 0 h 1782233"/>
                          <a:gd name="connsiteX3" fmla="*/ 1589413 w 2229108"/>
                          <a:gd name="connsiteY3" fmla="*/ 50800 h 1782233"/>
                          <a:gd name="connsiteX4" fmla="*/ 1504746 w 2229108"/>
                          <a:gd name="connsiteY4" fmla="*/ 309033 h 1782233"/>
                          <a:gd name="connsiteX5" fmla="*/ 1602113 w 2229108"/>
                          <a:gd name="connsiteY5" fmla="*/ 457200 h 1782233"/>
                          <a:gd name="connsiteX6" fmla="*/ 1796846 w 2229108"/>
                          <a:gd name="connsiteY6" fmla="*/ 486833 h 1782233"/>
                          <a:gd name="connsiteX7" fmla="*/ 1843413 w 2229108"/>
                          <a:gd name="connsiteY7" fmla="*/ 770466 h 1782233"/>
                          <a:gd name="connsiteX8" fmla="*/ 2205362 w 2229108"/>
                          <a:gd name="connsiteY8" fmla="*/ 1405466 h 1782233"/>
                          <a:gd name="connsiteX9" fmla="*/ 2120696 w 2229108"/>
                          <a:gd name="connsiteY9" fmla="*/ 1536699 h 1782233"/>
                          <a:gd name="connsiteX10" fmla="*/ 1970414 w 2229108"/>
                          <a:gd name="connsiteY10" fmla="*/ 1600200 h 1782233"/>
                          <a:gd name="connsiteX11" fmla="*/ 1843413 w 2229108"/>
                          <a:gd name="connsiteY11" fmla="*/ 1782233 h 1782233"/>
                          <a:gd name="connsiteX12" fmla="*/ 1644446 w 2229108"/>
                          <a:gd name="connsiteY12" fmla="*/ 1608666 h 1782233"/>
                          <a:gd name="connsiteX13" fmla="*/ 1297313 w 2229108"/>
                          <a:gd name="connsiteY13" fmla="*/ 1701800 h 1782233"/>
                          <a:gd name="connsiteX14" fmla="*/ 1098346 w 2229108"/>
                          <a:gd name="connsiteY14" fmla="*/ 1540933 h 1782233"/>
                          <a:gd name="connsiteX15" fmla="*/ 1132213 w 2229108"/>
                          <a:gd name="connsiteY15" fmla="*/ 1202266 h 1782233"/>
                          <a:gd name="connsiteX16" fmla="*/ 818946 w 2229108"/>
                          <a:gd name="connsiteY16" fmla="*/ 846666 h 1782233"/>
                          <a:gd name="connsiteX17" fmla="*/ 353280 w 2229108"/>
                          <a:gd name="connsiteY17" fmla="*/ 810683 h 1782233"/>
                          <a:gd name="connsiteX18" fmla="*/ 160663 w 2229108"/>
                          <a:gd name="connsiteY18" fmla="*/ 755650 h 1782233"/>
                          <a:gd name="connsiteX19" fmla="*/ 6146 w 2229108"/>
                          <a:gd name="connsiteY19" fmla="*/ 673100 h 1782233"/>
                          <a:gd name="connsiteX20" fmla="*/ 8263 w 2229108"/>
                          <a:gd name="connsiteY20" fmla="*/ 463549 h 1782233"/>
                          <a:gd name="connsiteX21" fmla="*/ 105629 w 2229108"/>
                          <a:gd name="connsiteY21" fmla="*/ 353482 h 1782233"/>
                          <a:gd name="connsiteX0" fmla="*/ 105629 w 2229108"/>
                          <a:gd name="connsiteY0" fmla="*/ 353482 h 1782233"/>
                          <a:gd name="connsiteX1" fmla="*/ 289781 w 2229108"/>
                          <a:gd name="connsiteY1" fmla="*/ 69849 h 1782233"/>
                          <a:gd name="connsiteX2" fmla="*/ 776613 w 2229108"/>
                          <a:gd name="connsiteY2" fmla="*/ 0 h 1782233"/>
                          <a:gd name="connsiteX3" fmla="*/ 1589413 w 2229108"/>
                          <a:gd name="connsiteY3" fmla="*/ 50800 h 1782233"/>
                          <a:gd name="connsiteX4" fmla="*/ 1504746 w 2229108"/>
                          <a:gd name="connsiteY4" fmla="*/ 309033 h 1782233"/>
                          <a:gd name="connsiteX5" fmla="*/ 1602113 w 2229108"/>
                          <a:gd name="connsiteY5" fmla="*/ 457200 h 1782233"/>
                          <a:gd name="connsiteX6" fmla="*/ 1796846 w 2229108"/>
                          <a:gd name="connsiteY6" fmla="*/ 486833 h 1782233"/>
                          <a:gd name="connsiteX7" fmla="*/ 1843413 w 2229108"/>
                          <a:gd name="connsiteY7" fmla="*/ 770466 h 1782233"/>
                          <a:gd name="connsiteX8" fmla="*/ 2205362 w 2229108"/>
                          <a:gd name="connsiteY8" fmla="*/ 1405466 h 1782233"/>
                          <a:gd name="connsiteX9" fmla="*/ 2120696 w 2229108"/>
                          <a:gd name="connsiteY9" fmla="*/ 1536699 h 1782233"/>
                          <a:gd name="connsiteX10" fmla="*/ 1970414 w 2229108"/>
                          <a:gd name="connsiteY10" fmla="*/ 1600200 h 1782233"/>
                          <a:gd name="connsiteX11" fmla="*/ 1843413 w 2229108"/>
                          <a:gd name="connsiteY11" fmla="*/ 1782233 h 1782233"/>
                          <a:gd name="connsiteX12" fmla="*/ 1644446 w 2229108"/>
                          <a:gd name="connsiteY12" fmla="*/ 1608666 h 1782233"/>
                          <a:gd name="connsiteX13" fmla="*/ 1297313 w 2229108"/>
                          <a:gd name="connsiteY13" fmla="*/ 1701800 h 1782233"/>
                          <a:gd name="connsiteX14" fmla="*/ 1098346 w 2229108"/>
                          <a:gd name="connsiteY14" fmla="*/ 1540933 h 1782233"/>
                          <a:gd name="connsiteX15" fmla="*/ 1132213 w 2229108"/>
                          <a:gd name="connsiteY15" fmla="*/ 1202266 h 1782233"/>
                          <a:gd name="connsiteX16" fmla="*/ 818946 w 2229108"/>
                          <a:gd name="connsiteY16" fmla="*/ 846666 h 1782233"/>
                          <a:gd name="connsiteX17" fmla="*/ 353280 w 2229108"/>
                          <a:gd name="connsiteY17" fmla="*/ 810683 h 1782233"/>
                          <a:gd name="connsiteX18" fmla="*/ 160663 w 2229108"/>
                          <a:gd name="connsiteY18" fmla="*/ 755650 h 1782233"/>
                          <a:gd name="connsiteX19" fmla="*/ 6146 w 2229108"/>
                          <a:gd name="connsiteY19" fmla="*/ 673100 h 1782233"/>
                          <a:gd name="connsiteX20" fmla="*/ 8263 w 2229108"/>
                          <a:gd name="connsiteY20" fmla="*/ 463549 h 1782233"/>
                          <a:gd name="connsiteX21" fmla="*/ 105629 w 2229108"/>
                          <a:gd name="connsiteY21" fmla="*/ 353482 h 1782233"/>
                          <a:gd name="connsiteX0" fmla="*/ 105629 w 2229108"/>
                          <a:gd name="connsiteY0" fmla="*/ 353482 h 1782233"/>
                          <a:gd name="connsiteX1" fmla="*/ 289781 w 2229108"/>
                          <a:gd name="connsiteY1" fmla="*/ 69849 h 1782233"/>
                          <a:gd name="connsiteX2" fmla="*/ 776613 w 2229108"/>
                          <a:gd name="connsiteY2" fmla="*/ 0 h 1782233"/>
                          <a:gd name="connsiteX3" fmla="*/ 1589413 w 2229108"/>
                          <a:gd name="connsiteY3" fmla="*/ 50800 h 1782233"/>
                          <a:gd name="connsiteX4" fmla="*/ 1504746 w 2229108"/>
                          <a:gd name="connsiteY4" fmla="*/ 309033 h 1782233"/>
                          <a:gd name="connsiteX5" fmla="*/ 1602113 w 2229108"/>
                          <a:gd name="connsiteY5" fmla="*/ 457200 h 1782233"/>
                          <a:gd name="connsiteX6" fmla="*/ 1796846 w 2229108"/>
                          <a:gd name="connsiteY6" fmla="*/ 486833 h 1782233"/>
                          <a:gd name="connsiteX7" fmla="*/ 1843413 w 2229108"/>
                          <a:gd name="connsiteY7" fmla="*/ 770466 h 1782233"/>
                          <a:gd name="connsiteX8" fmla="*/ 2205362 w 2229108"/>
                          <a:gd name="connsiteY8" fmla="*/ 1405466 h 1782233"/>
                          <a:gd name="connsiteX9" fmla="*/ 2120696 w 2229108"/>
                          <a:gd name="connsiteY9" fmla="*/ 1536699 h 1782233"/>
                          <a:gd name="connsiteX10" fmla="*/ 1970414 w 2229108"/>
                          <a:gd name="connsiteY10" fmla="*/ 1600200 h 1782233"/>
                          <a:gd name="connsiteX11" fmla="*/ 1843413 w 2229108"/>
                          <a:gd name="connsiteY11" fmla="*/ 1782233 h 1782233"/>
                          <a:gd name="connsiteX12" fmla="*/ 1644446 w 2229108"/>
                          <a:gd name="connsiteY12" fmla="*/ 1608666 h 1782233"/>
                          <a:gd name="connsiteX13" fmla="*/ 1297313 w 2229108"/>
                          <a:gd name="connsiteY13" fmla="*/ 1701800 h 1782233"/>
                          <a:gd name="connsiteX14" fmla="*/ 1098346 w 2229108"/>
                          <a:gd name="connsiteY14" fmla="*/ 1540933 h 1782233"/>
                          <a:gd name="connsiteX15" fmla="*/ 1132213 w 2229108"/>
                          <a:gd name="connsiteY15" fmla="*/ 1202266 h 1782233"/>
                          <a:gd name="connsiteX16" fmla="*/ 818946 w 2229108"/>
                          <a:gd name="connsiteY16" fmla="*/ 846666 h 1782233"/>
                          <a:gd name="connsiteX17" fmla="*/ 353280 w 2229108"/>
                          <a:gd name="connsiteY17" fmla="*/ 810683 h 1782233"/>
                          <a:gd name="connsiteX18" fmla="*/ 160663 w 2229108"/>
                          <a:gd name="connsiteY18" fmla="*/ 755650 h 1782233"/>
                          <a:gd name="connsiteX19" fmla="*/ 6146 w 2229108"/>
                          <a:gd name="connsiteY19" fmla="*/ 673100 h 1782233"/>
                          <a:gd name="connsiteX20" fmla="*/ 8263 w 2229108"/>
                          <a:gd name="connsiteY20" fmla="*/ 463549 h 1782233"/>
                          <a:gd name="connsiteX21" fmla="*/ 105629 w 2229108"/>
                          <a:gd name="connsiteY21" fmla="*/ 353482 h 1782233"/>
                          <a:gd name="connsiteX0" fmla="*/ 105629 w 2229108"/>
                          <a:gd name="connsiteY0" fmla="*/ 353482 h 1782233"/>
                          <a:gd name="connsiteX1" fmla="*/ 289781 w 2229108"/>
                          <a:gd name="connsiteY1" fmla="*/ 69849 h 1782233"/>
                          <a:gd name="connsiteX2" fmla="*/ 776613 w 2229108"/>
                          <a:gd name="connsiteY2" fmla="*/ 0 h 1782233"/>
                          <a:gd name="connsiteX3" fmla="*/ 1589413 w 2229108"/>
                          <a:gd name="connsiteY3" fmla="*/ 50800 h 1782233"/>
                          <a:gd name="connsiteX4" fmla="*/ 1504746 w 2229108"/>
                          <a:gd name="connsiteY4" fmla="*/ 309033 h 1782233"/>
                          <a:gd name="connsiteX5" fmla="*/ 1602113 w 2229108"/>
                          <a:gd name="connsiteY5" fmla="*/ 457200 h 1782233"/>
                          <a:gd name="connsiteX6" fmla="*/ 1796846 w 2229108"/>
                          <a:gd name="connsiteY6" fmla="*/ 486833 h 1782233"/>
                          <a:gd name="connsiteX7" fmla="*/ 1843413 w 2229108"/>
                          <a:gd name="connsiteY7" fmla="*/ 770466 h 1782233"/>
                          <a:gd name="connsiteX8" fmla="*/ 2205362 w 2229108"/>
                          <a:gd name="connsiteY8" fmla="*/ 1405466 h 1782233"/>
                          <a:gd name="connsiteX9" fmla="*/ 2120696 w 2229108"/>
                          <a:gd name="connsiteY9" fmla="*/ 1536699 h 1782233"/>
                          <a:gd name="connsiteX10" fmla="*/ 1970414 w 2229108"/>
                          <a:gd name="connsiteY10" fmla="*/ 1600200 h 1782233"/>
                          <a:gd name="connsiteX11" fmla="*/ 1843413 w 2229108"/>
                          <a:gd name="connsiteY11" fmla="*/ 1782233 h 1782233"/>
                          <a:gd name="connsiteX12" fmla="*/ 1644446 w 2229108"/>
                          <a:gd name="connsiteY12" fmla="*/ 1608666 h 1782233"/>
                          <a:gd name="connsiteX13" fmla="*/ 1297313 w 2229108"/>
                          <a:gd name="connsiteY13" fmla="*/ 1701800 h 1782233"/>
                          <a:gd name="connsiteX14" fmla="*/ 1098346 w 2229108"/>
                          <a:gd name="connsiteY14" fmla="*/ 1540933 h 1782233"/>
                          <a:gd name="connsiteX15" fmla="*/ 1132213 w 2229108"/>
                          <a:gd name="connsiteY15" fmla="*/ 1202266 h 1782233"/>
                          <a:gd name="connsiteX16" fmla="*/ 818946 w 2229108"/>
                          <a:gd name="connsiteY16" fmla="*/ 846666 h 1782233"/>
                          <a:gd name="connsiteX17" fmla="*/ 353280 w 2229108"/>
                          <a:gd name="connsiteY17" fmla="*/ 810683 h 1782233"/>
                          <a:gd name="connsiteX18" fmla="*/ 160663 w 2229108"/>
                          <a:gd name="connsiteY18" fmla="*/ 755650 h 1782233"/>
                          <a:gd name="connsiteX19" fmla="*/ 6146 w 2229108"/>
                          <a:gd name="connsiteY19" fmla="*/ 673100 h 1782233"/>
                          <a:gd name="connsiteX20" fmla="*/ 8263 w 2229108"/>
                          <a:gd name="connsiteY20" fmla="*/ 463549 h 1782233"/>
                          <a:gd name="connsiteX21" fmla="*/ 105629 w 2229108"/>
                          <a:gd name="connsiteY21" fmla="*/ 353482 h 1782233"/>
                          <a:gd name="connsiteX0" fmla="*/ 105629 w 2229108"/>
                          <a:gd name="connsiteY0" fmla="*/ 353482 h 1782233"/>
                          <a:gd name="connsiteX1" fmla="*/ 289781 w 2229108"/>
                          <a:gd name="connsiteY1" fmla="*/ 69849 h 1782233"/>
                          <a:gd name="connsiteX2" fmla="*/ 776613 w 2229108"/>
                          <a:gd name="connsiteY2" fmla="*/ 0 h 1782233"/>
                          <a:gd name="connsiteX3" fmla="*/ 1589413 w 2229108"/>
                          <a:gd name="connsiteY3" fmla="*/ 50800 h 1782233"/>
                          <a:gd name="connsiteX4" fmla="*/ 1504746 w 2229108"/>
                          <a:gd name="connsiteY4" fmla="*/ 309033 h 1782233"/>
                          <a:gd name="connsiteX5" fmla="*/ 1602113 w 2229108"/>
                          <a:gd name="connsiteY5" fmla="*/ 457200 h 1782233"/>
                          <a:gd name="connsiteX6" fmla="*/ 1796846 w 2229108"/>
                          <a:gd name="connsiteY6" fmla="*/ 486833 h 1782233"/>
                          <a:gd name="connsiteX7" fmla="*/ 1843413 w 2229108"/>
                          <a:gd name="connsiteY7" fmla="*/ 770466 h 1782233"/>
                          <a:gd name="connsiteX8" fmla="*/ 2205362 w 2229108"/>
                          <a:gd name="connsiteY8" fmla="*/ 1405466 h 1782233"/>
                          <a:gd name="connsiteX9" fmla="*/ 2120696 w 2229108"/>
                          <a:gd name="connsiteY9" fmla="*/ 1536699 h 1782233"/>
                          <a:gd name="connsiteX10" fmla="*/ 1970414 w 2229108"/>
                          <a:gd name="connsiteY10" fmla="*/ 1600200 h 1782233"/>
                          <a:gd name="connsiteX11" fmla="*/ 1843413 w 2229108"/>
                          <a:gd name="connsiteY11" fmla="*/ 1782233 h 1782233"/>
                          <a:gd name="connsiteX12" fmla="*/ 1644446 w 2229108"/>
                          <a:gd name="connsiteY12" fmla="*/ 1608666 h 1782233"/>
                          <a:gd name="connsiteX13" fmla="*/ 1297313 w 2229108"/>
                          <a:gd name="connsiteY13" fmla="*/ 1701800 h 1782233"/>
                          <a:gd name="connsiteX14" fmla="*/ 1098346 w 2229108"/>
                          <a:gd name="connsiteY14" fmla="*/ 1540933 h 1782233"/>
                          <a:gd name="connsiteX15" fmla="*/ 1132213 w 2229108"/>
                          <a:gd name="connsiteY15" fmla="*/ 1202266 h 1782233"/>
                          <a:gd name="connsiteX16" fmla="*/ 818946 w 2229108"/>
                          <a:gd name="connsiteY16" fmla="*/ 846666 h 1782233"/>
                          <a:gd name="connsiteX17" fmla="*/ 353280 w 2229108"/>
                          <a:gd name="connsiteY17" fmla="*/ 810683 h 1782233"/>
                          <a:gd name="connsiteX18" fmla="*/ 160663 w 2229108"/>
                          <a:gd name="connsiteY18" fmla="*/ 755650 h 1782233"/>
                          <a:gd name="connsiteX19" fmla="*/ 6146 w 2229108"/>
                          <a:gd name="connsiteY19" fmla="*/ 673100 h 1782233"/>
                          <a:gd name="connsiteX20" fmla="*/ 8263 w 2229108"/>
                          <a:gd name="connsiteY20" fmla="*/ 463549 h 1782233"/>
                          <a:gd name="connsiteX21" fmla="*/ 105629 w 2229108"/>
                          <a:gd name="connsiteY21" fmla="*/ 353482 h 1782233"/>
                          <a:gd name="connsiteX0" fmla="*/ 105629 w 2229108"/>
                          <a:gd name="connsiteY0" fmla="*/ 353482 h 1782233"/>
                          <a:gd name="connsiteX1" fmla="*/ 289781 w 2229108"/>
                          <a:gd name="connsiteY1" fmla="*/ 69849 h 1782233"/>
                          <a:gd name="connsiteX2" fmla="*/ 776613 w 2229108"/>
                          <a:gd name="connsiteY2" fmla="*/ 0 h 1782233"/>
                          <a:gd name="connsiteX3" fmla="*/ 1589413 w 2229108"/>
                          <a:gd name="connsiteY3" fmla="*/ 50800 h 1782233"/>
                          <a:gd name="connsiteX4" fmla="*/ 1504746 w 2229108"/>
                          <a:gd name="connsiteY4" fmla="*/ 309033 h 1782233"/>
                          <a:gd name="connsiteX5" fmla="*/ 1602113 w 2229108"/>
                          <a:gd name="connsiteY5" fmla="*/ 457200 h 1782233"/>
                          <a:gd name="connsiteX6" fmla="*/ 1796846 w 2229108"/>
                          <a:gd name="connsiteY6" fmla="*/ 486833 h 1782233"/>
                          <a:gd name="connsiteX7" fmla="*/ 1843413 w 2229108"/>
                          <a:gd name="connsiteY7" fmla="*/ 770466 h 1782233"/>
                          <a:gd name="connsiteX8" fmla="*/ 2205362 w 2229108"/>
                          <a:gd name="connsiteY8" fmla="*/ 1405466 h 1782233"/>
                          <a:gd name="connsiteX9" fmla="*/ 2120696 w 2229108"/>
                          <a:gd name="connsiteY9" fmla="*/ 1536699 h 1782233"/>
                          <a:gd name="connsiteX10" fmla="*/ 1970414 w 2229108"/>
                          <a:gd name="connsiteY10" fmla="*/ 1600200 h 1782233"/>
                          <a:gd name="connsiteX11" fmla="*/ 1843413 w 2229108"/>
                          <a:gd name="connsiteY11" fmla="*/ 1782233 h 1782233"/>
                          <a:gd name="connsiteX12" fmla="*/ 1644446 w 2229108"/>
                          <a:gd name="connsiteY12" fmla="*/ 1608666 h 1782233"/>
                          <a:gd name="connsiteX13" fmla="*/ 1297313 w 2229108"/>
                          <a:gd name="connsiteY13" fmla="*/ 1701800 h 1782233"/>
                          <a:gd name="connsiteX14" fmla="*/ 1098346 w 2229108"/>
                          <a:gd name="connsiteY14" fmla="*/ 1540933 h 1782233"/>
                          <a:gd name="connsiteX15" fmla="*/ 1132213 w 2229108"/>
                          <a:gd name="connsiteY15" fmla="*/ 1202266 h 1782233"/>
                          <a:gd name="connsiteX16" fmla="*/ 818946 w 2229108"/>
                          <a:gd name="connsiteY16" fmla="*/ 846666 h 1782233"/>
                          <a:gd name="connsiteX17" fmla="*/ 353280 w 2229108"/>
                          <a:gd name="connsiteY17" fmla="*/ 810683 h 1782233"/>
                          <a:gd name="connsiteX18" fmla="*/ 160663 w 2229108"/>
                          <a:gd name="connsiteY18" fmla="*/ 755650 h 1782233"/>
                          <a:gd name="connsiteX19" fmla="*/ 6146 w 2229108"/>
                          <a:gd name="connsiteY19" fmla="*/ 673100 h 1782233"/>
                          <a:gd name="connsiteX20" fmla="*/ 8263 w 2229108"/>
                          <a:gd name="connsiteY20" fmla="*/ 463549 h 1782233"/>
                          <a:gd name="connsiteX21" fmla="*/ 105629 w 2229108"/>
                          <a:gd name="connsiteY21" fmla="*/ 353482 h 1782233"/>
                          <a:gd name="connsiteX0" fmla="*/ 105629 w 2229108"/>
                          <a:gd name="connsiteY0" fmla="*/ 353482 h 1782233"/>
                          <a:gd name="connsiteX1" fmla="*/ 289781 w 2229108"/>
                          <a:gd name="connsiteY1" fmla="*/ 69849 h 1782233"/>
                          <a:gd name="connsiteX2" fmla="*/ 776613 w 2229108"/>
                          <a:gd name="connsiteY2" fmla="*/ 0 h 1782233"/>
                          <a:gd name="connsiteX3" fmla="*/ 1589413 w 2229108"/>
                          <a:gd name="connsiteY3" fmla="*/ 50800 h 1782233"/>
                          <a:gd name="connsiteX4" fmla="*/ 1504746 w 2229108"/>
                          <a:gd name="connsiteY4" fmla="*/ 309033 h 1782233"/>
                          <a:gd name="connsiteX5" fmla="*/ 1602113 w 2229108"/>
                          <a:gd name="connsiteY5" fmla="*/ 457200 h 1782233"/>
                          <a:gd name="connsiteX6" fmla="*/ 1796846 w 2229108"/>
                          <a:gd name="connsiteY6" fmla="*/ 486833 h 1782233"/>
                          <a:gd name="connsiteX7" fmla="*/ 1858229 w 2229108"/>
                          <a:gd name="connsiteY7" fmla="*/ 872066 h 1782233"/>
                          <a:gd name="connsiteX8" fmla="*/ 2205362 w 2229108"/>
                          <a:gd name="connsiteY8" fmla="*/ 1405466 h 1782233"/>
                          <a:gd name="connsiteX9" fmla="*/ 2120696 w 2229108"/>
                          <a:gd name="connsiteY9" fmla="*/ 1536699 h 1782233"/>
                          <a:gd name="connsiteX10" fmla="*/ 1970414 w 2229108"/>
                          <a:gd name="connsiteY10" fmla="*/ 1600200 h 1782233"/>
                          <a:gd name="connsiteX11" fmla="*/ 1843413 w 2229108"/>
                          <a:gd name="connsiteY11" fmla="*/ 1782233 h 1782233"/>
                          <a:gd name="connsiteX12" fmla="*/ 1644446 w 2229108"/>
                          <a:gd name="connsiteY12" fmla="*/ 1608666 h 1782233"/>
                          <a:gd name="connsiteX13" fmla="*/ 1297313 w 2229108"/>
                          <a:gd name="connsiteY13" fmla="*/ 1701800 h 1782233"/>
                          <a:gd name="connsiteX14" fmla="*/ 1098346 w 2229108"/>
                          <a:gd name="connsiteY14" fmla="*/ 1540933 h 1782233"/>
                          <a:gd name="connsiteX15" fmla="*/ 1132213 w 2229108"/>
                          <a:gd name="connsiteY15" fmla="*/ 1202266 h 1782233"/>
                          <a:gd name="connsiteX16" fmla="*/ 818946 w 2229108"/>
                          <a:gd name="connsiteY16" fmla="*/ 846666 h 1782233"/>
                          <a:gd name="connsiteX17" fmla="*/ 353280 w 2229108"/>
                          <a:gd name="connsiteY17" fmla="*/ 810683 h 1782233"/>
                          <a:gd name="connsiteX18" fmla="*/ 160663 w 2229108"/>
                          <a:gd name="connsiteY18" fmla="*/ 755650 h 1782233"/>
                          <a:gd name="connsiteX19" fmla="*/ 6146 w 2229108"/>
                          <a:gd name="connsiteY19" fmla="*/ 673100 h 1782233"/>
                          <a:gd name="connsiteX20" fmla="*/ 8263 w 2229108"/>
                          <a:gd name="connsiteY20" fmla="*/ 463549 h 1782233"/>
                          <a:gd name="connsiteX21" fmla="*/ 105629 w 2229108"/>
                          <a:gd name="connsiteY21" fmla="*/ 353482 h 1782233"/>
                          <a:gd name="connsiteX0" fmla="*/ 105629 w 2229108"/>
                          <a:gd name="connsiteY0" fmla="*/ 353482 h 1782233"/>
                          <a:gd name="connsiteX1" fmla="*/ 289781 w 2229108"/>
                          <a:gd name="connsiteY1" fmla="*/ 69849 h 1782233"/>
                          <a:gd name="connsiteX2" fmla="*/ 776613 w 2229108"/>
                          <a:gd name="connsiteY2" fmla="*/ 0 h 1782233"/>
                          <a:gd name="connsiteX3" fmla="*/ 1589413 w 2229108"/>
                          <a:gd name="connsiteY3" fmla="*/ 50800 h 1782233"/>
                          <a:gd name="connsiteX4" fmla="*/ 1504746 w 2229108"/>
                          <a:gd name="connsiteY4" fmla="*/ 309033 h 1782233"/>
                          <a:gd name="connsiteX5" fmla="*/ 1602113 w 2229108"/>
                          <a:gd name="connsiteY5" fmla="*/ 457200 h 1782233"/>
                          <a:gd name="connsiteX6" fmla="*/ 1796846 w 2229108"/>
                          <a:gd name="connsiteY6" fmla="*/ 486833 h 1782233"/>
                          <a:gd name="connsiteX7" fmla="*/ 1858229 w 2229108"/>
                          <a:gd name="connsiteY7" fmla="*/ 872066 h 1782233"/>
                          <a:gd name="connsiteX8" fmla="*/ 2205362 w 2229108"/>
                          <a:gd name="connsiteY8" fmla="*/ 1405466 h 1782233"/>
                          <a:gd name="connsiteX9" fmla="*/ 2120696 w 2229108"/>
                          <a:gd name="connsiteY9" fmla="*/ 1536699 h 1782233"/>
                          <a:gd name="connsiteX10" fmla="*/ 1970414 w 2229108"/>
                          <a:gd name="connsiteY10" fmla="*/ 1600200 h 1782233"/>
                          <a:gd name="connsiteX11" fmla="*/ 1843413 w 2229108"/>
                          <a:gd name="connsiteY11" fmla="*/ 1782233 h 1782233"/>
                          <a:gd name="connsiteX12" fmla="*/ 1644446 w 2229108"/>
                          <a:gd name="connsiteY12" fmla="*/ 1608666 h 1782233"/>
                          <a:gd name="connsiteX13" fmla="*/ 1297313 w 2229108"/>
                          <a:gd name="connsiteY13" fmla="*/ 1701800 h 1782233"/>
                          <a:gd name="connsiteX14" fmla="*/ 1098346 w 2229108"/>
                          <a:gd name="connsiteY14" fmla="*/ 1540933 h 1782233"/>
                          <a:gd name="connsiteX15" fmla="*/ 1132213 w 2229108"/>
                          <a:gd name="connsiteY15" fmla="*/ 1202266 h 1782233"/>
                          <a:gd name="connsiteX16" fmla="*/ 818946 w 2229108"/>
                          <a:gd name="connsiteY16" fmla="*/ 846666 h 1782233"/>
                          <a:gd name="connsiteX17" fmla="*/ 353280 w 2229108"/>
                          <a:gd name="connsiteY17" fmla="*/ 810683 h 1782233"/>
                          <a:gd name="connsiteX18" fmla="*/ 160663 w 2229108"/>
                          <a:gd name="connsiteY18" fmla="*/ 755650 h 1782233"/>
                          <a:gd name="connsiteX19" fmla="*/ 6146 w 2229108"/>
                          <a:gd name="connsiteY19" fmla="*/ 673100 h 1782233"/>
                          <a:gd name="connsiteX20" fmla="*/ 8263 w 2229108"/>
                          <a:gd name="connsiteY20" fmla="*/ 463549 h 1782233"/>
                          <a:gd name="connsiteX21" fmla="*/ 105629 w 2229108"/>
                          <a:gd name="connsiteY21" fmla="*/ 353482 h 1782233"/>
                          <a:gd name="connsiteX0" fmla="*/ 105629 w 2229108"/>
                          <a:gd name="connsiteY0" fmla="*/ 353482 h 1782233"/>
                          <a:gd name="connsiteX1" fmla="*/ 289781 w 2229108"/>
                          <a:gd name="connsiteY1" fmla="*/ 69849 h 1782233"/>
                          <a:gd name="connsiteX2" fmla="*/ 776613 w 2229108"/>
                          <a:gd name="connsiteY2" fmla="*/ 0 h 1782233"/>
                          <a:gd name="connsiteX3" fmla="*/ 1589413 w 2229108"/>
                          <a:gd name="connsiteY3" fmla="*/ 50800 h 1782233"/>
                          <a:gd name="connsiteX4" fmla="*/ 1504746 w 2229108"/>
                          <a:gd name="connsiteY4" fmla="*/ 309033 h 1782233"/>
                          <a:gd name="connsiteX5" fmla="*/ 1602113 w 2229108"/>
                          <a:gd name="connsiteY5" fmla="*/ 457200 h 1782233"/>
                          <a:gd name="connsiteX6" fmla="*/ 1796846 w 2229108"/>
                          <a:gd name="connsiteY6" fmla="*/ 486833 h 1782233"/>
                          <a:gd name="connsiteX7" fmla="*/ 1858229 w 2229108"/>
                          <a:gd name="connsiteY7" fmla="*/ 872066 h 1782233"/>
                          <a:gd name="connsiteX8" fmla="*/ 2205362 w 2229108"/>
                          <a:gd name="connsiteY8" fmla="*/ 1405466 h 1782233"/>
                          <a:gd name="connsiteX9" fmla="*/ 2120696 w 2229108"/>
                          <a:gd name="connsiteY9" fmla="*/ 1536699 h 1782233"/>
                          <a:gd name="connsiteX10" fmla="*/ 1970414 w 2229108"/>
                          <a:gd name="connsiteY10" fmla="*/ 1600200 h 1782233"/>
                          <a:gd name="connsiteX11" fmla="*/ 1843413 w 2229108"/>
                          <a:gd name="connsiteY11" fmla="*/ 1782233 h 1782233"/>
                          <a:gd name="connsiteX12" fmla="*/ 1644446 w 2229108"/>
                          <a:gd name="connsiteY12" fmla="*/ 1608666 h 1782233"/>
                          <a:gd name="connsiteX13" fmla="*/ 1297313 w 2229108"/>
                          <a:gd name="connsiteY13" fmla="*/ 1701800 h 1782233"/>
                          <a:gd name="connsiteX14" fmla="*/ 1098346 w 2229108"/>
                          <a:gd name="connsiteY14" fmla="*/ 1540933 h 1782233"/>
                          <a:gd name="connsiteX15" fmla="*/ 1132213 w 2229108"/>
                          <a:gd name="connsiteY15" fmla="*/ 1202266 h 1782233"/>
                          <a:gd name="connsiteX16" fmla="*/ 818946 w 2229108"/>
                          <a:gd name="connsiteY16" fmla="*/ 846666 h 1782233"/>
                          <a:gd name="connsiteX17" fmla="*/ 353280 w 2229108"/>
                          <a:gd name="connsiteY17" fmla="*/ 810683 h 1782233"/>
                          <a:gd name="connsiteX18" fmla="*/ 160663 w 2229108"/>
                          <a:gd name="connsiteY18" fmla="*/ 755650 h 1782233"/>
                          <a:gd name="connsiteX19" fmla="*/ 6146 w 2229108"/>
                          <a:gd name="connsiteY19" fmla="*/ 673100 h 1782233"/>
                          <a:gd name="connsiteX20" fmla="*/ 8263 w 2229108"/>
                          <a:gd name="connsiteY20" fmla="*/ 463549 h 1782233"/>
                          <a:gd name="connsiteX21" fmla="*/ 105629 w 2229108"/>
                          <a:gd name="connsiteY21" fmla="*/ 353482 h 1782233"/>
                          <a:gd name="connsiteX0" fmla="*/ 105629 w 2229108"/>
                          <a:gd name="connsiteY0" fmla="*/ 353482 h 1782233"/>
                          <a:gd name="connsiteX1" fmla="*/ 289781 w 2229108"/>
                          <a:gd name="connsiteY1" fmla="*/ 69849 h 1782233"/>
                          <a:gd name="connsiteX2" fmla="*/ 776613 w 2229108"/>
                          <a:gd name="connsiteY2" fmla="*/ 0 h 1782233"/>
                          <a:gd name="connsiteX3" fmla="*/ 1589413 w 2229108"/>
                          <a:gd name="connsiteY3" fmla="*/ 50800 h 1782233"/>
                          <a:gd name="connsiteX4" fmla="*/ 1504746 w 2229108"/>
                          <a:gd name="connsiteY4" fmla="*/ 309033 h 1782233"/>
                          <a:gd name="connsiteX5" fmla="*/ 1602113 w 2229108"/>
                          <a:gd name="connsiteY5" fmla="*/ 457200 h 1782233"/>
                          <a:gd name="connsiteX6" fmla="*/ 1796846 w 2229108"/>
                          <a:gd name="connsiteY6" fmla="*/ 486833 h 1782233"/>
                          <a:gd name="connsiteX7" fmla="*/ 1858229 w 2229108"/>
                          <a:gd name="connsiteY7" fmla="*/ 872066 h 1782233"/>
                          <a:gd name="connsiteX8" fmla="*/ 2205362 w 2229108"/>
                          <a:gd name="connsiteY8" fmla="*/ 1405466 h 1782233"/>
                          <a:gd name="connsiteX9" fmla="*/ 2120696 w 2229108"/>
                          <a:gd name="connsiteY9" fmla="*/ 1536699 h 1782233"/>
                          <a:gd name="connsiteX10" fmla="*/ 1970414 w 2229108"/>
                          <a:gd name="connsiteY10" fmla="*/ 1600200 h 1782233"/>
                          <a:gd name="connsiteX11" fmla="*/ 1843413 w 2229108"/>
                          <a:gd name="connsiteY11" fmla="*/ 1782233 h 1782233"/>
                          <a:gd name="connsiteX12" fmla="*/ 1644446 w 2229108"/>
                          <a:gd name="connsiteY12" fmla="*/ 1608666 h 1782233"/>
                          <a:gd name="connsiteX13" fmla="*/ 1297313 w 2229108"/>
                          <a:gd name="connsiteY13" fmla="*/ 1701800 h 1782233"/>
                          <a:gd name="connsiteX14" fmla="*/ 1098346 w 2229108"/>
                          <a:gd name="connsiteY14" fmla="*/ 1540933 h 1782233"/>
                          <a:gd name="connsiteX15" fmla="*/ 1132213 w 2229108"/>
                          <a:gd name="connsiteY15" fmla="*/ 1202266 h 1782233"/>
                          <a:gd name="connsiteX16" fmla="*/ 818946 w 2229108"/>
                          <a:gd name="connsiteY16" fmla="*/ 846666 h 1782233"/>
                          <a:gd name="connsiteX17" fmla="*/ 353280 w 2229108"/>
                          <a:gd name="connsiteY17" fmla="*/ 810683 h 1782233"/>
                          <a:gd name="connsiteX18" fmla="*/ 160663 w 2229108"/>
                          <a:gd name="connsiteY18" fmla="*/ 755650 h 1782233"/>
                          <a:gd name="connsiteX19" fmla="*/ 6146 w 2229108"/>
                          <a:gd name="connsiteY19" fmla="*/ 673100 h 1782233"/>
                          <a:gd name="connsiteX20" fmla="*/ 8263 w 2229108"/>
                          <a:gd name="connsiteY20" fmla="*/ 463549 h 1782233"/>
                          <a:gd name="connsiteX21" fmla="*/ 105629 w 2229108"/>
                          <a:gd name="connsiteY21" fmla="*/ 353482 h 1782233"/>
                          <a:gd name="connsiteX0" fmla="*/ 105629 w 2214976"/>
                          <a:gd name="connsiteY0" fmla="*/ 353482 h 1782233"/>
                          <a:gd name="connsiteX1" fmla="*/ 289781 w 2214976"/>
                          <a:gd name="connsiteY1" fmla="*/ 69849 h 1782233"/>
                          <a:gd name="connsiteX2" fmla="*/ 776613 w 2214976"/>
                          <a:gd name="connsiteY2" fmla="*/ 0 h 1782233"/>
                          <a:gd name="connsiteX3" fmla="*/ 1589413 w 2214976"/>
                          <a:gd name="connsiteY3" fmla="*/ 50800 h 1782233"/>
                          <a:gd name="connsiteX4" fmla="*/ 1504746 w 2214976"/>
                          <a:gd name="connsiteY4" fmla="*/ 309033 h 1782233"/>
                          <a:gd name="connsiteX5" fmla="*/ 1602113 w 2214976"/>
                          <a:gd name="connsiteY5" fmla="*/ 457200 h 1782233"/>
                          <a:gd name="connsiteX6" fmla="*/ 1796846 w 2214976"/>
                          <a:gd name="connsiteY6" fmla="*/ 486833 h 1782233"/>
                          <a:gd name="connsiteX7" fmla="*/ 1858229 w 2214976"/>
                          <a:gd name="connsiteY7" fmla="*/ 872066 h 1782233"/>
                          <a:gd name="connsiteX8" fmla="*/ 2184195 w 2214976"/>
                          <a:gd name="connsiteY8" fmla="*/ 1341966 h 1782233"/>
                          <a:gd name="connsiteX9" fmla="*/ 2120696 w 2214976"/>
                          <a:gd name="connsiteY9" fmla="*/ 1536699 h 1782233"/>
                          <a:gd name="connsiteX10" fmla="*/ 1970414 w 2214976"/>
                          <a:gd name="connsiteY10" fmla="*/ 1600200 h 1782233"/>
                          <a:gd name="connsiteX11" fmla="*/ 1843413 w 2214976"/>
                          <a:gd name="connsiteY11" fmla="*/ 1782233 h 1782233"/>
                          <a:gd name="connsiteX12" fmla="*/ 1644446 w 2214976"/>
                          <a:gd name="connsiteY12" fmla="*/ 1608666 h 1782233"/>
                          <a:gd name="connsiteX13" fmla="*/ 1297313 w 2214976"/>
                          <a:gd name="connsiteY13" fmla="*/ 1701800 h 1782233"/>
                          <a:gd name="connsiteX14" fmla="*/ 1098346 w 2214976"/>
                          <a:gd name="connsiteY14" fmla="*/ 1540933 h 1782233"/>
                          <a:gd name="connsiteX15" fmla="*/ 1132213 w 2214976"/>
                          <a:gd name="connsiteY15" fmla="*/ 1202266 h 1782233"/>
                          <a:gd name="connsiteX16" fmla="*/ 818946 w 2214976"/>
                          <a:gd name="connsiteY16" fmla="*/ 846666 h 1782233"/>
                          <a:gd name="connsiteX17" fmla="*/ 353280 w 2214976"/>
                          <a:gd name="connsiteY17" fmla="*/ 810683 h 1782233"/>
                          <a:gd name="connsiteX18" fmla="*/ 160663 w 2214976"/>
                          <a:gd name="connsiteY18" fmla="*/ 755650 h 1782233"/>
                          <a:gd name="connsiteX19" fmla="*/ 6146 w 2214976"/>
                          <a:gd name="connsiteY19" fmla="*/ 673100 h 1782233"/>
                          <a:gd name="connsiteX20" fmla="*/ 8263 w 2214976"/>
                          <a:gd name="connsiteY20" fmla="*/ 463549 h 1782233"/>
                          <a:gd name="connsiteX21" fmla="*/ 105629 w 2214976"/>
                          <a:gd name="connsiteY21" fmla="*/ 353482 h 1782233"/>
                          <a:gd name="connsiteX0" fmla="*/ 105629 w 2184195"/>
                          <a:gd name="connsiteY0" fmla="*/ 353482 h 1782233"/>
                          <a:gd name="connsiteX1" fmla="*/ 289781 w 2184195"/>
                          <a:gd name="connsiteY1" fmla="*/ 69849 h 1782233"/>
                          <a:gd name="connsiteX2" fmla="*/ 776613 w 2184195"/>
                          <a:gd name="connsiteY2" fmla="*/ 0 h 1782233"/>
                          <a:gd name="connsiteX3" fmla="*/ 1589413 w 2184195"/>
                          <a:gd name="connsiteY3" fmla="*/ 50800 h 1782233"/>
                          <a:gd name="connsiteX4" fmla="*/ 1504746 w 2184195"/>
                          <a:gd name="connsiteY4" fmla="*/ 309033 h 1782233"/>
                          <a:gd name="connsiteX5" fmla="*/ 1602113 w 2184195"/>
                          <a:gd name="connsiteY5" fmla="*/ 457200 h 1782233"/>
                          <a:gd name="connsiteX6" fmla="*/ 1796846 w 2184195"/>
                          <a:gd name="connsiteY6" fmla="*/ 486833 h 1782233"/>
                          <a:gd name="connsiteX7" fmla="*/ 1858229 w 2184195"/>
                          <a:gd name="connsiteY7" fmla="*/ 872066 h 1782233"/>
                          <a:gd name="connsiteX8" fmla="*/ 2184195 w 2184195"/>
                          <a:gd name="connsiteY8" fmla="*/ 1341966 h 1782233"/>
                          <a:gd name="connsiteX9" fmla="*/ 2120696 w 2184195"/>
                          <a:gd name="connsiteY9" fmla="*/ 1536699 h 1782233"/>
                          <a:gd name="connsiteX10" fmla="*/ 1970414 w 2184195"/>
                          <a:gd name="connsiteY10" fmla="*/ 1600200 h 1782233"/>
                          <a:gd name="connsiteX11" fmla="*/ 1843413 w 2184195"/>
                          <a:gd name="connsiteY11" fmla="*/ 1782233 h 1782233"/>
                          <a:gd name="connsiteX12" fmla="*/ 1644446 w 2184195"/>
                          <a:gd name="connsiteY12" fmla="*/ 1608666 h 1782233"/>
                          <a:gd name="connsiteX13" fmla="*/ 1297313 w 2184195"/>
                          <a:gd name="connsiteY13" fmla="*/ 1701800 h 1782233"/>
                          <a:gd name="connsiteX14" fmla="*/ 1098346 w 2184195"/>
                          <a:gd name="connsiteY14" fmla="*/ 1540933 h 1782233"/>
                          <a:gd name="connsiteX15" fmla="*/ 1132213 w 2184195"/>
                          <a:gd name="connsiteY15" fmla="*/ 1202266 h 1782233"/>
                          <a:gd name="connsiteX16" fmla="*/ 818946 w 2184195"/>
                          <a:gd name="connsiteY16" fmla="*/ 846666 h 1782233"/>
                          <a:gd name="connsiteX17" fmla="*/ 353280 w 2184195"/>
                          <a:gd name="connsiteY17" fmla="*/ 810683 h 1782233"/>
                          <a:gd name="connsiteX18" fmla="*/ 160663 w 2184195"/>
                          <a:gd name="connsiteY18" fmla="*/ 755650 h 1782233"/>
                          <a:gd name="connsiteX19" fmla="*/ 6146 w 2184195"/>
                          <a:gd name="connsiteY19" fmla="*/ 673100 h 1782233"/>
                          <a:gd name="connsiteX20" fmla="*/ 8263 w 2184195"/>
                          <a:gd name="connsiteY20" fmla="*/ 463549 h 1782233"/>
                          <a:gd name="connsiteX21" fmla="*/ 105629 w 2184195"/>
                          <a:gd name="connsiteY21" fmla="*/ 353482 h 1782233"/>
                          <a:gd name="connsiteX0" fmla="*/ 105629 w 2184195"/>
                          <a:gd name="connsiteY0" fmla="*/ 353482 h 1782233"/>
                          <a:gd name="connsiteX1" fmla="*/ 289781 w 2184195"/>
                          <a:gd name="connsiteY1" fmla="*/ 69849 h 1782233"/>
                          <a:gd name="connsiteX2" fmla="*/ 776613 w 2184195"/>
                          <a:gd name="connsiteY2" fmla="*/ 0 h 1782233"/>
                          <a:gd name="connsiteX3" fmla="*/ 1589413 w 2184195"/>
                          <a:gd name="connsiteY3" fmla="*/ 50800 h 1782233"/>
                          <a:gd name="connsiteX4" fmla="*/ 1504746 w 2184195"/>
                          <a:gd name="connsiteY4" fmla="*/ 309033 h 1782233"/>
                          <a:gd name="connsiteX5" fmla="*/ 1602113 w 2184195"/>
                          <a:gd name="connsiteY5" fmla="*/ 457200 h 1782233"/>
                          <a:gd name="connsiteX6" fmla="*/ 1796846 w 2184195"/>
                          <a:gd name="connsiteY6" fmla="*/ 486833 h 1782233"/>
                          <a:gd name="connsiteX7" fmla="*/ 1858229 w 2184195"/>
                          <a:gd name="connsiteY7" fmla="*/ 872066 h 1782233"/>
                          <a:gd name="connsiteX8" fmla="*/ 2184195 w 2184195"/>
                          <a:gd name="connsiteY8" fmla="*/ 1341966 h 1782233"/>
                          <a:gd name="connsiteX9" fmla="*/ 2120696 w 2184195"/>
                          <a:gd name="connsiteY9" fmla="*/ 1536699 h 1782233"/>
                          <a:gd name="connsiteX10" fmla="*/ 1970414 w 2184195"/>
                          <a:gd name="connsiteY10" fmla="*/ 1600200 h 1782233"/>
                          <a:gd name="connsiteX11" fmla="*/ 1843413 w 2184195"/>
                          <a:gd name="connsiteY11" fmla="*/ 1782233 h 1782233"/>
                          <a:gd name="connsiteX12" fmla="*/ 1644446 w 2184195"/>
                          <a:gd name="connsiteY12" fmla="*/ 1608666 h 1782233"/>
                          <a:gd name="connsiteX13" fmla="*/ 1297313 w 2184195"/>
                          <a:gd name="connsiteY13" fmla="*/ 1701800 h 1782233"/>
                          <a:gd name="connsiteX14" fmla="*/ 1098346 w 2184195"/>
                          <a:gd name="connsiteY14" fmla="*/ 1540933 h 1782233"/>
                          <a:gd name="connsiteX15" fmla="*/ 1132213 w 2184195"/>
                          <a:gd name="connsiteY15" fmla="*/ 1202266 h 1782233"/>
                          <a:gd name="connsiteX16" fmla="*/ 818946 w 2184195"/>
                          <a:gd name="connsiteY16" fmla="*/ 846666 h 1782233"/>
                          <a:gd name="connsiteX17" fmla="*/ 353280 w 2184195"/>
                          <a:gd name="connsiteY17" fmla="*/ 810683 h 1782233"/>
                          <a:gd name="connsiteX18" fmla="*/ 160663 w 2184195"/>
                          <a:gd name="connsiteY18" fmla="*/ 755650 h 1782233"/>
                          <a:gd name="connsiteX19" fmla="*/ 6146 w 2184195"/>
                          <a:gd name="connsiteY19" fmla="*/ 673100 h 1782233"/>
                          <a:gd name="connsiteX20" fmla="*/ 8263 w 2184195"/>
                          <a:gd name="connsiteY20" fmla="*/ 463549 h 1782233"/>
                          <a:gd name="connsiteX21" fmla="*/ 105629 w 2184195"/>
                          <a:gd name="connsiteY21" fmla="*/ 353482 h 1782233"/>
                          <a:gd name="connsiteX0" fmla="*/ 105629 w 2222295"/>
                          <a:gd name="connsiteY0" fmla="*/ 353482 h 1782233"/>
                          <a:gd name="connsiteX1" fmla="*/ 289781 w 2222295"/>
                          <a:gd name="connsiteY1" fmla="*/ 69849 h 1782233"/>
                          <a:gd name="connsiteX2" fmla="*/ 776613 w 2222295"/>
                          <a:gd name="connsiteY2" fmla="*/ 0 h 1782233"/>
                          <a:gd name="connsiteX3" fmla="*/ 1589413 w 2222295"/>
                          <a:gd name="connsiteY3" fmla="*/ 50800 h 1782233"/>
                          <a:gd name="connsiteX4" fmla="*/ 1504746 w 2222295"/>
                          <a:gd name="connsiteY4" fmla="*/ 309033 h 1782233"/>
                          <a:gd name="connsiteX5" fmla="*/ 1602113 w 2222295"/>
                          <a:gd name="connsiteY5" fmla="*/ 457200 h 1782233"/>
                          <a:gd name="connsiteX6" fmla="*/ 1796846 w 2222295"/>
                          <a:gd name="connsiteY6" fmla="*/ 486833 h 1782233"/>
                          <a:gd name="connsiteX7" fmla="*/ 1858229 w 2222295"/>
                          <a:gd name="connsiteY7" fmla="*/ 872066 h 1782233"/>
                          <a:gd name="connsiteX8" fmla="*/ 2222295 w 2222295"/>
                          <a:gd name="connsiteY8" fmla="*/ 1382182 h 1782233"/>
                          <a:gd name="connsiteX9" fmla="*/ 2120696 w 2222295"/>
                          <a:gd name="connsiteY9" fmla="*/ 1536699 h 1782233"/>
                          <a:gd name="connsiteX10" fmla="*/ 1970414 w 2222295"/>
                          <a:gd name="connsiteY10" fmla="*/ 1600200 h 1782233"/>
                          <a:gd name="connsiteX11" fmla="*/ 1843413 w 2222295"/>
                          <a:gd name="connsiteY11" fmla="*/ 1782233 h 1782233"/>
                          <a:gd name="connsiteX12" fmla="*/ 1644446 w 2222295"/>
                          <a:gd name="connsiteY12" fmla="*/ 1608666 h 1782233"/>
                          <a:gd name="connsiteX13" fmla="*/ 1297313 w 2222295"/>
                          <a:gd name="connsiteY13" fmla="*/ 1701800 h 1782233"/>
                          <a:gd name="connsiteX14" fmla="*/ 1098346 w 2222295"/>
                          <a:gd name="connsiteY14" fmla="*/ 1540933 h 1782233"/>
                          <a:gd name="connsiteX15" fmla="*/ 1132213 w 2222295"/>
                          <a:gd name="connsiteY15" fmla="*/ 1202266 h 1782233"/>
                          <a:gd name="connsiteX16" fmla="*/ 818946 w 2222295"/>
                          <a:gd name="connsiteY16" fmla="*/ 846666 h 1782233"/>
                          <a:gd name="connsiteX17" fmla="*/ 353280 w 2222295"/>
                          <a:gd name="connsiteY17" fmla="*/ 810683 h 1782233"/>
                          <a:gd name="connsiteX18" fmla="*/ 160663 w 2222295"/>
                          <a:gd name="connsiteY18" fmla="*/ 755650 h 1782233"/>
                          <a:gd name="connsiteX19" fmla="*/ 6146 w 2222295"/>
                          <a:gd name="connsiteY19" fmla="*/ 673100 h 1782233"/>
                          <a:gd name="connsiteX20" fmla="*/ 8263 w 2222295"/>
                          <a:gd name="connsiteY20" fmla="*/ 463549 h 1782233"/>
                          <a:gd name="connsiteX21" fmla="*/ 105629 w 2222295"/>
                          <a:gd name="connsiteY21" fmla="*/ 353482 h 1782233"/>
                          <a:gd name="connsiteX0" fmla="*/ 105629 w 2222295"/>
                          <a:gd name="connsiteY0" fmla="*/ 353482 h 1782233"/>
                          <a:gd name="connsiteX1" fmla="*/ 289781 w 2222295"/>
                          <a:gd name="connsiteY1" fmla="*/ 69849 h 1782233"/>
                          <a:gd name="connsiteX2" fmla="*/ 776613 w 2222295"/>
                          <a:gd name="connsiteY2" fmla="*/ 0 h 1782233"/>
                          <a:gd name="connsiteX3" fmla="*/ 1589413 w 2222295"/>
                          <a:gd name="connsiteY3" fmla="*/ 50800 h 1782233"/>
                          <a:gd name="connsiteX4" fmla="*/ 1504746 w 2222295"/>
                          <a:gd name="connsiteY4" fmla="*/ 309033 h 1782233"/>
                          <a:gd name="connsiteX5" fmla="*/ 1602113 w 2222295"/>
                          <a:gd name="connsiteY5" fmla="*/ 457200 h 1782233"/>
                          <a:gd name="connsiteX6" fmla="*/ 1796846 w 2222295"/>
                          <a:gd name="connsiteY6" fmla="*/ 486833 h 1782233"/>
                          <a:gd name="connsiteX7" fmla="*/ 1858229 w 2222295"/>
                          <a:gd name="connsiteY7" fmla="*/ 872066 h 1782233"/>
                          <a:gd name="connsiteX8" fmla="*/ 2222295 w 2222295"/>
                          <a:gd name="connsiteY8" fmla="*/ 1382182 h 1782233"/>
                          <a:gd name="connsiteX9" fmla="*/ 2120696 w 2222295"/>
                          <a:gd name="connsiteY9" fmla="*/ 1536699 h 1782233"/>
                          <a:gd name="connsiteX10" fmla="*/ 1970414 w 2222295"/>
                          <a:gd name="connsiteY10" fmla="*/ 1600200 h 1782233"/>
                          <a:gd name="connsiteX11" fmla="*/ 1843413 w 2222295"/>
                          <a:gd name="connsiteY11" fmla="*/ 1782233 h 1782233"/>
                          <a:gd name="connsiteX12" fmla="*/ 1644446 w 2222295"/>
                          <a:gd name="connsiteY12" fmla="*/ 1608666 h 1782233"/>
                          <a:gd name="connsiteX13" fmla="*/ 1297313 w 2222295"/>
                          <a:gd name="connsiteY13" fmla="*/ 1701800 h 1782233"/>
                          <a:gd name="connsiteX14" fmla="*/ 1098346 w 2222295"/>
                          <a:gd name="connsiteY14" fmla="*/ 1540933 h 1782233"/>
                          <a:gd name="connsiteX15" fmla="*/ 1132213 w 2222295"/>
                          <a:gd name="connsiteY15" fmla="*/ 1202266 h 1782233"/>
                          <a:gd name="connsiteX16" fmla="*/ 818946 w 2222295"/>
                          <a:gd name="connsiteY16" fmla="*/ 846666 h 1782233"/>
                          <a:gd name="connsiteX17" fmla="*/ 353280 w 2222295"/>
                          <a:gd name="connsiteY17" fmla="*/ 810683 h 1782233"/>
                          <a:gd name="connsiteX18" fmla="*/ 160663 w 2222295"/>
                          <a:gd name="connsiteY18" fmla="*/ 755650 h 1782233"/>
                          <a:gd name="connsiteX19" fmla="*/ 6146 w 2222295"/>
                          <a:gd name="connsiteY19" fmla="*/ 673100 h 1782233"/>
                          <a:gd name="connsiteX20" fmla="*/ 8263 w 2222295"/>
                          <a:gd name="connsiteY20" fmla="*/ 463549 h 1782233"/>
                          <a:gd name="connsiteX21" fmla="*/ 105629 w 2222295"/>
                          <a:gd name="connsiteY21" fmla="*/ 353482 h 1782233"/>
                          <a:gd name="connsiteX0" fmla="*/ 105629 w 2222295"/>
                          <a:gd name="connsiteY0" fmla="*/ 353482 h 1782233"/>
                          <a:gd name="connsiteX1" fmla="*/ 289781 w 2222295"/>
                          <a:gd name="connsiteY1" fmla="*/ 69849 h 1782233"/>
                          <a:gd name="connsiteX2" fmla="*/ 776613 w 2222295"/>
                          <a:gd name="connsiteY2" fmla="*/ 0 h 1782233"/>
                          <a:gd name="connsiteX3" fmla="*/ 1589413 w 2222295"/>
                          <a:gd name="connsiteY3" fmla="*/ 50800 h 1782233"/>
                          <a:gd name="connsiteX4" fmla="*/ 1504746 w 2222295"/>
                          <a:gd name="connsiteY4" fmla="*/ 309033 h 1782233"/>
                          <a:gd name="connsiteX5" fmla="*/ 1602113 w 2222295"/>
                          <a:gd name="connsiteY5" fmla="*/ 457200 h 1782233"/>
                          <a:gd name="connsiteX6" fmla="*/ 1796846 w 2222295"/>
                          <a:gd name="connsiteY6" fmla="*/ 486833 h 1782233"/>
                          <a:gd name="connsiteX7" fmla="*/ 1858229 w 2222295"/>
                          <a:gd name="connsiteY7" fmla="*/ 872066 h 1782233"/>
                          <a:gd name="connsiteX8" fmla="*/ 2222295 w 2222295"/>
                          <a:gd name="connsiteY8" fmla="*/ 1382182 h 1782233"/>
                          <a:gd name="connsiteX9" fmla="*/ 2120696 w 2222295"/>
                          <a:gd name="connsiteY9" fmla="*/ 1536699 h 1782233"/>
                          <a:gd name="connsiteX10" fmla="*/ 1970414 w 2222295"/>
                          <a:gd name="connsiteY10" fmla="*/ 1600200 h 1782233"/>
                          <a:gd name="connsiteX11" fmla="*/ 1843413 w 2222295"/>
                          <a:gd name="connsiteY11" fmla="*/ 1782233 h 1782233"/>
                          <a:gd name="connsiteX12" fmla="*/ 1644446 w 2222295"/>
                          <a:gd name="connsiteY12" fmla="*/ 1608666 h 1782233"/>
                          <a:gd name="connsiteX13" fmla="*/ 1297313 w 2222295"/>
                          <a:gd name="connsiteY13" fmla="*/ 1701800 h 1782233"/>
                          <a:gd name="connsiteX14" fmla="*/ 1098346 w 2222295"/>
                          <a:gd name="connsiteY14" fmla="*/ 1540933 h 1782233"/>
                          <a:gd name="connsiteX15" fmla="*/ 1132213 w 2222295"/>
                          <a:gd name="connsiteY15" fmla="*/ 1202266 h 1782233"/>
                          <a:gd name="connsiteX16" fmla="*/ 818946 w 2222295"/>
                          <a:gd name="connsiteY16" fmla="*/ 846666 h 1782233"/>
                          <a:gd name="connsiteX17" fmla="*/ 353280 w 2222295"/>
                          <a:gd name="connsiteY17" fmla="*/ 810683 h 1782233"/>
                          <a:gd name="connsiteX18" fmla="*/ 160663 w 2222295"/>
                          <a:gd name="connsiteY18" fmla="*/ 755650 h 1782233"/>
                          <a:gd name="connsiteX19" fmla="*/ 6146 w 2222295"/>
                          <a:gd name="connsiteY19" fmla="*/ 673100 h 1782233"/>
                          <a:gd name="connsiteX20" fmla="*/ 8263 w 2222295"/>
                          <a:gd name="connsiteY20" fmla="*/ 463549 h 1782233"/>
                          <a:gd name="connsiteX21" fmla="*/ 105629 w 2222295"/>
                          <a:gd name="connsiteY21" fmla="*/ 353482 h 1782233"/>
                          <a:gd name="connsiteX0" fmla="*/ 105629 w 2222295"/>
                          <a:gd name="connsiteY0" fmla="*/ 353482 h 1782233"/>
                          <a:gd name="connsiteX1" fmla="*/ 289781 w 2222295"/>
                          <a:gd name="connsiteY1" fmla="*/ 69849 h 1782233"/>
                          <a:gd name="connsiteX2" fmla="*/ 776613 w 2222295"/>
                          <a:gd name="connsiteY2" fmla="*/ 0 h 1782233"/>
                          <a:gd name="connsiteX3" fmla="*/ 1589413 w 2222295"/>
                          <a:gd name="connsiteY3" fmla="*/ 50800 h 1782233"/>
                          <a:gd name="connsiteX4" fmla="*/ 1504746 w 2222295"/>
                          <a:gd name="connsiteY4" fmla="*/ 309033 h 1782233"/>
                          <a:gd name="connsiteX5" fmla="*/ 1602113 w 2222295"/>
                          <a:gd name="connsiteY5" fmla="*/ 457200 h 1782233"/>
                          <a:gd name="connsiteX6" fmla="*/ 1796846 w 2222295"/>
                          <a:gd name="connsiteY6" fmla="*/ 486833 h 1782233"/>
                          <a:gd name="connsiteX7" fmla="*/ 1858229 w 2222295"/>
                          <a:gd name="connsiteY7" fmla="*/ 872066 h 1782233"/>
                          <a:gd name="connsiteX8" fmla="*/ 2222295 w 2222295"/>
                          <a:gd name="connsiteY8" fmla="*/ 1382182 h 1782233"/>
                          <a:gd name="connsiteX9" fmla="*/ 2120696 w 2222295"/>
                          <a:gd name="connsiteY9" fmla="*/ 1536699 h 1782233"/>
                          <a:gd name="connsiteX10" fmla="*/ 1970414 w 2222295"/>
                          <a:gd name="connsiteY10" fmla="*/ 1600200 h 1782233"/>
                          <a:gd name="connsiteX11" fmla="*/ 1843413 w 2222295"/>
                          <a:gd name="connsiteY11" fmla="*/ 1782233 h 1782233"/>
                          <a:gd name="connsiteX12" fmla="*/ 1644446 w 2222295"/>
                          <a:gd name="connsiteY12" fmla="*/ 1608666 h 1782233"/>
                          <a:gd name="connsiteX13" fmla="*/ 1297313 w 2222295"/>
                          <a:gd name="connsiteY13" fmla="*/ 1701800 h 1782233"/>
                          <a:gd name="connsiteX14" fmla="*/ 1098346 w 2222295"/>
                          <a:gd name="connsiteY14" fmla="*/ 1540933 h 1782233"/>
                          <a:gd name="connsiteX15" fmla="*/ 1132213 w 2222295"/>
                          <a:gd name="connsiteY15" fmla="*/ 1202266 h 1782233"/>
                          <a:gd name="connsiteX16" fmla="*/ 818946 w 2222295"/>
                          <a:gd name="connsiteY16" fmla="*/ 846666 h 1782233"/>
                          <a:gd name="connsiteX17" fmla="*/ 353280 w 2222295"/>
                          <a:gd name="connsiteY17" fmla="*/ 810683 h 1782233"/>
                          <a:gd name="connsiteX18" fmla="*/ 160663 w 2222295"/>
                          <a:gd name="connsiteY18" fmla="*/ 755650 h 1782233"/>
                          <a:gd name="connsiteX19" fmla="*/ 6146 w 2222295"/>
                          <a:gd name="connsiteY19" fmla="*/ 673100 h 1782233"/>
                          <a:gd name="connsiteX20" fmla="*/ 8263 w 2222295"/>
                          <a:gd name="connsiteY20" fmla="*/ 463549 h 1782233"/>
                          <a:gd name="connsiteX21" fmla="*/ 105629 w 2222295"/>
                          <a:gd name="connsiteY21" fmla="*/ 353482 h 1782233"/>
                          <a:gd name="connsiteX0" fmla="*/ 105629 w 2209595"/>
                          <a:gd name="connsiteY0" fmla="*/ 353482 h 1782233"/>
                          <a:gd name="connsiteX1" fmla="*/ 289781 w 2209595"/>
                          <a:gd name="connsiteY1" fmla="*/ 69849 h 1782233"/>
                          <a:gd name="connsiteX2" fmla="*/ 776613 w 2209595"/>
                          <a:gd name="connsiteY2" fmla="*/ 0 h 1782233"/>
                          <a:gd name="connsiteX3" fmla="*/ 1589413 w 2209595"/>
                          <a:gd name="connsiteY3" fmla="*/ 50800 h 1782233"/>
                          <a:gd name="connsiteX4" fmla="*/ 1504746 w 2209595"/>
                          <a:gd name="connsiteY4" fmla="*/ 309033 h 1782233"/>
                          <a:gd name="connsiteX5" fmla="*/ 1602113 w 2209595"/>
                          <a:gd name="connsiteY5" fmla="*/ 457200 h 1782233"/>
                          <a:gd name="connsiteX6" fmla="*/ 1796846 w 2209595"/>
                          <a:gd name="connsiteY6" fmla="*/ 486833 h 1782233"/>
                          <a:gd name="connsiteX7" fmla="*/ 1858229 w 2209595"/>
                          <a:gd name="connsiteY7" fmla="*/ 872066 h 1782233"/>
                          <a:gd name="connsiteX8" fmla="*/ 2209595 w 2209595"/>
                          <a:gd name="connsiteY8" fmla="*/ 1380065 h 1782233"/>
                          <a:gd name="connsiteX9" fmla="*/ 2120696 w 2209595"/>
                          <a:gd name="connsiteY9" fmla="*/ 1536699 h 1782233"/>
                          <a:gd name="connsiteX10" fmla="*/ 1970414 w 2209595"/>
                          <a:gd name="connsiteY10" fmla="*/ 1600200 h 1782233"/>
                          <a:gd name="connsiteX11" fmla="*/ 1843413 w 2209595"/>
                          <a:gd name="connsiteY11" fmla="*/ 1782233 h 1782233"/>
                          <a:gd name="connsiteX12" fmla="*/ 1644446 w 2209595"/>
                          <a:gd name="connsiteY12" fmla="*/ 1608666 h 1782233"/>
                          <a:gd name="connsiteX13" fmla="*/ 1297313 w 2209595"/>
                          <a:gd name="connsiteY13" fmla="*/ 1701800 h 1782233"/>
                          <a:gd name="connsiteX14" fmla="*/ 1098346 w 2209595"/>
                          <a:gd name="connsiteY14" fmla="*/ 1540933 h 1782233"/>
                          <a:gd name="connsiteX15" fmla="*/ 1132213 w 2209595"/>
                          <a:gd name="connsiteY15" fmla="*/ 1202266 h 1782233"/>
                          <a:gd name="connsiteX16" fmla="*/ 818946 w 2209595"/>
                          <a:gd name="connsiteY16" fmla="*/ 846666 h 1782233"/>
                          <a:gd name="connsiteX17" fmla="*/ 353280 w 2209595"/>
                          <a:gd name="connsiteY17" fmla="*/ 810683 h 1782233"/>
                          <a:gd name="connsiteX18" fmla="*/ 160663 w 2209595"/>
                          <a:gd name="connsiteY18" fmla="*/ 755650 h 1782233"/>
                          <a:gd name="connsiteX19" fmla="*/ 6146 w 2209595"/>
                          <a:gd name="connsiteY19" fmla="*/ 673100 h 1782233"/>
                          <a:gd name="connsiteX20" fmla="*/ 8263 w 2209595"/>
                          <a:gd name="connsiteY20" fmla="*/ 463549 h 1782233"/>
                          <a:gd name="connsiteX21" fmla="*/ 105629 w 2209595"/>
                          <a:gd name="connsiteY21" fmla="*/ 353482 h 1782233"/>
                          <a:gd name="connsiteX0" fmla="*/ 105629 w 2218624"/>
                          <a:gd name="connsiteY0" fmla="*/ 353482 h 1782233"/>
                          <a:gd name="connsiteX1" fmla="*/ 289781 w 2218624"/>
                          <a:gd name="connsiteY1" fmla="*/ 69849 h 1782233"/>
                          <a:gd name="connsiteX2" fmla="*/ 776613 w 2218624"/>
                          <a:gd name="connsiteY2" fmla="*/ 0 h 1782233"/>
                          <a:gd name="connsiteX3" fmla="*/ 1589413 w 2218624"/>
                          <a:gd name="connsiteY3" fmla="*/ 50800 h 1782233"/>
                          <a:gd name="connsiteX4" fmla="*/ 1504746 w 2218624"/>
                          <a:gd name="connsiteY4" fmla="*/ 309033 h 1782233"/>
                          <a:gd name="connsiteX5" fmla="*/ 1602113 w 2218624"/>
                          <a:gd name="connsiteY5" fmla="*/ 457200 h 1782233"/>
                          <a:gd name="connsiteX6" fmla="*/ 1796846 w 2218624"/>
                          <a:gd name="connsiteY6" fmla="*/ 486833 h 1782233"/>
                          <a:gd name="connsiteX7" fmla="*/ 1858229 w 2218624"/>
                          <a:gd name="connsiteY7" fmla="*/ 872066 h 1782233"/>
                          <a:gd name="connsiteX8" fmla="*/ 2209595 w 2218624"/>
                          <a:gd name="connsiteY8" fmla="*/ 1380065 h 1782233"/>
                          <a:gd name="connsiteX9" fmla="*/ 2120696 w 2218624"/>
                          <a:gd name="connsiteY9" fmla="*/ 1536699 h 1782233"/>
                          <a:gd name="connsiteX10" fmla="*/ 1970414 w 2218624"/>
                          <a:gd name="connsiteY10" fmla="*/ 1600200 h 1782233"/>
                          <a:gd name="connsiteX11" fmla="*/ 1843413 w 2218624"/>
                          <a:gd name="connsiteY11" fmla="*/ 1782233 h 1782233"/>
                          <a:gd name="connsiteX12" fmla="*/ 1644446 w 2218624"/>
                          <a:gd name="connsiteY12" fmla="*/ 1608666 h 1782233"/>
                          <a:gd name="connsiteX13" fmla="*/ 1297313 w 2218624"/>
                          <a:gd name="connsiteY13" fmla="*/ 1701800 h 1782233"/>
                          <a:gd name="connsiteX14" fmla="*/ 1098346 w 2218624"/>
                          <a:gd name="connsiteY14" fmla="*/ 1540933 h 1782233"/>
                          <a:gd name="connsiteX15" fmla="*/ 1132213 w 2218624"/>
                          <a:gd name="connsiteY15" fmla="*/ 1202266 h 1782233"/>
                          <a:gd name="connsiteX16" fmla="*/ 818946 w 2218624"/>
                          <a:gd name="connsiteY16" fmla="*/ 846666 h 1782233"/>
                          <a:gd name="connsiteX17" fmla="*/ 353280 w 2218624"/>
                          <a:gd name="connsiteY17" fmla="*/ 810683 h 1782233"/>
                          <a:gd name="connsiteX18" fmla="*/ 160663 w 2218624"/>
                          <a:gd name="connsiteY18" fmla="*/ 755650 h 1782233"/>
                          <a:gd name="connsiteX19" fmla="*/ 6146 w 2218624"/>
                          <a:gd name="connsiteY19" fmla="*/ 673100 h 1782233"/>
                          <a:gd name="connsiteX20" fmla="*/ 8263 w 2218624"/>
                          <a:gd name="connsiteY20" fmla="*/ 463549 h 1782233"/>
                          <a:gd name="connsiteX21" fmla="*/ 105629 w 2218624"/>
                          <a:gd name="connsiteY21" fmla="*/ 353482 h 1782233"/>
                          <a:gd name="connsiteX0" fmla="*/ 105629 w 2218624"/>
                          <a:gd name="connsiteY0" fmla="*/ 463774 h 1892525"/>
                          <a:gd name="connsiteX1" fmla="*/ 289781 w 2218624"/>
                          <a:gd name="connsiteY1" fmla="*/ 180141 h 1892525"/>
                          <a:gd name="connsiteX2" fmla="*/ 764830 w 2218624"/>
                          <a:gd name="connsiteY2" fmla="*/ 0 h 1892525"/>
                          <a:gd name="connsiteX3" fmla="*/ 1589413 w 2218624"/>
                          <a:gd name="connsiteY3" fmla="*/ 161092 h 1892525"/>
                          <a:gd name="connsiteX4" fmla="*/ 1504746 w 2218624"/>
                          <a:gd name="connsiteY4" fmla="*/ 419325 h 1892525"/>
                          <a:gd name="connsiteX5" fmla="*/ 1602113 w 2218624"/>
                          <a:gd name="connsiteY5" fmla="*/ 567492 h 1892525"/>
                          <a:gd name="connsiteX6" fmla="*/ 1796846 w 2218624"/>
                          <a:gd name="connsiteY6" fmla="*/ 597125 h 1892525"/>
                          <a:gd name="connsiteX7" fmla="*/ 1858229 w 2218624"/>
                          <a:gd name="connsiteY7" fmla="*/ 982358 h 1892525"/>
                          <a:gd name="connsiteX8" fmla="*/ 2209595 w 2218624"/>
                          <a:gd name="connsiteY8" fmla="*/ 1490357 h 1892525"/>
                          <a:gd name="connsiteX9" fmla="*/ 2120696 w 2218624"/>
                          <a:gd name="connsiteY9" fmla="*/ 1646991 h 1892525"/>
                          <a:gd name="connsiteX10" fmla="*/ 1970414 w 2218624"/>
                          <a:gd name="connsiteY10" fmla="*/ 1710492 h 1892525"/>
                          <a:gd name="connsiteX11" fmla="*/ 1843413 w 2218624"/>
                          <a:gd name="connsiteY11" fmla="*/ 1892525 h 1892525"/>
                          <a:gd name="connsiteX12" fmla="*/ 1644446 w 2218624"/>
                          <a:gd name="connsiteY12" fmla="*/ 1718958 h 1892525"/>
                          <a:gd name="connsiteX13" fmla="*/ 1297313 w 2218624"/>
                          <a:gd name="connsiteY13" fmla="*/ 1812092 h 1892525"/>
                          <a:gd name="connsiteX14" fmla="*/ 1098346 w 2218624"/>
                          <a:gd name="connsiteY14" fmla="*/ 1651225 h 1892525"/>
                          <a:gd name="connsiteX15" fmla="*/ 1132213 w 2218624"/>
                          <a:gd name="connsiteY15" fmla="*/ 1312558 h 1892525"/>
                          <a:gd name="connsiteX16" fmla="*/ 818946 w 2218624"/>
                          <a:gd name="connsiteY16" fmla="*/ 956958 h 1892525"/>
                          <a:gd name="connsiteX17" fmla="*/ 353280 w 2218624"/>
                          <a:gd name="connsiteY17" fmla="*/ 920975 h 1892525"/>
                          <a:gd name="connsiteX18" fmla="*/ 160663 w 2218624"/>
                          <a:gd name="connsiteY18" fmla="*/ 865942 h 1892525"/>
                          <a:gd name="connsiteX19" fmla="*/ 6146 w 2218624"/>
                          <a:gd name="connsiteY19" fmla="*/ 783392 h 1892525"/>
                          <a:gd name="connsiteX20" fmla="*/ 8263 w 2218624"/>
                          <a:gd name="connsiteY20" fmla="*/ 573841 h 1892525"/>
                          <a:gd name="connsiteX21" fmla="*/ 105629 w 2218624"/>
                          <a:gd name="connsiteY21" fmla="*/ 463774 h 1892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2218624" h="1892525">
                            <a:moveTo>
                              <a:pt x="105629" y="463774"/>
                            </a:moveTo>
                            <a:cubicBezTo>
                              <a:pt x="181829" y="412268"/>
                              <a:pt x="238981" y="195664"/>
                              <a:pt x="289781" y="180141"/>
                            </a:cubicBezTo>
                            <a:cubicBezTo>
                              <a:pt x="359632" y="166736"/>
                              <a:pt x="483313" y="23989"/>
                              <a:pt x="764830" y="0"/>
                            </a:cubicBezTo>
                            <a:cubicBezTo>
                              <a:pt x="1043524" y="2117"/>
                              <a:pt x="1583768" y="110292"/>
                              <a:pt x="1589413" y="161092"/>
                            </a:cubicBezTo>
                            <a:cubicBezTo>
                              <a:pt x="1595057" y="255637"/>
                              <a:pt x="1488518" y="375581"/>
                              <a:pt x="1504746" y="419325"/>
                            </a:cubicBezTo>
                            <a:cubicBezTo>
                              <a:pt x="1554135" y="534331"/>
                              <a:pt x="1554841" y="501170"/>
                              <a:pt x="1602113" y="567492"/>
                            </a:cubicBezTo>
                            <a:cubicBezTo>
                              <a:pt x="1677608" y="602769"/>
                              <a:pt x="1706535" y="561848"/>
                              <a:pt x="1796846" y="597125"/>
                            </a:cubicBezTo>
                            <a:cubicBezTo>
                              <a:pt x="1848352" y="689553"/>
                              <a:pt x="1823657" y="887813"/>
                              <a:pt x="1858229" y="982358"/>
                            </a:cubicBezTo>
                            <a:cubicBezTo>
                              <a:pt x="1952774" y="1136874"/>
                              <a:pt x="2096001" y="1263874"/>
                              <a:pt x="2209595" y="1490357"/>
                            </a:cubicBezTo>
                            <a:cubicBezTo>
                              <a:pt x="2232880" y="1581374"/>
                              <a:pt x="2213828" y="1568674"/>
                              <a:pt x="2120696" y="1646991"/>
                            </a:cubicBezTo>
                            <a:cubicBezTo>
                              <a:pt x="2062135" y="1623708"/>
                              <a:pt x="2073425" y="1566558"/>
                              <a:pt x="1970414" y="1710492"/>
                            </a:cubicBezTo>
                            <a:cubicBezTo>
                              <a:pt x="1928080" y="1771170"/>
                              <a:pt x="1911147" y="1867830"/>
                              <a:pt x="1843413" y="1892525"/>
                            </a:cubicBezTo>
                            <a:cubicBezTo>
                              <a:pt x="1751691" y="1857953"/>
                              <a:pt x="1734051" y="1759881"/>
                              <a:pt x="1644446" y="1718958"/>
                            </a:cubicBezTo>
                            <a:cubicBezTo>
                              <a:pt x="1516035" y="1728836"/>
                              <a:pt x="1449007" y="1810680"/>
                              <a:pt x="1297313" y="1812092"/>
                            </a:cubicBezTo>
                            <a:cubicBezTo>
                              <a:pt x="1228874" y="1707670"/>
                              <a:pt x="1164668" y="1751413"/>
                              <a:pt x="1098346" y="1651225"/>
                            </a:cubicBezTo>
                            <a:cubicBezTo>
                              <a:pt x="1050369" y="1523519"/>
                              <a:pt x="1161140" y="1478364"/>
                              <a:pt x="1132213" y="1312558"/>
                            </a:cubicBezTo>
                            <a:cubicBezTo>
                              <a:pt x="1038375" y="933675"/>
                              <a:pt x="912784" y="1028925"/>
                              <a:pt x="818946" y="956958"/>
                            </a:cubicBezTo>
                            <a:cubicBezTo>
                              <a:pt x="636207" y="906158"/>
                              <a:pt x="453469" y="920975"/>
                              <a:pt x="353280" y="920975"/>
                            </a:cubicBezTo>
                            <a:cubicBezTo>
                              <a:pt x="238274" y="935086"/>
                              <a:pt x="226985" y="953431"/>
                              <a:pt x="160663" y="865942"/>
                            </a:cubicBezTo>
                            <a:cubicBezTo>
                              <a:pt x="104924" y="838426"/>
                              <a:pt x="68235" y="851125"/>
                              <a:pt x="6146" y="783392"/>
                            </a:cubicBezTo>
                            <a:cubicBezTo>
                              <a:pt x="501" y="707898"/>
                              <a:pt x="-5143" y="638751"/>
                              <a:pt x="8263" y="573841"/>
                            </a:cubicBezTo>
                            <a:cubicBezTo>
                              <a:pt x="40718" y="537152"/>
                              <a:pt x="54124" y="500463"/>
                              <a:pt x="105629" y="463774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37" tIns="45719" rIns="91437" bIns="45719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ja-JP" altLang="en-US" sz="1129"/>
                      </a:p>
                    </p:txBody>
                  </p:sp>
                  <p:sp>
                    <p:nvSpPr>
                      <p:cNvPr id="2391" name="フリーフォーム 57">
                        <a:extLst>
                          <a:ext uri="{FF2B5EF4-FFF2-40B4-BE49-F238E27FC236}">
                            <a16:creationId xmlns:a16="http://schemas.microsoft.com/office/drawing/2014/main" id="{414C6FBC-006B-B6D9-5390-140D6872F80F}"/>
                          </a:ext>
                        </a:extLst>
                      </p:cNvPr>
                      <p:cNvSpPr/>
                      <p:nvPr/>
                    </p:nvSpPr>
                    <p:spPr>
                      <a:xfrm rot="20253185">
                        <a:off x="5443004" y="3915474"/>
                        <a:ext cx="27219" cy="56928"/>
                      </a:xfrm>
                      <a:custGeom>
                        <a:avLst/>
                        <a:gdLst>
                          <a:gd name="connsiteX0" fmla="*/ 274320 w 274320"/>
                          <a:gd name="connsiteY0" fmla="*/ 0 h 462797"/>
                          <a:gd name="connsiteX1" fmla="*/ 264160 w 274320"/>
                          <a:gd name="connsiteY1" fmla="*/ 71120 h 462797"/>
                          <a:gd name="connsiteX2" fmla="*/ 248920 w 274320"/>
                          <a:gd name="connsiteY2" fmla="*/ 111760 h 462797"/>
                          <a:gd name="connsiteX3" fmla="*/ 233680 w 274320"/>
                          <a:gd name="connsiteY3" fmla="*/ 157480 h 462797"/>
                          <a:gd name="connsiteX4" fmla="*/ 213360 w 274320"/>
                          <a:gd name="connsiteY4" fmla="*/ 198120 h 462797"/>
                          <a:gd name="connsiteX5" fmla="*/ 203200 w 274320"/>
                          <a:gd name="connsiteY5" fmla="*/ 223520 h 462797"/>
                          <a:gd name="connsiteX6" fmla="*/ 167640 w 274320"/>
                          <a:gd name="connsiteY6" fmla="*/ 264160 h 462797"/>
                          <a:gd name="connsiteX7" fmla="*/ 147320 w 274320"/>
                          <a:gd name="connsiteY7" fmla="*/ 294640 h 462797"/>
                          <a:gd name="connsiteX8" fmla="*/ 127000 w 274320"/>
                          <a:gd name="connsiteY8" fmla="*/ 325120 h 462797"/>
                          <a:gd name="connsiteX9" fmla="*/ 111760 w 274320"/>
                          <a:gd name="connsiteY9" fmla="*/ 350520 h 462797"/>
                          <a:gd name="connsiteX10" fmla="*/ 96520 w 274320"/>
                          <a:gd name="connsiteY10" fmla="*/ 360680 h 462797"/>
                          <a:gd name="connsiteX11" fmla="*/ 66040 w 274320"/>
                          <a:gd name="connsiteY11" fmla="*/ 396240 h 462797"/>
                          <a:gd name="connsiteX12" fmla="*/ 30480 w 274320"/>
                          <a:gd name="connsiteY12" fmla="*/ 436880 h 462797"/>
                          <a:gd name="connsiteX13" fmla="*/ 10160 w 274320"/>
                          <a:gd name="connsiteY13" fmla="*/ 462280 h 462797"/>
                          <a:gd name="connsiteX14" fmla="*/ 0 w 274320"/>
                          <a:gd name="connsiteY14" fmla="*/ 452120 h 462797"/>
                          <a:gd name="connsiteX0" fmla="*/ 274320 w 274320"/>
                          <a:gd name="connsiteY0" fmla="*/ 0 h 465144"/>
                          <a:gd name="connsiteX1" fmla="*/ 264160 w 274320"/>
                          <a:gd name="connsiteY1" fmla="*/ 71120 h 465144"/>
                          <a:gd name="connsiteX2" fmla="*/ 248920 w 274320"/>
                          <a:gd name="connsiteY2" fmla="*/ 111760 h 465144"/>
                          <a:gd name="connsiteX3" fmla="*/ 233680 w 274320"/>
                          <a:gd name="connsiteY3" fmla="*/ 157480 h 465144"/>
                          <a:gd name="connsiteX4" fmla="*/ 213360 w 274320"/>
                          <a:gd name="connsiteY4" fmla="*/ 198120 h 465144"/>
                          <a:gd name="connsiteX5" fmla="*/ 203200 w 274320"/>
                          <a:gd name="connsiteY5" fmla="*/ 223520 h 465144"/>
                          <a:gd name="connsiteX6" fmla="*/ 167640 w 274320"/>
                          <a:gd name="connsiteY6" fmla="*/ 264160 h 465144"/>
                          <a:gd name="connsiteX7" fmla="*/ 147320 w 274320"/>
                          <a:gd name="connsiteY7" fmla="*/ 294640 h 465144"/>
                          <a:gd name="connsiteX8" fmla="*/ 127000 w 274320"/>
                          <a:gd name="connsiteY8" fmla="*/ 325120 h 465144"/>
                          <a:gd name="connsiteX9" fmla="*/ 111760 w 274320"/>
                          <a:gd name="connsiteY9" fmla="*/ 350520 h 465144"/>
                          <a:gd name="connsiteX10" fmla="*/ 96520 w 274320"/>
                          <a:gd name="connsiteY10" fmla="*/ 360680 h 465144"/>
                          <a:gd name="connsiteX11" fmla="*/ 66040 w 274320"/>
                          <a:gd name="connsiteY11" fmla="*/ 396240 h 465144"/>
                          <a:gd name="connsiteX12" fmla="*/ 10160 w 274320"/>
                          <a:gd name="connsiteY12" fmla="*/ 462280 h 465144"/>
                          <a:gd name="connsiteX13" fmla="*/ 0 w 274320"/>
                          <a:gd name="connsiteY13" fmla="*/ 452120 h 465144"/>
                          <a:gd name="connsiteX0" fmla="*/ 274320 w 274320"/>
                          <a:gd name="connsiteY0" fmla="*/ 0 h 465144"/>
                          <a:gd name="connsiteX1" fmla="*/ 264160 w 274320"/>
                          <a:gd name="connsiteY1" fmla="*/ 71120 h 465144"/>
                          <a:gd name="connsiteX2" fmla="*/ 248920 w 274320"/>
                          <a:gd name="connsiteY2" fmla="*/ 111760 h 465144"/>
                          <a:gd name="connsiteX3" fmla="*/ 233680 w 274320"/>
                          <a:gd name="connsiteY3" fmla="*/ 157480 h 465144"/>
                          <a:gd name="connsiteX4" fmla="*/ 213360 w 274320"/>
                          <a:gd name="connsiteY4" fmla="*/ 198120 h 465144"/>
                          <a:gd name="connsiteX5" fmla="*/ 203200 w 274320"/>
                          <a:gd name="connsiteY5" fmla="*/ 223520 h 465144"/>
                          <a:gd name="connsiteX6" fmla="*/ 167640 w 274320"/>
                          <a:gd name="connsiteY6" fmla="*/ 264160 h 465144"/>
                          <a:gd name="connsiteX7" fmla="*/ 147320 w 274320"/>
                          <a:gd name="connsiteY7" fmla="*/ 294640 h 465144"/>
                          <a:gd name="connsiteX8" fmla="*/ 127000 w 274320"/>
                          <a:gd name="connsiteY8" fmla="*/ 325120 h 465144"/>
                          <a:gd name="connsiteX9" fmla="*/ 96520 w 274320"/>
                          <a:gd name="connsiteY9" fmla="*/ 360680 h 465144"/>
                          <a:gd name="connsiteX10" fmla="*/ 66040 w 274320"/>
                          <a:gd name="connsiteY10" fmla="*/ 396240 h 465144"/>
                          <a:gd name="connsiteX11" fmla="*/ 10160 w 274320"/>
                          <a:gd name="connsiteY11" fmla="*/ 462280 h 465144"/>
                          <a:gd name="connsiteX12" fmla="*/ 0 w 274320"/>
                          <a:gd name="connsiteY12" fmla="*/ 452120 h 465144"/>
                          <a:gd name="connsiteX0" fmla="*/ 274320 w 274320"/>
                          <a:gd name="connsiteY0" fmla="*/ 0 h 465144"/>
                          <a:gd name="connsiteX1" fmla="*/ 264160 w 274320"/>
                          <a:gd name="connsiteY1" fmla="*/ 71120 h 465144"/>
                          <a:gd name="connsiteX2" fmla="*/ 248920 w 274320"/>
                          <a:gd name="connsiteY2" fmla="*/ 111760 h 465144"/>
                          <a:gd name="connsiteX3" fmla="*/ 233680 w 274320"/>
                          <a:gd name="connsiteY3" fmla="*/ 157480 h 465144"/>
                          <a:gd name="connsiteX4" fmla="*/ 213360 w 274320"/>
                          <a:gd name="connsiteY4" fmla="*/ 198120 h 465144"/>
                          <a:gd name="connsiteX5" fmla="*/ 167640 w 274320"/>
                          <a:gd name="connsiteY5" fmla="*/ 264160 h 465144"/>
                          <a:gd name="connsiteX6" fmla="*/ 147320 w 274320"/>
                          <a:gd name="connsiteY6" fmla="*/ 294640 h 465144"/>
                          <a:gd name="connsiteX7" fmla="*/ 127000 w 274320"/>
                          <a:gd name="connsiteY7" fmla="*/ 325120 h 465144"/>
                          <a:gd name="connsiteX8" fmla="*/ 96520 w 274320"/>
                          <a:gd name="connsiteY8" fmla="*/ 360680 h 465144"/>
                          <a:gd name="connsiteX9" fmla="*/ 66040 w 274320"/>
                          <a:gd name="connsiteY9" fmla="*/ 396240 h 465144"/>
                          <a:gd name="connsiteX10" fmla="*/ 10160 w 274320"/>
                          <a:gd name="connsiteY10" fmla="*/ 462280 h 465144"/>
                          <a:gd name="connsiteX11" fmla="*/ 0 w 274320"/>
                          <a:gd name="connsiteY11" fmla="*/ 452120 h 465144"/>
                          <a:gd name="connsiteX0" fmla="*/ 274320 w 274320"/>
                          <a:gd name="connsiteY0" fmla="*/ 0 h 465144"/>
                          <a:gd name="connsiteX1" fmla="*/ 264160 w 274320"/>
                          <a:gd name="connsiteY1" fmla="*/ 71120 h 465144"/>
                          <a:gd name="connsiteX2" fmla="*/ 248920 w 274320"/>
                          <a:gd name="connsiteY2" fmla="*/ 111760 h 465144"/>
                          <a:gd name="connsiteX3" fmla="*/ 233680 w 274320"/>
                          <a:gd name="connsiteY3" fmla="*/ 157480 h 465144"/>
                          <a:gd name="connsiteX4" fmla="*/ 213360 w 274320"/>
                          <a:gd name="connsiteY4" fmla="*/ 198120 h 465144"/>
                          <a:gd name="connsiteX5" fmla="*/ 167640 w 274320"/>
                          <a:gd name="connsiteY5" fmla="*/ 264160 h 465144"/>
                          <a:gd name="connsiteX6" fmla="*/ 147320 w 274320"/>
                          <a:gd name="connsiteY6" fmla="*/ 294640 h 465144"/>
                          <a:gd name="connsiteX7" fmla="*/ 127000 w 274320"/>
                          <a:gd name="connsiteY7" fmla="*/ 325120 h 465144"/>
                          <a:gd name="connsiteX8" fmla="*/ 66040 w 274320"/>
                          <a:gd name="connsiteY8" fmla="*/ 396240 h 465144"/>
                          <a:gd name="connsiteX9" fmla="*/ 10160 w 274320"/>
                          <a:gd name="connsiteY9" fmla="*/ 462280 h 465144"/>
                          <a:gd name="connsiteX10" fmla="*/ 0 w 274320"/>
                          <a:gd name="connsiteY10" fmla="*/ 452120 h 465144"/>
                          <a:gd name="connsiteX0" fmla="*/ 264160 w 264160"/>
                          <a:gd name="connsiteY0" fmla="*/ 0 h 462280"/>
                          <a:gd name="connsiteX1" fmla="*/ 254000 w 264160"/>
                          <a:gd name="connsiteY1" fmla="*/ 71120 h 462280"/>
                          <a:gd name="connsiteX2" fmla="*/ 238760 w 264160"/>
                          <a:gd name="connsiteY2" fmla="*/ 111760 h 462280"/>
                          <a:gd name="connsiteX3" fmla="*/ 223520 w 264160"/>
                          <a:gd name="connsiteY3" fmla="*/ 157480 h 462280"/>
                          <a:gd name="connsiteX4" fmla="*/ 203200 w 264160"/>
                          <a:gd name="connsiteY4" fmla="*/ 198120 h 462280"/>
                          <a:gd name="connsiteX5" fmla="*/ 157480 w 264160"/>
                          <a:gd name="connsiteY5" fmla="*/ 264160 h 462280"/>
                          <a:gd name="connsiteX6" fmla="*/ 137160 w 264160"/>
                          <a:gd name="connsiteY6" fmla="*/ 294640 h 462280"/>
                          <a:gd name="connsiteX7" fmla="*/ 116840 w 264160"/>
                          <a:gd name="connsiteY7" fmla="*/ 325120 h 462280"/>
                          <a:gd name="connsiteX8" fmla="*/ 55880 w 264160"/>
                          <a:gd name="connsiteY8" fmla="*/ 396240 h 462280"/>
                          <a:gd name="connsiteX9" fmla="*/ 0 w 264160"/>
                          <a:gd name="connsiteY9" fmla="*/ 462280 h 462280"/>
                          <a:gd name="connsiteX0" fmla="*/ 264160 w 264160"/>
                          <a:gd name="connsiteY0" fmla="*/ 0 h 462280"/>
                          <a:gd name="connsiteX1" fmla="*/ 254000 w 264160"/>
                          <a:gd name="connsiteY1" fmla="*/ 71120 h 462280"/>
                          <a:gd name="connsiteX2" fmla="*/ 238760 w 264160"/>
                          <a:gd name="connsiteY2" fmla="*/ 111760 h 462280"/>
                          <a:gd name="connsiteX3" fmla="*/ 223520 w 264160"/>
                          <a:gd name="connsiteY3" fmla="*/ 157480 h 462280"/>
                          <a:gd name="connsiteX4" fmla="*/ 203200 w 264160"/>
                          <a:gd name="connsiteY4" fmla="*/ 198120 h 462280"/>
                          <a:gd name="connsiteX5" fmla="*/ 157480 w 264160"/>
                          <a:gd name="connsiteY5" fmla="*/ 264160 h 462280"/>
                          <a:gd name="connsiteX6" fmla="*/ 137160 w 264160"/>
                          <a:gd name="connsiteY6" fmla="*/ 294640 h 462280"/>
                          <a:gd name="connsiteX7" fmla="*/ 55880 w 264160"/>
                          <a:gd name="connsiteY7" fmla="*/ 396240 h 462280"/>
                          <a:gd name="connsiteX8" fmla="*/ 0 w 264160"/>
                          <a:gd name="connsiteY8" fmla="*/ 462280 h 462280"/>
                          <a:gd name="connsiteX0" fmla="*/ 264160 w 264160"/>
                          <a:gd name="connsiteY0" fmla="*/ 0 h 462280"/>
                          <a:gd name="connsiteX1" fmla="*/ 254000 w 264160"/>
                          <a:gd name="connsiteY1" fmla="*/ 71120 h 462280"/>
                          <a:gd name="connsiteX2" fmla="*/ 238760 w 264160"/>
                          <a:gd name="connsiteY2" fmla="*/ 111760 h 462280"/>
                          <a:gd name="connsiteX3" fmla="*/ 223520 w 264160"/>
                          <a:gd name="connsiteY3" fmla="*/ 157480 h 462280"/>
                          <a:gd name="connsiteX4" fmla="*/ 157480 w 264160"/>
                          <a:gd name="connsiteY4" fmla="*/ 264160 h 462280"/>
                          <a:gd name="connsiteX5" fmla="*/ 137160 w 264160"/>
                          <a:gd name="connsiteY5" fmla="*/ 294640 h 462280"/>
                          <a:gd name="connsiteX6" fmla="*/ 55880 w 264160"/>
                          <a:gd name="connsiteY6" fmla="*/ 396240 h 462280"/>
                          <a:gd name="connsiteX7" fmla="*/ 0 w 264160"/>
                          <a:gd name="connsiteY7" fmla="*/ 462280 h 462280"/>
                          <a:gd name="connsiteX0" fmla="*/ 264160 w 264160"/>
                          <a:gd name="connsiteY0" fmla="*/ 0 h 462280"/>
                          <a:gd name="connsiteX1" fmla="*/ 254000 w 264160"/>
                          <a:gd name="connsiteY1" fmla="*/ 71120 h 462280"/>
                          <a:gd name="connsiteX2" fmla="*/ 238760 w 264160"/>
                          <a:gd name="connsiteY2" fmla="*/ 111760 h 462280"/>
                          <a:gd name="connsiteX3" fmla="*/ 223520 w 264160"/>
                          <a:gd name="connsiteY3" fmla="*/ 157480 h 462280"/>
                          <a:gd name="connsiteX4" fmla="*/ 157480 w 264160"/>
                          <a:gd name="connsiteY4" fmla="*/ 264160 h 462280"/>
                          <a:gd name="connsiteX5" fmla="*/ 55880 w 264160"/>
                          <a:gd name="connsiteY5" fmla="*/ 396240 h 462280"/>
                          <a:gd name="connsiteX6" fmla="*/ 0 w 264160"/>
                          <a:gd name="connsiteY6" fmla="*/ 462280 h 462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64160" h="462280">
                            <a:moveTo>
                              <a:pt x="264160" y="0"/>
                            </a:moveTo>
                            <a:cubicBezTo>
                              <a:pt x="260773" y="23707"/>
                              <a:pt x="259307" y="47768"/>
                              <a:pt x="254000" y="71120"/>
                            </a:cubicBezTo>
                            <a:cubicBezTo>
                              <a:pt x="250794" y="85228"/>
                              <a:pt x="243575" y="98117"/>
                              <a:pt x="238760" y="111760"/>
                            </a:cubicBezTo>
                            <a:cubicBezTo>
                              <a:pt x="233413" y="126909"/>
                              <a:pt x="237067" y="132080"/>
                              <a:pt x="223520" y="157480"/>
                            </a:cubicBezTo>
                            <a:cubicBezTo>
                              <a:pt x="209973" y="182880"/>
                              <a:pt x="185420" y="224367"/>
                              <a:pt x="157480" y="264160"/>
                            </a:cubicBezTo>
                            <a:cubicBezTo>
                              <a:pt x="129540" y="303953"/>
                              <a:pt x="82127" y="363220"/>
                              <a:pt x="55880" y="396240"/>
                            </a:cubicBezTo>
                            <a:cubicBezTo>
                              <a:pt x="29633" y="429260"/>
                              <a:pt x="11007" y="452967"/>
                              <a:pt x="0" y="46228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92" name="フリーフォーム 58">
                        <a:extLst>
                          <a:ext uri="{FF2B5EF4-FFF2-40B4-BE49-F238E27FC236}">
                            <a16:creationId xmlns:a16="http://schemas.microsoft.com/office/drawing/2014/main" id="{D3266CE1-C853-C258-21D3-04E21392A901}"/>
                          </a:ext>
                        </a:extLst>
                      </p:cNvPr>
                      <p:cNvSpPr/>
                      <p:nvPr/>
                    </p:nvSpPr>
                    <p:spPr>
                      <a:xfrm rot="20253185">
                        <a:off x="5472328" y="3926856"/>
                        <a:ext cx="33093" cy="15690"/>
                      </a:xfrm>
                      <a:custGeom>
                        <a:avLst/>
                        <a:gdLst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127000 w 401963"/>
                          <a:gd name="connsiteY5" fmla="*/ 127000 h 388208"/>
                          <a:gd name="connsiteX6" fmla="*/ 137160 w 401963"/>
                          <a:gd name="connsiteY6" fmla="*/ 147320 h 388208"/>
                          <a:gd name="connsiteX7" fmla="*/ 172720 w 401963"/>
                          <a:gd name="connsiteY7" fmla="*/ 167640 h 388208"/>
                          <a:gd name="connsiteX8" fmla="*/ 203200 w 401963"/>
                          <a:gd name="connsiteY8" fmla="*/ 193040 h 388208"/>
                          <a:gd name="connsiteX9" fmla="*/ 238760 w 401963"/>
                          <a:gd name="connsiteY9" fmla="*/ 218440 h 388208"/>
                          <a:gd name="connsiteX10" fmla="*/ 243840 w 401963"/>
                          <a:gd name="connsiteY10" fmla="*/ 233680 h 388208"/>
                          <a:gd name="connsiteX11" fmla="*/ 274320 w 401963"/>
                          <a:gd name="connsiteY11" fmla="*/ 259080 h 388208"/>
                          <a:gd name="connsiteX12" fmla="*/ 299720 w 401963"/>
                          <a:gd name="connsiteY12" fmla="*/ 294640 h 388208"/>
                          <a:gd name="connsiteX13" fmla="*/ 314960 w 401963"/>
                          <a:gd name="connsiteY13" fmla="*/ 309880 h 388208"/>
                          <a:gd name="connsiteX14" fmla="*/ 330200 w 401963"/>
                          <a:gd name="connsiteY14" fmla="*/ 314960 h 388208"/>
                          <a:gd name="connsiteX15" fmla="*/ 370840 w 401963"/>
                          <a:gd name="connsiteY15" fmla="*/ 365760 h 388208"/>
                          <a:gd name="connsiteX16" fmla="*/ 386080 w 401963"/>
                          <a:gd name="connsiteY16" fmla="*/ 381000 h 388208"/>
                          <a:gd name="connsiteX17" fmla="*/ 401320 w 401963"/>
                          <a:gd name="connsiteY17" fmla="*/ 386080 h 388208"/>
                          <a:gd name="connsiteX18" fmla="*/ 381000 w 401963"/>
                          <a:gd name="connsiteY18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127000 w 401963"/>
                          <a:gd name="connsiteY5" fmla="*/ 127000 h 388208"/>
                          <a:gd name="connsiteX6" fmla="*/ 172720 w 401963"/>
                          <a:gd name="connsiteY6" fmla="*/ 167640 h 388208"/>
                          <a:gd name="connsiteX7" fmla="*/ 203200 w 401963"/>
                          <a:gd name="connsiteY7" fmla="*/ 193040 h 388208"/>
                          <a:gd name="connsiteX8" fmla="*/ 238760 w 401963"/>
                          <a:gd name="connsiteY8" fmla="*/ 218440 h 388208"/>
                          <a:gd name="connsiteX9" fmla="*/ 243840 w 401963"/>
                          <a:gd name="connsiteY9" fmla="*/ 233680 h 388208"/>
                          <a:gd name="connsiteX10" fmla="*/ 274320 w 401963"/>
                          <a:gd name="connsiteY10" fmla="*/ 259080 h 388208"/>
                          <a:gd name="connsiteX11" fmla="*/ 299720 w 401963"/>
                          <a:gd name="connsiteY11" fmla="*/ 294640 h 388208"/>
                          <a:gd name="connsiteX12" fmla="*/ 314960 w 401963"/>
                          <a:gd name="connsiteY12" fmla="*/ 309880 h 388208"/>
                          <a:gd name="connsiteX13" fmla="*/ 330200 w 401963"/>
                          <a:gd name="connsiteY13" fmla="*/ 314960 h 388208"/>
                          <a:gd name="connsiteX14" fmla="*/ 370840 w 401963"/>
                          <a:gd name="connsiteY14" fmla="*/ 365760 h 388208"/>
                          <a:gd name="connsiteX15" fmla="*/ 386080 w 401963"/>
                          <a:gd name="connsiteY15" fmla="*/ 381000 h 388208"/>
                          <a:gd name="connsiteX16" fmla="*/ 401320 w 401963"/>
                          <a:gd name="connsiteY16" fmla="*/ 386080 h 388208"/>
                          <a:gd name="connsiteX17" fmla="*/ 381000 w 401963"/>
                          <a:gd name="connsiteY17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127000 w 401963"/>
                          <a:gd name="connsiteY5" fmla="*/ 127000 h 388208"/>
                          <a:gd name="connsiteX6" fmla="*/ 172720 w 401963"/>
                          <a:gd name="connsiteY6" fmla="*/ 167640 h 388208"/>
                          <a:gd name="connsiteX7" fmla="*/ 203200 w 401963"/>
                          <a:gd name="connsiteY7" fmla="*/ 193040 h 388208"/>
                          <a:gd name="connsiteX8" fmla="*/ 238760 w 401963"/>
                          <a:gd name="connsiteY8" fmla="*/ 218440 h 388208"/>
                          <a:gd name="connsiteX9" fmla="*/ 243840 w 401963"/>
                          <a:gd name="connsiteY9" fmla="*/ 233680 h 388208"/>
                          <a:gd name="connsiteX10" fmla="*/ 299720 w 401963"/>
                          <a:gd name="connsiteY10" fmla="*/ 294640 h 388208"/>
                          <a:gd name="connsiteX11" fmla="*/ 314960 w 401963"/>
                          <a:gd name="connsiteY11" fmla="*/ 309880 h 388208"/>
                          <a:gd name="connsiteX12" fmla="*/ 330200 w 401963"/>
                          <a:gd name="connsiteY12" fmla="*/ 314960 h 388208"/>
                          <a:gd name="connsiteX13" fmla="*/ 370840 w 401963"/>
                          <a:gd name="connsiteY13" fmla="*/ 365760 h 388208"/>
                          <a:gd name="connsiteX14" fmla="*/ 386080 w 401963"/>
                          <a:gd name="connsiteY14" fmla="*/ 381000 h 388208"/>
                          <a:gd name="connsiteX15" fmla="*/ 401320 w 401963"/>
                          <a:gd name="connsiteY15" fmla="*/ 386080 h 388208"/>
                          <a:gd name="connsiteX16" fmla="*/ 381000 w 401963"/>
                          <a:gd name="connsiteY16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127000 w 401963"/>
                          <a:gd name="connsiteY5" fmla="*/ 127000 h 388208"/>
                          <a:gd name="connsiteX6" fmla="*/ 172720 w 401963"/>
                          <a:gd name="connsiteY6" fmla="*/ 167640 h 388208"/>
                          <a:gd name="connsiteX7" fmla="*/ 238760 w 401963"/>
                          <a:gd name="connsiteY7" fmla="*/ 218440 h 388208"/>
                          <a:gd name="connsiteX8" fmla="*/ 243840 w 401963"/>
                          <a:gd name="connsiteY8" fmla="*/ 233680 h 388208"/>
                          <a:gd name="connsiteX9" fmla="*/ 299720 w 401963"/>
                          <a:gd name="connsiteY9" fmla="*/ 294640 h 388208"/>
                          <a:gd name="connsiteX10" fmla="*/ 314960 w 401963"/>
                          <a:gd name="connsiteY10" fmla="*/ 309880 h 388208"/>
                          <a:gd name="connsiteX11" fmla="*/ 330200 w 401963"/>
                          <a:gd name="connsiteY11" fmla="*/ 314960 h 388208"/>
                          <a:gd name="connsiteX12" fmla="*/ 370840 w 401963"/>
                          <a:gd name="connsiteY12" fmla="*/ 365760 h 388208"/>
                          <a:gd name="connsiteX13" fmla="*/ 386080 w 401963"/>
                          <a:gd name="connsiteY13" fmla="*/ 381000 h 388208"/>
                          <a:gd name="connsiteX14" fmla="*/ 401320 w 401963"/>
                          <a:gd name="connsiteY14" fmla="*/ 386080 h 388208"/>
                          <a:gd name="connsiteX15" fmla="*/ 381000 w 401963"/>
                          <a:gd name="connsiteY15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172720 w 401963"/>
                          <a:gd name="connsiteY5" fmla="*/ 167640 h 388208"/>
                          <a:gd name="connsiteX6" fmla="*/ 238760 w 401963"/>
                          <a:gd name="connsiteY6" fmla="*/ 218440 h 388208"/>
                          <a:gd name="connsiteX7" fmla="*/ 243840 w 401963"/>
                          <a:gd name="connsiteY7" fmla="*/ 233680 h 388208"/>
                          <a:gd name="connsiteX8" fmla="*/ 299720 w 401963"/>
                          <a:gd name="connsiteY8" fmla="*/ 294640 h 388208"/>
                          <a:gd name="connsiteX9" fmla="*/ 314960 w 401963"/>
                          <a:gd name="connsiteY9" fmla="*/ 309880 h 388208"/>
                          <a:gd name="connsiteX10" fmla="*/ 330200 w 401963"/>
                          <a:gd name="connsiteY10" fmla="*/ 314960 h 388208"/>
                          <a:gd name="connsiteX11" fmla="*/ 370840 w 401963"/>
                          <a:gd name="connsiteY11" fmla="*/ 365760 h 388208"/>
                          <a:gd name="connsiteX12" fmla="*/ 386080 w 401963"/>
                          <a:gd name="connsiteY12" fmla="*/ 381000 h 388208"/>
                          <a:gd name="connsiteX13" fmla="*/ 401320 w 401963"/>
                          <a:gd name="connsiteY13" fmla="*/ 386080 h 388208"/>
                          <a:gd name="connsiteX14" fmla="*/ 381000 w 401963"/>
                          <a:gd name="connsiteY14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238760 w 401963"/>
                          <a:gd name="connsiteY5" fmla="*/ 218440 h 388208"/>
                          <a:gd name="connsiteX6" fmla="*/ 243840 w 401963"/>
                          <a:gd name="connsiteY6" fmla="*/ 233680 h 388208"/>
                          <a:gd name="connsiteX7" fmla="*/ 299720 w 401963"/>
                          <a:gd name="connsiteY7" fmla="*/ 294640 h 388208"/>
                          <a:gd name="connsiteX8" fmla="*/ 314960 w 401963"/>
                          <a:gd name="connsiteY8" fmla="*/ 309880 h 388208"/>
                          <a:gd name="connsiteX9" fmla="*/ 330200 w 401963"/>
                          <a:gd name="connsiteY9" fmla="*/ 314960 h 388208"/>
                          <a:gd name="connsiteX10" fmla="*/ 370840 w 401963"/>
                          <a:gd name="connsiteY10" fmla="*/ 365760 h 388208"/>
                          <a:gd name="connsiteX11" fmla="*/ 386080 w 401963"/>
                          <a:gd name="connsiteY11" fmla="*/ 381000 h 388208"/>
                          <a:gd name="connsiteX12" fmla="*/ 401320 w 401963"/>
                          <a:gd name="connsiteY12" fmla="*/ 386080 h 388208"/>
                          <a:gd name="connsiteX13" fmla="*/ 381000 w 401963"/>
                          <a:gd name="connsiteY13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238760 w 401963"/>
                          <a:gd name="connsiteY5" fmla="*/ 218440 h 388208"/>
                          <a:gd name="connsiteX6" fmla="*/ 243840 w 401963"/>
                          <a:gd name="connsiteY6" fmla="*/ 233680 h 388208"/>
                          <a:gd name="connsiteX7" fmla="*/ 299720 w 401963"/>
                          <a:gd name="connsiteY7" fmla="*/ 294640 h 388208"/>
                          <a:gd name="connsiteX8" fmla="*/ 314960 w 401963"/>
                          <a:gd name="connsiteY8" fmla="*/ 309880 h 388208"/>
                          <a:gd name="connsiteX9" fmla="*/ 370840 w 401963"/>
                          <a:gd name="connsiteY9" fmla="*/ 365760 h 388208"/>
                          <a:gd name="connsiteX10" fmla="*/ 386080 w 401963"/>
                          <a:gd name="connsiteY10" fmla="*/ 381000 h 388208"/>
                          <a:gd name="connsiteX11" fmla="*/ 401320 w 401963"/>
                          <a:gd name="connsiteY11" fmla="*/ 386080 h 388208"/>
                          <a:gd name="connsiteX12" fmla="*/ 381000 w 401963"/>
                          <a:gd name="connsiteY12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238760 w 401963"/>
                          <a:gd name="connsiteY5" fmla="*/ 218440 h 388208"/>
                          <a:gd name="connsiteX6" fmla="*/ 299720 w 401963"/>
                          <a:gd name="connsiteY6" fmla="*/ 294640 h 388208"/>
                          <a:gd name="connsiteX7" fmla="*/ 314960 w 401963"/>
                          <a:gd name="connsiteY7" fmla="*/ 309880 h 388208"/>
                          <a:gd name="connsiteX8" fmla="*/ 370840 w 401963"/>
                          <a:gd name="connsiteY8" fmla="*/ 365760 h 388208"/>
                          <a:gd name="connsiteX9" fmla="*/ 386080 w 401963"/>
                          <a:gd name="connsiteY9" fmla="*/ 381000 h 388208"/>
                          <a:gd name="connsiteX10" fmla="*/ 401320 w 401963"/>
                          <a:gd name="connsiteY10" fmla="*/ 386080 h 388208"/>
                          <a:gd name="connsiteX11" fmla="*/ 381000 w 401963"/>
                          <a:gd name="connsiteY11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106680 w 401963"/>
                          <a:gd name="connsiteY3" fmla="*/ 121920 h 388208"/>
                          <a:gd name="connsiteX4" fmla="*/ 238760 w 401963"/>
                          <a:gd name="connsiteY4" fmla="*/ 218440 h 388208"/>
                          <a:gd name="connsiteX5" fmla="*/ 299720 w 401963"/>
                          <a:gd name="connsiteY5" fmla="*/ 294640 h 388208"/>
                          <a:gd name="connsiteX6" fmla="*/ 314960 w 401963"/>
                          <a:gd name="connsiteY6" fmla="*/ 309880 h 388208"/>
                          <a:gd name="connsiteX7" fmla="*/ 370840 w 401963"/>
                          <a:gd name="connsiteY7" fmla="*/ 365760 h 388208"/>
                          <a:gd name="connsiteX8" fmla="*/ 386080 w 401963"/>
                          <a:gd name="connsiteY8" fmla="*/ 381000 h 388208"/>
                          <a:gd name="connsiteX9" fmla="*/ 401320 w 401963"/>
                          <a:gd name="connsiteY9" fmla="*/ 386080 h 388208"/>
                          <a:gd name="connsiteX10" fmla="*/ 381000 w 401963"/>
                          <a:gd name="connsiteY10" fmla="*/ 386080 h 388208"/>
                          <a:gd name="connsiteX0" fmla="*/ 0 w 401963"/>
                          <a:gd name="connsiteY0" fmla="*/ 0 h 388208"/>
                          <a:gd name="connsiteX1" fmla="*/ 71120 w 401963"/>
                          <a:gd name="connsiteY1" fmla="*/ 76200 h 388208"/>
                          <a:gd name="connsiteX2" fmla="*/ 106680 w 401963"/>
                          <a:gd name="connsiteY2" fmla="*/ 121920 h 388208"/>
                          <a:gd name="connsiteX3" fmla="*/ 238760 w 401963"/>
                          <a:gd name="connsiteY3" fmla="*/ 218440 h 388208"/>
                          <a:gd name="connsiteX4" fmla="*/ 299720 w 401963"/>
                          <a:gd name="connsiteY4" fmla="*/ 294640 h 388208"/>
                          <a:gd name="connsiteX5" fmla="*/ 314960 w 401963"/>
                          <a:gd name="connsiteY5" fmla="*/ 309880 h 388208"/>
                          <a:gd name="connsiteX6" fmla="*/ 370840 w 401963"/>
                          <a:gd name="connsiteY6" fmla="*/ 365760 h 388208"/>
                          <a:gd name="connsiteX7" fmla="*/ 386080 w 401963"/>
                          <a:gd name="connsiteY7" fmla="*/ 381000 h 388208"/>
                          <a:gd name="connsiteX8" fmla="*/ 401320 w 401963"/>
                          <a:gd name="connsiteY8" fmla="*/ 386080 h 388208"/>
                          <a:gd name="connsiteX9" fmla="*/ 381000 w 401963"/>
                          <a:gd name="connsiteY9" fmla="*/ 386080 h 388208"/>
                          <a:gd name="connsiteX0" fmla="*/ 0 w 401963"/>
                          <a:gd name="connsiteY0" fmla="*/ 0 h 388208"/>
                          <a:gd name="connsiteX1" fmla="*/ 71120 w 401963"/>
                          <a:gd name="connsiteY1" fmla="*/ 76200 h 388208"/>
                          <a:gd name="connsiteX2" fmla="*/ 106680 w 401963"/>
                          <a:gd name="connsiteY2" fmla="*/ 121920 h 388208"/>
                          <a:gd name="connsiteX3" fmla="*/ 238760 w 401963"/>
                          <a:gd name="connsiteY3" fmla="*/ 218440 h 388208"/>
                          <a:gd name="connsiteX4" fmla="*/ 299720 w 401963"/>
                          <a:gd name="connsiteY4" fmla="*/ 294640 h 388208"/>
                          <a:gd name="connsiteX5" fmla="*/ 370840 w 401963"/>
                          <a:gd name="connsiteY5" fmla="*/ 365760 h 388208"/>
                          <a:gd name="connsiteX6" fmla="*/ 386080 w 401963"/>
                          <a:gd name="connsiteY6" fmla="*/ 381000 h 388208"/>
                          <a:gd name="connsiteX7" fmla="*/ 401320 w 401963"/>
                          <a:gd name="connsiteY7" fmla="*/ 386080 h 388208"/>
                          <a:gd name="connsiteX8" fmla="*/ 381000 w 401963"/>
                          <a:gd name="connsiteY8" fmla="*/ 386080 h 388208"/>
                          <a:gd name="connsiteX0" fmla="*/ 0 w 401963"/>
                          <a:gd name="connsiteY0" fmla="*/ 0 h 386080"/>
                          <a:gd name="connsiteX1" fmla="*/ 71120 w 401963"/>
                          <a:gd name="connsiteY1" fmla="*/ 76200 h 386080"/>
                          <a:gd name="connsiteX2" fmla="*/ 106680 w 401963"/>
                          <a:gd name="connsiteY2" fmla="*/ 121920 h 386080"/>
                          <a:gd name="connsiteX3" fmla="*/ 238760 w 401963"/>
                          <a:gd name="connsiteY3" fmla="*/ 218440 h 386080"/>
                          <a:gd name="connsiteX4" fmla="*/ 299720 w 401963"/>
                          <a:gd name="connsiteY4" fmla="*/ 294640 h 386080"/>
                          <a:gd name="connsiteX5" fmla="*/ 370840 w 401963"/>
                          <a:gd name="connsiteY5" fmla="*/ 365760 h 386080"/>
                          <a:gd name="connsiteX6" fmla="*/ 386080 w 401963"/>
                          <a:gd name="connsiteY6" fmla="*/ 381000 h 386080"/>
                          <a:gd name="connsiteX7" fmla="*/ 401320 w 401963"/>
                          <a:gd name="connsiteY7" fmla="*/ 386080 h 386080"/>
                          <a:gd name="connsiteX0" fmla="*/ 0 w 386080"/>
                          <a:gd name="connsiteY0" fmla="*/ 0 h 381000"/>
                          <a:gd name="connsiteX1" fmla="*/ 71120 w 386080"/>
                          <a:gd name="connsiteY1" fmla="*/ 76200 h 381000"/>
                          <a:gd name="connsiteX2" fmla="*/ 106680 w 386080"/>
                          <a:gd name="connsiteY2" fmla="*/ 121920 h 381000"/>
                          <a:gd name="connsiteX3" fmla="*/ 238760 w 386080"/>
                          <a:gd name="connsiteY3" fmla="*/ 218440 h 381000"/>
                          <a:gd name="connsiteX4" fmla="*/ 299720 w 386080"/>
                          <a:gd name="connsiteY4" fmla="*/ 294640 h 381000"/>
                          <a:gd name="connsiteX5" fmla="*/ 370840 w 386080"/>
                          <a:gd name="connsiteY5" fmla="*/ 365760 h 381000"/>
                          <a:gd name="connsiteX6" fmla="*/ 386080 w 386080"/>
                          <a:gd name="connsiteY6" fmla="*/ 381000 h 381000"/>
                          <a:gd name="connsiteX0" fmla="*/ 0 w 370840"/>
                          <a:gd name="connsiteY0" fmla="*/ 0 h 365760"/>
                          <a:gd name="connsiteX1" fmla="*/ 71120 w 370840"/>
                          <a:gd name="connsiteY1" fmla="*/ 76200 h 365760"/>
                          <a:gd name="connsiteX2" fmla="*/ 106680 w 370840"/>
                          <a:gd name="connsiteY2" fmla="*/ 121920 h 365760"/>
                          <a:gd name="connsiteX3" fmla="*/ 238760 w 370840"/>
                          <a:gd name="connsiteY3" fmla="*/ 218440 h 365760"/>
                          <a:gd name="connsiteX4" fmla="*/ 299720 w 370840"/>
                          <a:gd name="connsiteY4" fmla="*/ 294640 h 365760"/>
                          <a:gd name="connsiteX5" fmla="*/ 370840 w 370840"/>
                          <a:gd name="connsiteY5" fmla="*/ 365760 h 365760"/>
                          <a:gd name="connsiteX0" fmla="*/ 0 w 370840"/>
                          <a:gd name="connsiteY0" fmla="*/ 0 h 365760"/>
                          <a:gd name="connsiteX1" fmla="*/ 71120 w 370840"/>
                          <a:gd name="connsiteY1" fmla="*/ 76200 h 365760"/>
                          <a:gd name="connsiteX2" fmla="*/ 238760 w 370840"/>
                          <a:gd name="connsiteY2" fmla="*/ 218440 h 365760"/>
                          <a:gd name="connsiteX3" fmla="*/ 299720 w 370840"/>
                          <a:gd name="connsiteY3" fmla="*/ 294640 h 365760"/>
                          <a:gd name="connsiteX4" fmla="*/ 370840 w 370840"/>
                          <a:gd name="connsiteY4" fmla="*/ 365760 h 365760"/>
                          <a:gd name="connsiteX0" fmla="*/ 0 w 421640"/>
                          <a:gd name="connsiteY0" fmla="*/ 0 h 386080"/>
                          <a:gd name="connsiteX1" fmla="*/ 71120 w 421640"/>
                          <a:gd name="connsiteY1" fmla="*/ 76200 h 386080"/>
                          <a:gd name="connsiteX2" fmla="*/ 238760 w 421640"/>
                          <a:gd name="connsiteY2" fmla="*/ 218440 h 386080"/>
                          <a:gd name="connsiteX3" fmla="*/ 299720 w 421640"/>
                          <a:gd name="connsiteY3" fmla="*/ 294640 h 386080"/>
                          <a:gd name="connsiteX4" fmla="*/ 421640 w 421640"/>
                          <a:gd name="connsiteY4" fmla="*/ 386080 h 386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21640" h="386080">
                            <a:moveTo>
                              <a:pt x="0" y="0"/>
                            </a:moveTo>
                            <a:cubicBezTo>
                              <a:pt x="14817" y="15875"/>
                              <a:pt x="31327" y="39793"/>
                              <a:pt x="71120" y="76200"/>
                            </a:cubicBezTo>
                            <a:cubicBezTo>
                              <a:pt x="110913" y="112607"/>
                              <a:pt x="200660" y="182033"/>
                              <a:pt x="238760" y="218440"/>
                            </a:cubicBezTo>
                            <a:cubicBezTo>
                              <a:pt x="270933" y="247227"/>
                              <a:pt x="269240" y="266700"/>
                              <a:pt x="299720" y="294640"/>
                            </a:cubicBezTo>
                            <a:cubicBezTo>
                              <a:pt x="330200" y="322580"/>
                              <a:pt x="407247" y="371687"/>
                              <a:pt x="421640" y="38608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93" name="フリーフォーム 59">
                        <a:extLst>
                          <a:ext uri="{FF2B5EF4-FFF2-40B4-BE49-F238E27FC236}">
                            <a16:creationId xmlns:a16="http://schemas.microsoft.com/office/drawing/2014/main" id="{2A971BA3-E002-C467-FB35-8B7BF283CBBA}"/>
                          </a:ext>
                        </a:extLst>
                      </p:cNvPr>
                      <p:cNvSpPr/>
                      <p:nvPr/>
                    </p:nvSpPr>
                    <p:spPr>
                      <a:xfrm rot="20253185">
                        <a:off x="5804800" y="3818421"/>
                        <a:ext cx="8988" cy="126817"/>
                      </a:xfrm>
                      <a:custGeom>
                        <a:avLst/>
                        <a:gdLst>
                          <a:gd name="connsiteX0" fmla="*/ 0 w 81280"/>
                          <a:gd name="connsiteY0" fmla="*/ 0 h 907932"/>
                          <a:gd name="connsiteX1" fmla="*/ 10160 w 81280"/>
                          <a:gd name="connsiteY1" fmla="*/ 213360 h 907932"/>
                          <a:gd name="connsiteX2" fmla="*/ 15240 w 81280"/>
                          <a:gd name="connsiteY2" fmla="*/ 416560 h 907932"/>
                          <a:gd name="connsiteX3" fmla="*/ 25400 w 81280"/>
                          <a:gd name="connsiteY3" fmla="*/ 497840 h 907932"/>
                          <a:gd name="connsiteX4" fmla="*/ 30480 w 81280"/>
                          <a:gd name="connsiteY4" fmla="*/ 518160 h 907932"/>
                          <a:gd name="connsiteX5" fmla="*/ 45720 w 81280"/>
                          <a:gd name="connsiteY5" fmla="*/ 579120 h 907932"/>
                          <a:gd name="connsiteX6" fmla="*/ 55880 w 81280"/>
                          <a:gd name="connsiteY6" fmla="*/ 762000 h 907932"/>
                          <a:gd name="connsiteX7" fmla="*/ 71120 w 81280"/>
                          <a:gd name="connsiteY7" fmla="*/ 802640 h 907932"/>
                          <a:gd name="connsiteX8" fmla="*/ 76200 w 81280"/>
                          <a:gd name="connsiteY8" fmla="*/ 828040 h 907932"/>
                          <a:gd name="connsiteX9" fmla="*/ 81280 w 81280"/>
                          <a:gd name="connsiteY9" fmla="*/ 843280 h 907932"/>
                          <a:gd name="connsiteX10" fmla="*/ 71120 w 81280"/>
                          <a:gd name="connsiteY10" fmla="*/ 894080 h 907932"/>
                          <a:gd name="connsiteX0" fmla="*/ 0 w 76200"/>
                          <a:gd name="connsiteY0" fmla="*/ 0 h 894080"/>
                          <a:gd name="connsiteX1" fmla="*/ 10160 w 76200"/>
                          <a:gd name="connsiteY1" fmla="*/ 213360 h 894080"/>
                          <a:gd name="connsiteX2" fmla="*/ 15240 w 76200"/>
                          <a:gd name="connsiteY2" fmla="*/ 416560 h 894080"/>
                          <a:gd name="connsiteX3" fmla="*/ 25400 w 76200"/>
                          <a:gd name="connsiteY3" fmla="*/ 497840 h 894080"/>
                          <a:gd name="connsiteX4" fmla="*/ 30480 w 76200"/>
                          <a:gd name="connsiteY4" fmla="*/ 518160 h 894080"/>
                          <a:gd name="connsiteX5" fmla="*/ 45720 w 76200"/>
                          <a:gd name="connsiteY5" fmla="*/ 579120 h 894080"/>
                          <a:gd name="connsiteX6" fmla="*/ 55880 w 76200"/>
                          <a:gd name="connsiteY6" fmla="*/ 762000 h 894080"/>
                          <a:gd name="connsiteX7" fmla="*/ 71120 w 76200"/>
                          <a:gd name="connsiteY7" fmla="*/ 802640 h 894080"/>
                          <a:gd name="connsiteX8" fmla="*/ 76200 w 76200"/>
                          <a:gd name="connsiteY8" fmla="*/ 828040 h 894080"/>
                          <a:gd name="connsiteX9" fmla="*/ 71120 w 76200"/>
                          <a:gd name="connsiteY9" fmla="*/ 894080 h 894080"/>
                          <a:gd name="connsiteX0" fmla="*/ 0 w 72248"/>
                          <a:gd name="connsiteY0" fmla="*/ 0 h 894080"/>
                          <a:gd name="connsiteX1" fmla="*/ 10160 w 72248"/>
                          <a:gd name="connsiteY1" fmla="*/ 213360 h 894080"/>
                          <a:gd name="connsiteX2" fmla="*/ 15240 w 72248"/>
                          <a:gd name="connsiteY2" fmla="*/ 416560 h 894080"/>
                          <a:gd name="connsiteX3" fmla="*/ 25400 w 72248"/>
                          <a:gd name="connsiteY3" fmla="*/ 497840 h 894080"/>
                          <a:gd name="connsiteX4" fmla="*/ 30480 w 72248"/>
                          <a:gd name="connsiteY4" fmla="*/ 518160 h 894080"/>
                          <a:gd name="connsiteX5" fmla="*/ 45720 w 72248"/>
                          <a:gd name="connsiteY5" fmla="*/ 579120 h 894080"/>
                          <a:gd name="connsiteX6" fmla="*/ 55880 w 72248"/>
                          <a:gd name="connsiteY6" fmla="*/ 762000 h 894080"/>
                          <a:gd name="connsiteX7" fmla="*/ 71120 w 72248"/>
                          <a:gd name="connsiteY7" fmla="*/ 802640 h 894080"/>
                          <a:gd name="connsiteX8" fmla="*/ 71120 w 72248"/>
                          <a:gd name="connsiteY8" fmla="*/ 894080 h 894080"/>
                          <a:gd name="connsiteX0" fmla="*/ 0 w 71120"/>
                          <a:gd name="connsiteY0" fmla="*/ 0 h 894080"/>
                          <a:gd name="connsiteX1" fmla="*/ 10160 w 71120"/>
                          <a:gd name="connsiteY1" fmla="*/ 213360 h 894080"/>
                          <a:gd name="connsiteX2" fmla="*/ 15240 w 71120"/>
                          <a:gd name="connsiteY2" fmla="*/ 416560 h 894080"/>
                          <a:gd name="connsiteX3" fmla="*/ 25400 w 71120"/>
                          <a:gd name="connsiteY3" fmla="*/ 497840 h 894080"/>
                          <a:gd name="connsiteX4" fmla="*/ 30480 w 71120"/>
                          <a:gd name="connsiteY4" fmla="*/ 518160 h 894080"/>
                          <a:gd name="connsiteX5" fmla="*/ 45720 w 71120"/>
                          <a:gd name="connsiteY5" fmla="*/ 579120 h 894080"/>
                          <a:gd name="connsiteX6" fmla="*/ 55880 w 71120"/>
                          <a:gd name="connsiteY6" fmla="*/ 762000 h 894080"/>
                          <a:gd name="connsiteX7" fmla="*/ 71120 w 71120"/>
                          <a:gd name="connsiteY7" fmla="*/ 894080 h 894080"/>
                          <a:gd name="connsiteX0" fmla="*/ 0 w 71120"/>
                          <a:gd name="connsiteY0" fmla="*/ 0 h 894080"/>
                          <a:gd name="connsiteX1" fmla="*/ 10160 w 71120"/>
                          <a:gd name="connsiteY1" fmla="*/ 213360 h 894080"/>
                          <a:gd name="connsiteX2" fmla="*/ 15240 w 71120"/>
                          <a:gd name="connsiteY2" fmla="*/ 416560 h 894080"/>
                          <a:gd name="connsiteX3" fmla="*/ 25400 w 71120"/>
                          <a:gd name="connsiteY3" fmla="*/ 497840 h 894080"/>
                          <a:gd name="connsiteX4" fmla="*/ 45720 w 71120"/>
                          <a:gd name="connsiteY4" fmla="*/ 579120 h 894080"/>
                          <a:gd name="connsiteX5" fmla="*/ 55880 w 71120"/>
                          <a:gd name="connsiteY5" fmla="*/ 762000 h 894080"/>
                          <a:gd name="connsiteX6" fmla="*/ 71120 w 71120"/>
                          <a:gd name="connsiteY6" fmla="*/ 894080 h 894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1120" h="894080">
                            <a:moveTo>
                              <a:pt x="0" y="0"/>
                            </a:moveTo>
                            <a:cubicBezTo>
                              <a:pt x="3387" y="71120"/>
                              <a:pt x="7557" y="142207"/>
                              <a:pt x="10160" y="213360"/>
                            </a:cubicBezTo>
                            <a:cubicBezTo>
                              <a:pt x="12637" y="281069"/>
                              <a:pt x="12532" y="348860"/>
                              <a:pt x="15240" y="416560"/>
                            </a:cubicBezTo>
                            <a:cubicBezTo>
                              <a:pt x="16115" y="438446"/>
                              <a:pt x="20320" y="470747"/>
                              <a:pt x="25400" y="497840"/>
                            </a:cubicBezTo>
                            <a:cubicBezTo>
                              <a:pt x="30480" y="524933"/>
                              <a:pt x="40640" y="535093"/>
                              <a:pt x="45720" y="579120"/>
                            </a:cubicBezTo>
                            <a:cubicBezTo>
                              <a:pt x="47056" y="613860"/>
                              <a:pt x="51647" y="709507"/>
                              <a:pt x="55880" y="762000"/>
                            </a:cubicBezTo>
                            <a:cubicBezTo>
                              <a:pt x="60113" y="814493"/>
                              <a:pt x="67945" y="866563"/>
                              <a:pt x="71120" y="89408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94" name="フリーフォーム 60">
                        <a:extLst>
                          <a:ext uri="{FF2B5EF4-FFF2-40B4-BE49-F238E27FC236}">
                            <a16:creationId xmlns:a16="http://schemas.microsoft.com/office/drawing/2014/main" id="{D968B78E-D598-F7B8-D437-E3FB2223CA64}"/>
                          </a:ext>
                        </a:extLst>
                      </p:cNvPr>
                      <p:cNvSpPr/>
                      <p:nvPr/>
                    </p:nvSpPr>
                    <p:spPr>
                      <a:xfrm rot="20253185">
                        <a:off x="5791437" y="3887175"/>
                        <a:ext cx="27219" cy="56928"/>
                      </a:xfrm>
                      <a:custGeom>
                        <a:avLst/>
                        <a:gdLst>
                          <a:gd name="connsiteX0" fmla="*/ 274320 w 274320"/>
                          <a:gd name="connsiteY0" fmla="*/ 0 h 462797"/>
                          <a:gd name="connsiteX1" fmla="*/ 264160 w 274320"/>
                          <a:gd name="connsiteY1" fmla="*/ 71120 h 462797"/>
                          <a:gd name="connsiteX2" fmla="*/ 248920 w 274320"/>
                          <a:gd name="connsiteY2" fmla="*/ 111760 h 462797"/>
                          <a:gd name="connsiteX3" fmla="*/ 233680 w 274320"/>
                          <a:gd name="connsiteY3" fmla="*/ 157480 h 462797"/>
                          <a:gd name="connsiteX4" fmla="*/ 213360 w 274320"/>
                          <a:gd name="connsiteY4" fmla="*/ 198120 h 462797"/>
                          <a:gd name="connsiteX5" fmla="*/ 203200 w 274320"/>
                          <a:gd name="connsiteY5" fmla="*/ 223520 h 462797"/>
                          <a:gd name="connsiteX6" fmla="*/ 167640 w 274320"/>
                          <a:gd name="connsiteY6" fmla="*/ 264160 h 462797"/>
                          <a:gd name="connsiteX7" fmla="*/ 147320 w 274320"/>
                          <a:gd name="connsiteY7" fmla="*/ 294640 h 462797"/>
                          <a:gd name="connsiteX8" fmla="*/ 127000 w 274320"/>
                          <a:gd name="connsiteY8" fmla="*/ 325120 h 462797"/>
                          <a:gd name="connsiteX9" fmla="*/ 111760 w 274320"/>
                          <a:gd name="connsiteY9" fmla="*/ 350520 h 462797"/>
                          <a:gd name="connsiteX10" fmla="*/ 96520 w 274320"/>
                          <a:gd name="connsiteY10" fmla="*/ 360680 h 462797"/>
                          <a:gd name="connsiteX11" fmla="*/ 66040 w 274320"/>
                          <a:gd name="connsiteY11" fmla="*/ 396240 h 462797"/>
                          <a:gd name="connsiteX12" fmla="*/ 30480 w 274320"/>
                          <a:gd name="connsiteY12" fmla="*/ 436880 h 462797"/>
                          <a:gd name="connsiteX13" fmla="*/ 10160 w 274320"/>
                          <a:gd name="connsiteY13" fmla="*/ 462280 h 462797"/>
                          <a:gd name="connsiteX14" fmla="*/ 0 w 274320"/>
                          <a:gd name="connsiteY14" fmla="*/ 452120 h 462797"/>
                          <a:gd name="connsiteX0" fmla="*/ 274320 w 274320"/>
                          <a:gd name="connsiteY0" fmla="*/ 0 h 465144"/>
                          <a:gd name="connsiteX1" fmla="*/ 264160 w 274320"/>
                          <a:gd name="connsiteY1" fmla="*/ 71120 h 465144"/>
                          <a:gd name="connsiteX2" fmla="*/ 248920 w 274320"/>
                          <a:gd name="connsiteY2" fmla="*/ 111760 h 465144"/>
                          <a:gd name="connsiteX3" fmla="*/ 233680 w 274320"/>
                          <a:gd name="connsiteY3" fmla="*/ 157480 h 465144"/>
                          <a:gd name="connsiteX4" fmla="*/ 213360 w 274320"/>
                          <a:gd name="connsiteY4" fmla="*/ 198120 h 465144"/>
                          <a:gd name="connsiteX5" fmla="*/ 203200 w 274320"/>
                          <a:gd name="connsiteY5" fmla="*/ 223520 h 465144"/>
                          <a:gd name="connsiteX6" fmla="*/ 167640 w 274320"/>
                          <a:gd name="connsiteY6" fmla="*/ 264160 h 465144"/>
                          <a:gd name="connsiteX7" fmla="*/ 147320 w 274320"/>
                          <a:gd name="connsiteY7" fmla="*/ 294640 h 465144"/>
                          <a:gd name="connsiteX8" fmla="*/ 127000 w 274320"/>
                          <a:gd name="connsiteY8" fmla="*/ 325120 h 465144"/>
                          <a:gd name="connsiteX9" fmla="*/ 111760 w 274320"/>
                          <a:gd name="connsiteY9" fmla="*/ 350520 h 465144"/>
                          <a:gd name="connsiteX10" fmla="*/ 96520 w 274320"/>
                          <a:gd name="connsiteY10" fmla="*/ 360680 h 465144"/>
                          <a:gd name="connsiteX11" fmla="*/ 66040 w 274320"/>
                          <a:gd name="connsiteY11" fmla="*/ 396240 h 465144"/>
                          <a:gd name="connsiteX12" fmla="*/ 10160 w 274320"/>
                          <a:gd name="connsiteY12" fmla="*/ 462280 h 465144"/>
                          <a:gd name="connsiteX13" fmla="*/ 0 w 274320"/>
                          <a:gd name="connsiteY13" fmla="*/ 452120 h 465144"/>
                          <a:gd name="connsiteX0" fmla="*/ 274320 w 274320"/>
                          <a:gd name="connsiteY0" fmla="*/ 0 h 465144"/>
                          <a:gd name="connsiteX1" fmla="*/ 264160 w 274320"/>
                          <a:gd name="connsiteY1" fmla="*/ 71120 h 465144"/>
                          <a:gd name="connsiteX2" fmla="*/ 248920 w 274320"/>
                          <a:gd name="connsiteY2" fmla="*/ 111760 h 465144"/>
                          <a:gd name="connsiteX3" fmla="*/ 233680 w 274320"/>
                          <a:gd name="connsiteY3" fmla="*/ 157480 h 465144"/>
                          <a:gd name="connsiteX4" fmla="*/ 213360 w 274320"/>
                          <a:gd name="connsiteY4" fmla="*/ 198120 h 465144"/>
                          <a:gd name="connsiteX5" fmla="*/ 203200 w 274320"/>
                          <a:gd name="connsiteY5" fmla="*/ 223520 h 465144"/>
                          <a:gd name="connsiteX6" fmla="*/ 167640 w 274320"/>
                          <a:gd name="connsiteY6" fmla="*/ 264160 h 465144"/>
                          <a:gd name="connsiteX7" fmla="*/ 147320 w 274320"/>
                          <a:gd name="connsiteY7" fmla="*/ 294640 h 465144"/>
                          <a:gd name="connsiteX8" fmla="*/ 127000 w 274320"/>
                          <a:gd name="connsiteY8" fmla="*/ 325120 h 465144"/>
                          <a:gd name="connsiteX9" fmla="*/ 96520 w 274320"/>
                          <a:gd name="connsiteY9" fmla="*/ 360680 h 465144"/>
                          <a:gd name="connsiteX10" fmla="*/ 66040 w 274320"/>
                          <a:gd name="connsiteY10" fmla="*/ 396240 h 465144"/>
                          <a:gd name="connsiteX11" fmla="*/ 10160 w 274320"/>
                          <a:gd name="connsiteY11" fmla="*/ 462280 h 465144"/>
                          <a:gd name="connsiteX12" fmla="*/ 0 w 274320"/>
                          <a:gd name="connsiteY12" fmla="*/ 452120 h 465144"/>
                          <a:gd name="connsiteX0" fmla="*/ 274320 w 274320"/>
                          <a:gd name="connsiteY0" fmla="*/ 0 h 465144"/>
                          <a:gd name="connsiteX1" fmla="*/ 264160 w 274320"/>
                          <a:gd name="connsiteY1" fmla="*/ 71120 h 465144"/>
                          <a:gd name="connsiteX2" fmla="*/ 248920 w 274320"/>
                          <a:gd name="connsiteY2" fmla="*/ 111760 h 465144"/>
                          <a:gd name="connsiteX3" fmla="*/ 233680 w 274320"/>
                          <a:gd name="connsiteY3" fmla="*/ 157480 h 465144"/>
                          <a:gd name="connsiteX4" fmla="*/ 213360 w 274320"/>
                          <a:gd name="connsiteY4" fmla="*/ 198120 h 465144"/>
                          <a:gd name="connsiteX5" fmla="*/ 167640 w 274320"/>
                          <a:gd name="connsiteY5" fmla="*/ 264160 h 465144"/>
                          <a:gd name="connsiteX6" fmla="*/ 147320 w 274320"/>
                          <a:gd name="connsiteY6" fmla="*/ 294640 h 465144"/>
                          <a:gd name="connsiteX7" fmla="*/ 127000 w 274320"/>
                          <a:gd name="connsiteY7" fmla="*/ 325120 h 465144"/>
                          <a:gd name="connsiteX8" fmla="*/ 96520 w 274320"/>
                          <a:gd name="connsiteY8" fmla="*/ 360680 h 465144"/>
                          <a:gd name="connsiteX9" fmla="*/ 66040 w 274320"/>
                          <a:gd name="connsiteY9" fmla="*/ 396240 h 465144"/>
                          <a:gd name="connsiteX10" fmla="*/ 10160 w 274320"/>
                          <a:gd name="connsiteY10" fmla="*/ 462280 h 465144"/>
                          <a:gd name="connsiteX11" fmla="*/ 0 w 274320"/>
                          <a:gd name="connsiteY11" fmla="*/ 452120 h 465144"/>
                          <a:gd name="connsiteX0" fmla="*/ 274320 w 274320"/>
                          <a:gd name="connsiteY0" fmla="*/ 0 h 465144"/>
                          <a:gd name="connsiteX1" fmla="*/ 264160 w 274320"/>
                          <a:gd name="connsiteY1" fmla="*/ 71120 h 465144"/>
                          <a:gd name="connsiteX2" fmla="*/ 248920 w 274320"/>
                          <a:gd name="connsiteY2" fmla="*/ 111760 h 465144"/>
                          <a:gd name="connsiteX3" fmla="*/ 233680 w 274320"/>
                          <a:gd name="connsiteY3" fmla="*/ 157480 h 465144"/>
                          <a:gd name="connsiteX4" fmla="*/ 213360 w 274320"/>
                          <a:gd name="connsiteY4" fmla="*/ 198120 h 465144"/>
                          <a:gd name="connsiteX5" fmla="*/ 167640 w 274320"/>
                          <a:gd name="connsiteY5" fmla="*/ 264160 h 465144"/>
                          <a:gd name="connsiteX6" fmla="*/ 147320 w 274320"/>
                          <a:gd name="connsiteY6" fmla="*/ 294640 h 465144"/>
                          <a:gd name="connsiteX7" fmla="*/ 127000 w 274320"/>
                          <a:gd name="connsiteY7" fmla="*/ 325120 h 465144"/>
                          <a:gd name="connsiteX8" fmla="*/ 66040 w 274320"/>
                          <a:gd name="connsiteY8" fmla="*/ 396240 h 465144"/>
                          <a:gd name="connsiteX9" fmla="*/ 10160 w 274320"/>
                          <a:gd name="connsiteY9" fmla="*/ 462280 h 465144"/>
                          <a:gd name="connsiteX10" fmla="*/ 0 w 274320"/>
                          <a:gd name="connsiteY10" fmla="*/ 452120 h 465144"/>
                          <a:gd name="connsiteX0" fmla="*/ 264160 w 264160"/>
                          <a:gd name="connsiteY0" fmla="*/ 0 h 462280"/>
                          <a:gd name="connsiteX1" fmla="*/ 254000 w 264160"/>
                          <a:gd name="connsiteY1" fmla="*/ 71120 h 462280"/>
                          <a:gd name="connsiteX2" fmla="*/ 238760 w 264160"/>
                          <a:gd name="connsiteY2" fmla="*/ 111760 h 462280"/>
                          <a:gd name="connsiteX3" fmla="*/ 223520 w 264160"/>
                          <a:gd name="connsiteY3" fmla="*/ 157480 h 462280"/>
                          <a:gd name="connsiteX4" fmla="*/ 203200 w 264160"/>
                          <a:gd name="connsiteY4" fmla="*/ 198120 h 462280"/>
                          <a:gd name="connsiteX5" fmla="*/ 157480 w 264160"/>
                          <a:gd name="connsiteY5" fmla="*/ 264160 h 462280"/>
                          <a:gd name="connsiteX6" fmla="*/ 137160 w 264160"/>
                          <a:gd name="connsiteY6" fmla="*/ 294640 h 462280"/>
                          <a:gd name="connsiteX7" fmla="*/ 116840 w 264160"/>
                          <a:gd name="connsiteY7" fmla="*/ 325120 h 462280"/>
                          <a:gd name="connsiteX8" fmla="*/ 55880 w 264160"/>
                          <a:gd name="connsiteY8" fmla="*/ 396240 h 462280"/>
                          <a:gd name="connsiteX9" fmla="*/ 0 w 264160"/>
                          <a:gd name="connsiteY9" fmla="*/ 462280 h 462280"/>
                          <a:gd name="connsiteX0" fmla="*/ 264160 w 264160"/>
                          <a:gd name="connsiteY0" fmla="*/ 0 h 462280"/>
                          <a:gd name="connsiteX1" fmla="*/ 254000 w 264160"/>
                          <a:gd name="connsiteY1" fmla="*/ 71120 h 462280"/>
                          <a:gd name="connsiteX2" fmla="*/ 238760 w 264160"/>
                          <a:gd name="connsiteY2" fmla="*/ 111760 h 462280"/>
                          <a:gd name="connsiteX3" fmla="*/ 223520 w 264160"/>
                          <a:gd name="connsiteY3" fmla="*/ 157480 h 462280"/>
                          <a:gd name="connsiteX4" fmla="*/ 203200 w 264160"/>
                          <a:gd name="connsiteY4" fmla="*/ 198120 h 462280"/>
                          <a:gd name="connsiteX5" fmla="*/ 157480 w 264160"/>
                          <a:gd name="connsiteY5" fmla="*/ 264160 h 462280"/>
                          <a:gd name="connsiteX6" fmla="*/ 137160 w 264160"/>
                          <a:gd name="connsiteY6" fmla="*/ 294640 h 462280"/>
                          <a:gd name="connsiteX7" fmla="*/ 55880 w 264160"/>
                          <a:gd name="connsiteY7" fmla="*/ 396240 h 462280"/>
                          <a:gd name="connsiteX8" fmla="*/ 0 w 264160"/>
                          <a:gd name="connsiteY8" fmla="*/ 462280 h 462280"/>
                          <a:gd name="connsiteX0" fmla="*/ 264160 w 264160"/>
                          <a:gd name="connsiteY0" fmla="*/ 0 h 462280"/>
                          <a:gd name="connsiteX1" fmla="*/ 254000 w 264160"/>
                          <a:gd name="connsiteY1" fmla="*/ 71120 h 462280"/>
                          <a:gd name="connsiteX2" fmla="*/ 238760 w 264160"/>
                          <a:gd name="connsiteY2" fmla="*/ 111760 h 462280"/>
                          <a:gd name="connsiteX3" fmla="*/ 223520 w 264160"/>
                          <a:gd name="connsiteY3" fmla="*/ 157480 h 462280"/>
                          <a:gd name="connsiteX4" fmla="*/ 157480 w 264160"/>
                          <a:gd name="connsiteY4" fmla="*/ 264160 h 462280"/>
                          <a:gd name="connsiteX5" fmla="*/ 137160 w 264160"/>
                          <a:gd name="connsiteY5" fmla="*/ 294640 h 462280"/>
                          <a:gd name="connsiteX6" fmla="*/ 55880 w 264160"/>
                          <a:gd name="connsiteY6" fmla="*/ 396240 h 462280"/>
                          <a:gd name="connsiteX7" fmla="*/ 0 w 264160"/>
                          <a:gd name="connsiteY7" fmla="*/ 462280 h 462280"/>
                          <a:gd name="connsiteX0" fmla="*/ 264160 w 264160"/>
                          <a:gd name="connsiteY0" fmla="*/ 0 h 462280"/>
                          <a:gd name="connsiteX1" fmla="*/ 254000 w 264160"/>
                          <a:gd name="connsiteY1" fmla="*/ 71120 h 462280"/>
                          <a:gd name="connsiteX2" fmla="*/ 238760 w 264160"/>
                          <a:gd name="connsiteY2" fmla="*/ 111760 h 462280"/>
                          <a:gd name="connsiteX3" fmla="*/ 223520 w 264160"/>
                          <a:gd name="connsiteY3" fmla="*/ 157480 h 462280"/>
                          <a:gd name="connsiteX4" fmla="*/ 157480 w 264160"/>
                          <a:gd name="connsiteY4" fmla="*/ 264160 h 462280"/>
                          <a:gd name="connsiteX5" fmla="*/ 55880 w 264160"/>
                          <a:gd name="connsiteY5" fmla="*/ 396240 h 462280"/>
                          <a:gd name="connsiteX6" fmla="*/ 0 w 264160"/>
                          <a:gd name="connsiteY6" fmla="*/ 462280 h 462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64160" h="462280">
                            <a:moveTo>
                              <a:pt x="264160" y="0"/>
                            </a:moveTo>
                            <a:cubicBezTo>
                              <a:pt x="260773" y="23707"/>
                              <a:pt x="259307" y="47768"/>
                              <a:pt x="254000" y="71120"/>
                            </a:cubicBezTo>
                            <a:cubicBezTo>
                              <a:pt x="250794" y="85228"/>
                              <a:pt x="243575" y="98117"/>
                              <a:pt x="238760" y="111760"/>
                            </a:cubicBezTo>
                            <a:cubicBezTo>
                              <a:pt x="233413" y="126909"/>
                              <a:pt x="237067" y="132080"/>
                              <a:pt x="223520" y="157480"/>
                            </a:cubicBezTo>
                            <a:cubicBezTo>
                              <a:pt x="209973" y="182880"/>
                              <a:pt x="185420" y="224367"/>
                              <a:pt x="157480" y="264160"/>
                            </a:cubicBezTo>
                            <a:cubicBezTo>
                              <a:pt x="129540" y="303953"/>
                              <a:pt x="82127" y="363220"/>
                              <a:pt x="55880" y="396240"/>
                            </a:cubicBezTo>
                            <a:cubicBezTo>
                              <a:pt x="29633" y="429260"/>
                              <a:pt x="11007" y="452967"/>
                              <a:pt x="0" y="46228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95" name="フリーフォーム 61">
                        <a:extLst>
                          <a:ext uri="{FF2B5EF4-FFF2-40B4-BE49-F238E27FC236}">
                            <a16:creationId xmlns:a16="http://schemas.microsoft.com/office/drawing/2014/main" id="{C9B35619-7739-A952-A320-8A88C66EA1F5}"/>
                          </a:ext>
                        </a:extLst>
                      </p:cNvPr>
                      <p:cNvSpPr/>
                      <p:nvPr/>
                    </p:nvSpPr>
                    <p:spPr>
                      <a:xfrm rot="20253185">
                        <a:off x="5820762" y="3898556"/>
                        <a:ext cx="33093" cy="15690"/>
                      </a:xfrm>
                      <a:custGeom>
                        <a:avLst/>
                        <a:gdLst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127000 w 401963"/>
                          <a:gd name="connsiteY5" fmla="*/ 127000 h 388208"/>
                          <a:gd name="connsiteX6" fmla="*/ 137160 w 401963"/>
                          <a:gd name="connsiteY6" fmla="*/ 147320 h 388208"/>
                          <a:gd name="connsiteX7" fmla="*/ 172720 w 401963"/>
                          <a:gd name="connsiteY7" fmla="*/ 167640 h 388208"/>
                          <a:gd name="connsiteX8" fmla="*/ 203200 w 401963"/>
                          <a:gd name="connsiteY8" fmla="*/ 193040 h 388208"/>
                          <a:gd name="connsiteX9" fmla="*/ 238760 w 401963"/>
                          <a:gd name="connsiteY9" fmla="*/ 218440 h 388208"/>
                          <a:gd name="connsiteX10" fmla="*/ 243840 w 401963"/>
                          <a:gd name="connsiteY10" fmla="*/ 233680 h 388208"/>
                          <a:gd name="connsiteX11" fmla="*/ 274320 w 401963"/>
                          <a:gd name="connsiteY11" fmla="*/ 259080 h 388208"/>
                          <a:gd name="connsiteX12" fmla="*/ 299720 w 401963"/>
                          <a:gd name="connsiteY12" fmla="*/ 294640 h 388208"/>
                          <a:gd name="connsiteX13" fmla="*/ 314960 w 401963"/>
                          <a:gd name="connsiteY13" fmla="*/ 309880 h 388208"/>
                          <a:gd name="connsiteX14" fmla="*/ 330200 w 401963"/>
                          <a:gd name="connsiteY14" fmla="*/ 314960 h 388208"/>
                          <a:gd name="connsiteX15" fmla="*/ 370840 w 401963"/>
                          <a:gd name="connsiteY15" fmla="*/ 365760 h 388208"/>
                          <a:gd name="connsiteX16" fmla="*/ 386080 w 401963"/>
                          <a:gd name="connsiteY16" fmla="*/ 381000 h 388208"/>
                          <a:gd name="connsiteX17" fmla="*/ 401320 w 401963"/>
                          <a:gd name="connsiteY17" fmla="*/ 386080 h 388208"/>
                          <a:gd name="connsiteX18" fmla="*/ 381000 w 401963"/>
                          <a:gd name="connsiteY18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127000 w 401963"/>
                          <a:gd name="connsiteY5" fmla="*/ 127000 h 388208"/>
                          <a:gd name="connsiteX6" fmla="*/ 172720 w 401963"/>
                          <a:gd name="connsiteY6" fmla="*/ 167640 h 388208"/>
                          <a:gd name="connsiteX7" fmla="*/ 203200 w 401963"/>
                          <a:gd name="connsiteY7" fmla="*/ 193040 h 388208"/>
                          <a:gd name="connsiteX8" fmla="*/ 238760 w 401963"/>
                          <a:gd name="connsiteY8" fmla="*/ 218440 h 388208"/>
                          <a:gd name="connsiteX9" fmla="*/ 243840 w 401963"/>
                          <a:gd name="connsiteY9" fmla="*/ 233680 h 388208"/>
                          <a:gd name="connsiteX10" fmla="*/ 274320 w 401963"/>
                          <a:gd name="connsiteY10" fmla="*/ 259080 h 388208"/>
                          <a:gd name="connsiteX11" fmla="*/ 299720 w 401963"/>
                          <a:gd name="connsiteY11" fmla="*/ 294640 h 388208"/>
                          <a:gd name="connsiteX12" fmla="*/ 314960 w 401963"/>
                          <a:gd name="connsiteY12" fmla="*/ 309880 h 388208"/>
                          <a:gd name="connsiteX13" fmla="*/ 330200 w 401963"/>
                          <a:gd name="connsiteY13" fmla="*/ 314960 h 388208"/>
                          <a:gd name="connsiteX14" fmla="*/ 370840 w 401963"/>
                          <a:gd name="connsiteY14" fmla="*/ 365760 h 388208"/>
                          <a:gd name="connsiteX15" fmla="*/ 386080 w 401963"/>
                          <a:gd name="connsiteY15" fmla="*/ 381000 h 388208"/>
                          <a:gd name="connsiteX16" fmla="*/ 401320 w 401963"/>
                          <a:gd name="connsiteY16" fmla="*/ 386080 h 388208"/>
                          <a:gd name="connsiteX17" fmla="*/ 381000 w 401963"/>
                          <a:gd name="connsiteY17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127000 w 401963"/>
                          <a:gd name="connsiteY5" fmla="*/ 127000 h 388208"/>
                          <a:gd name="connsiteX6" fmla="*/ 172720 w 401963"/>
                          <a:gd name="connsiteY6" fmla="*/ 167640 h 388208"/>
                          <a:gd name="connsiteX7" fmla="*/ 203200 w 401963"/>
                          <a:gd name="connsiteY7" fmla="*/ 193040 h 388208"/>
                          <a:gd name="connsiteX8" fmla="*/ 238760 w 401963"/>
                          <a:gd name="connsiteY8" fmla="*/ 218440 h 388208"/>
                          <a:gd name="connsiteX9" fmla="*/ 243840 w 401963"/>
                          <a:gd name="connsiteY9" fmla="*/ 233680 h 388208"/>
                          <a:gd name="connsiteX10" fmla="*/ 299720 w 401963"/>
                          <a:gd name="connsiteY10" fmla="*/ 294640 h 388208"/>
                          <a:gd name="connsiteX11" fmla="*/ 314960 w 401963"/>
                          <a:gd name="connsiteY11" fmla="*/ 309880 h 388208"/>
                          <a:gd name="connsiteX12" fmla="*/ 330200 w 401963"/>
                          <a:gd name="connsiteY12" fmla="*/ 314960 h 388208"/>
                          <a:gd name="connsiteX13" fmla="*/ 370840 w 401963"/>
                          <a:gd name="connsiteY13" fmla="*/ 365760 h 388208"/>
                          <a:gd name="connsiteX14" fmla="*/ 386080 w 401963"/>
                          <a:gd name="connsiteY14" fmla="*/ 381000 h 388208"/>
                          <a:gd name="connsiteX15" fmla="*/ 401320 w 401963"/>
                          <a:gd name="connsiteY15" fmla="*/ 386080 h 388208"/>
                          <a:gd name="connsiteX16" fmla="*/ 381000 w 401963"/>
                          <a:gd name="connsiteY16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127000 w 401963"/>
                          <a:gd name="connsiteY5" fmla="*/ 127000 h 388208"/>
                          <a:gd name="connsiteX6" fmla="*/ 172720 w 401963"/>
                          <a:gd name="connsiteY6" fmla="*/ 167640 h 388208"/>
                          <a:gd name="connsiteX7" fmla="*/ 238760 w 401963"/>
                          <a:gd name="connsiteY7" fmla="*/ 218440 h 388208"/>
                          <a:gd name="connsiteX8" fmla="*/ 243840 w 401963"/>
                          <a:gd name="connsiteY8" fmla="*/ 233680 h 388208"/>
                          <a:gd name="connsiteX9" fmla="*/ 299720 w 401963"/>
                          <a:gd name="connsiteY9" fmla="*/ 294640 h 388208"/>
                          <a:gd name="connsiteX10" fmla="*/ 314960 w 401963"/>
                          <a:gd name="connsiteY10" fmla="*/ 309880 h 388208"/>
                          <a:gd name="connsiteX11" fmla="*/ 330200 w 401963"/>
                          <a:gd name="connsiteY11" fmla="*/ 314960 h 388208"/>
                          <a:gd name="connsiteX12" fmla="*/ 370840 w 401963"/>
                          <a:gd name="connsiteY12" fmla="*/ 365760 h 388208"/>
                          <a:gd name="connsiteX13" fmla="*/ 386080 w 401963"/>
                          <a:gd name="connsiteY13" fmla="*/ 381000 h 388208"/>
                          <a:gd name="connsiteX14" fmla="*/ 401320 w 401963"/>
                          <a:gd name="connsiteY14" fmla="*/ 386080 h 388208"/>
                          <a:gd name="connsiteX15" fmla="*/ 381000 w 401963"/>
                          <a:gd name="connsiteY15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172720 w 401963"/>
                          <a:gd name="connsiteY5" fmla="*/ 167640 h 388208"/>
                          <a:gd name="connsiteX6" fmla="*/ 238760 w 401963"/>
                          <a:gd name="connsiteY6" fmla="*/ 218440 h 388208"/>
                          <a:gd name="connsiteX7" fmla="*/ 243840 w 401963"/>
                          <a:gd name="connsiteY7" fmla="*/ 233680 h 388208"/>
                          <a:gd name="connsiteX8" fmla="*/ 299720 w 401963"/>
                          <a:gd name="connsiteY8" fmla="*/ 294640 h 388208"/>
                          <a:gd name="connsiteX9" fmla="*/ 314960 w 401963"/>
                          <a:gd name="connsiteY9" fmla="*/ 309880 h 388208"/>
                          <a:gd name="connsiteX10" fmla="*/ 330200 w 401963"/>
                          <a:gd name="connsiteY10" fmla="*/ 314960 h 388208"/>
                          <a:gd name="connsiteX11" fmla="*/ 370840 w 401963"/>
                          <a:gd name="connsiteY11" fmla="*/ 365760 h 388208"/>
                          <a:gd name="connsiteX12" fmla="*/ 386080 w 401963"/>
                          <a:gd name="connsiteY12" fmla="*/ 381000 h 388208"/>
                          <a:gd name="connsiteX13" fmla="*/ 401320 w 401963"/>
                          <a:gd name="connsiteY13" fmla="*/ 386080 h 388208"/>
                          <a:gd name="connsiteX14" fmla="*/ 381000 w 401963"/>
                          <a:gd name="connsiteY14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238760 w 401963"/>
                          <a:gd name="connsiteY5" fmla="*/ 218440 h 388208"/>
                          <a:gd name="connsiteX6" fmla="*/ 243840 w 401963"/>
                          <a:gd name="connsiteY6" fmla="*/ 233680 h 388208"/>
                          <a:gd name="connsiteX7" fmla="*/ 299720 w 401963"/>
                          <a:gd name="connsiteY7" fmla="*/ 294640 h 388208"/>
                          <a:gd name="connsiteX8" fmla="*/ 314960 w 401963"/>
                          <a:gd name="connsiteY8" fmla="*/ 309880 h 388208"/>
                          <a:gd name="connsiteX9" fmla="*/ 330200 w 401963"/>
                          <a:gd name="connsiteY9" fmla="*/ 314960 h 388208"/>
                          <a:gd name="connsiteX10" fmla="*/ 370840 w 401963"/>
                          <a:gd name="connsiteY10" fmla="*/ 365760 h 388208"/>
                          <a:gd name="connsiteX11" fmla="*/ 386080 w 401963"/>
                          <a:gd name="connsiteY11" fmla="*/ 381000 h 388208"/>
                          <a:gd name="connsiteX12" fmla="*/ 401320 w 401963"/>
                          <a:gd name="connsiteY12" fmla="*/ 386080 h 388208"/>
                          <a:gd name="connsiteX13" fmla="*/ 381000 w 401963"/>
                          <a:gd name="connsiteY13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238760 w 401963"/>
                          <a:gd name="connsiteY5" fmla="*/ 218440 h 388208"/>
                          <a:gd name="connsiteX6" fmla="*/ 243840 w 401963"/>
                          <a:gd name="connsiteY6" fmla="*/ 233680 h 388208"/>
                          <a:gd name="connsiteX7" fmla="*/ 299720 w 401963"/>
                          <a:gd name="connsiteY7" fmla="*/ 294640 h 388208"/>
                          <a:gd name="connsiteX8" fmla="*/ 314960 w 401963"/>
                          <a:gd name="connsiteY8" fmla="*/ 309880 h 388208"/>
                          <a:gd name="connsiteX9" fmla="*/ 370840 w 401963"/>
                          <a:gd name="connsiteY9" fmla="*/ 365760 h 388208"/>
                          <a:gd name="connsiteX10" fmla="*/ 386080 w 401963"/>
                          <a:gd name="connsiteY10" fmla="*/ 381000 h 388208"/>
                          <a:gd name="connsiteX11" fmla="*/ 401320 w 401963"/>
                          <a:gd name="connsiteY11" fmla="*/ 386080 h 388208"/>
                          <a:gd name="connsiteX12" fmla="*/ 381000 w 401963"/>
                          <a:gd name="connsiteY12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96520 w 401963"/>
                          <a:gd name="connsiteY3" fmla="*/ 106680 h 388208"/>
                          <a:gd name="connsiteX4" fmla="*/ 106680 w 401963"/>
                          <a:gd name="connsiteY4" fmla="*/ 121920 h 388208"/>
                          <a:gd name="connsiteX5" fmla="*/ 238760 w 401963"/>
                          <a:gd name="connsiteY5" fmla="*/ 218440 h 388208"/>
                          <a:gd name="connsiteX6" fmla="*/ 299720 w 401963"/>
                          <a:gd name="connsiteY6" fmla="*/ 294640 h 388208"/>
                          <a:gd name="connsiteX7" fmla="*/ 314960 w 401963"/>
                          <a:gd name="connsiteY7" fmla="*/ 309880 h 388208"/>
                          <a:gd name="connsiteX8" fmla="*/ 370840 w 401963"/>
                          <a:gd name="connsiteY8" fmla="*/ 365760 h 388208"/>
                          <a:gd name="connsiteX9" fmla="*/ 386080 w 401963"/>
                          <a:gd name="connsiteY9" fmla="*/ 381000 h 388208"/>
                          <a:gd name="connsiteX10" fmla="*/ 401320 w 401963"/>
                          <a:gd name="connsiteY10" fmla="*/ 386080 h 388208"/>
                          <a:gd name="connsiteX11" fmla="*/ 381000 w 401963"/>
                          <a:gd name="connsiteY11" fmla="*/ 386080 h 388208"/>
                          <a:gd name="connsiteX0" fmla="*/ 0 w 401963"/>
                          <a:gd name="connsiteY0" fmla="*/ 0 h 388208"/>
                          <a:gd name="connsiteX1" fmla="*/ 45720 w 401963"/>
                          <a:gd name="connsiteY1" fmla="*/ 50800 h 388208"/>
                          <a:gd name="connsiteX2" fmla="*/ 71120 w 401963"/>
                          <a:gd name="connsiteY2" fmla="*/ 76200 h 388208"/>
                          <a:gd name="connsiteX3" fmla="*/ 106680 w 401963"/>
                          <a:gd name="connsiteY3" fmla="*/ 121920 h 388208"/>
                          <a:gd name="connsiteX4" fmla="*/ 238760 w 401963"/>
                          <a:gd name="connsiteY4" fmla="*/ 218440 h 388208"/>
                          <a:gd name="connsiteX5" fmla="*/ 299720 w 401963"/>
                          <a:gd name="connsiteY5" fmla="*/ 294640 h 388208"/>
                          <a:gd name="connsiteX6" fmla="*/ 314960 w 401963"/>
                          <a:gd name="connsiteY6" fmla="*/ 309880 h 388208"/>
                          <a:gd name="connsiteX7" fmla="*/ 370840 w 401963"/>
                          <a:gd name="connsiteY7" fmla="*/ 365760 h 388208"/>
                          <a:gd name="connsiteX8" fmla="*/ 386080 w 401963"/>
                          <a:gd name="connsiteY8" fmla="*/ 381000 h 388208"/>
                          <a:gd name="connsiteX9" fmla="*/ 401320 w 401963"/>
                          <a:gd name="connsiteY9" fmla="*/ 386080 h 388208"/>
                          <a:gd name="connsiteX10" fmla="*/ 381000 w 401963"/>
                          <a:gd name="connsiteY10" fmla="*/ 386080 h 388208"/>
                          <a:gd name="connsiteX0" fmla="*/ 0 w 401963"/>
                          <a:gd name="connsiteY0" fmla="*/ 0 h 388208"/>
                          <a:gd name="connsiteX1" fmla="*/ 71120 w 401963"/>
                          <a:gd name="connsiteY1" fmla="*/ 76200 h 388208"/>
                          <a:gd name="connsiteX2" fmla="*/ 106680 w 401963"/>
                          <a:gd name="connsiteY2" fmla="*/ 121920 h 388208"/>
                          <a:gd name="connsiteX3" fmla="*/ 238760 w 401963"/>
                          <a:gd name="connsiteY3" fmla="*/ 218440 h 388208"/>
                          <a:gd name="connsiteX4" fmla="*/ 299720 w 401963"/>
                          <a:gd name="connsiteY4" fmla="*/ 294640 h 388208"/>
                          <a:gd name="connsiteX5" fmla="*/ 314960 w 401963"/>
                          <a:gd name="connsiteY5" fmla="*/ 309880 h 388208"/>
                          <a:gd name="connsiteX6" fmla="*/ 370840 w 401963"/>
                          <a:gd name="connsiteY6" fmla="*/ 365760 h 388208"/>
                          <a:gd name="connsiteX7" fmla="*/ 386080 w 401963"/>
                          <a:gd name="connsiteY7" fmla="*/ 381000 h 388208"/>
                          <a:gd name="connsiteX8" fmla="*/ 401320 w 401963"/>
                          <a:gd name="connsiteY8" fmla="*/ 386080 h 388208"/>
                          <a:gd name="connsiteX9" fmla="*/ 381000 w 401963"/>
                          <a:gd name="connsiteY9" fmla="*/ 386080 h 388208"/>
                          <a:gd name="connsiteX0" fmla="*/ 0 w 401963"/>
                          <a:gd name="connsiteY0" fmla="*/ 0 h 388208"/>
                          <a:gd name="connsiteX1" fmla="*/ 71120 w 401963"/>
                          <a:gd name="connsiteY1" fmla="*/ 76200 h 388208"/>
                          <a:gd name="connsiteX2" fmla="*/ 106680 w 401963"/>
                          <a:gd name="connsiteY2" fmla="*/ 121920 h 388208"/>
                          <a:gd name="connsiteX3" fmla="*/ 238760 w 401963"/>
                          <a:gd name="connsiteY3" fmla="*/ 218440 h 388208"/>
                          <a:gd name="connsiteX4" fmla="*/ 299720 w 401963"/>
                          <a:gd name="connsiteY4" fmla="*/ 294640 h 388208"/>
                          <a:gd name="connsiteX5" fmla="*/ 370840 w 401963"/>
                          <a:gd name="connsiteY5" fmla="*/ 365760 h 388208"/>
                          <a:gd name="connsiteX6" fmla="*/ 386080 w 401963"/>
                          <a:gd name="connsiteY6" fmla="*/ 381000 h 388208"/>
                          <a:gd name="connsiteX7" fmla="*/ 401320 w 401963"/>
                          <a:gd name="connsiteY7" fmla="*/ 386080 h 388208"/>
                          <a:gd name="connsiteX8" fmla="*/ 381000 w 401963"/>
                          <a:gd name="connsiteY8" fmla="*/ 386080 h 388208"/>
                          <a:gd name="connsiteX0" fmla="*/ 0 w 401963"/>
                          <a:gd name="connsiteY0" fmla="*/ 0 h 386080"/>
                          <a:gd name="connsiteX1" fmla="*/ 71120 w 401963"/>
                          <a:gd name="connsiteY1" fmla="*/ 76200 h 386080"/>
                          <a:gd name="connsiteX2" fmla="*/ 106680 w 401963"/>
                          <a:gd name="connsiteY2" fmla="*/ 121920 h 386080"/>
                          <a:gd name="connsiteX3" fmla="*/ 238760 w 401963"/>
                          <a:gd name="connsiteY3" fmla="*/ 218440 h 386080"/>
                          <a:gd name="connsiteX4" fmla="*/ 299720 w 401963"/>
                          <a:gd name="connsiteY4" fmla="*/ 294640 h 386080"/>
                          <a:gd name="connsiteX5" fmla="*/ 370840 w 401963"/>
                          <a:gd name="connsiteY5" fmla="*/ 365760 h 386080"/>
                          <a:gd name="connsiteX6" fmla="*/ 386080 w 401963"/>
                          <a:gd name="connsiteY6" fmla="*/ 381000 h 386080"/>
                          <a:gd name="connsiteX7" fmla="*/ 401320 w 401963"/>
                          <a:gd name="connsiteY7" fmla="*/ 386080 h 386080"/>
                          <a:gd name="connsiteX0" fmla="*/ 0 w 386080"/>
                          <a:gd name="connsiteY0" fmla="*/ 0 h 381000"/>
                          <a:gd name="connsiteX1" fmla="*/ 71120 w 386080"/>
                          <a:gd name="connsiteY1" fmla="*/ 76200 h 381000"/>
                          <a:gd name="connsiteX2" fmla="*/ 106680 w 386080"/>
                          <a:gd name="connsiteY2" fmla="*/ 121920 h 381000"/>
                          <a:gd name="connsiteX3" fmla="*/ 238760 w 386080"/>
                          <a:gd name="connsiteY3" fmla="*/ 218440 h 381000"/>
                          <a:gd name="connsiteX4" fmla="*/ 299720 w 386080"/>
                          <a:gd name="connsiteY4" fmla="*/ 294640 h 381000"/>
                          <a:gd name="connsiteX5" fmla="*/ 370840 w 386080"/>
                          <a:gd name="connsiteY5" fmla="*/ 365760 h 381000"/>
                          <a:gd name="connsiteX6" fmla="*/ 386080 w 386080"/>
                          <a:gd name="connsiteY6" fmla="*/ 381000 h 381000"/>
                          <a:gd name="connsiteX0" fmla="*/ 0 w 370840"/>
                          <a:gd name="connsiteY0" fmla="*/ 0 h 365760"/>
                          <a:gd name="connsiteX1" fmla="*/ 71120 w 370840"/>
                          <a:gd name="connsiteY1" fmla="*/ 76200 h 365760"/>
                          <a:gd name="connsiteX2" fmla="*/ 106680 w 370840"/>
                          <a:gd name="connsiteY2" fmla="*/ 121920 h 365760"/>
                          <a:gd name="connsiteX3" fmla="*/ 238760 w 370840"/>
                          <a:gd name="connsiteY3" fmla="*/ 218440 h 365760"/>
                          <a:gd name="connsiteX4" fmla="*/ 299720 w 370840"/>
                          <a:gd name="connsiteY4" fmla="*/ 294640 h 365760"/>
                          <a:gd name="connsiteX5" fmla="*/ 370840 w 370840"/>
                          <a:gd name="connsiteY5" fmla="*/ 365760 h 365760"/>
                          <a:gd name="connsiteX0" fmla="*/ 0 w 370840"/>
                          <a:gd name="connsiteY0" fmla="*/ 0 h 365760"/>
                          <a:gd name="connsiteX1" fmla="*/ 71120 w 370840"/>
                          <a:gd name="connsiteY1" fmla="*/ 76200 h 365760"/>
                          <a:gd name="connsiteX2" fmla="*/ 238760 w 370840"/>
                          <a:gd name="connsiteY2" fmla="*/ 218440 h 365760"/>
                          <a:gd name="connsiteX3" fmla="*/ 299720 w 370840"/>
                          <a:gd name="connsiteY3" fmla="*/ 294640 h 365760"/>
                          <a:gd name="connsiteX4" fmla="*/ 370840 w 370840"/>
                          <a:gd name="connsiteY4" fmla="*/ 365760 h 365760"/>
                          <a:gd name="connsiteX0" fmla="*/ 0 w 421640"/>
                          <a:gd name="connsiteY0" fmla="*/ 0 h 386080"/>
                          <a:gd name="connsiteX1" fmla="*/ 71120 w 421640"/>
                          <a:gd name="connsiteY1" fmla="*/ 76200 h 386080"/>
                          <a:gd name="connsiteX2" fmla="*/ 238760 w 421640"/>
                          <a:gd name="connsiteY2" fmla="*/ 218440 h 386080"/>
                          <a:gd name="connsiteX3" fmla="*/ 299720 w 421640"/>
                          <a:gd name="connsiteY3" fmla="*/ 294640 h 386080"/>
                          <a:gd name="connsiteX4" fmla="*/ 421640 w 421640"/>
                          <a:gd name="connsiteY4" fmla="*/ 386080 h 386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21640" h="386080">
                            <a:moveTo>
                              <a:pt x="0" y="0"/>
                            </a:moveTo>
                            <a:cubicBezTo>
                              <a:pt x="14817" y="15875"/>
                              <a:pt x="31327" y="39793"/>
                              <a:pt x="71120" y="76200"/>
                            </a:cubicBezTo>
                            <a:cubicBezTo>
                              <a:pt x="110913" y="112607"/>
                              <a:pt x="200660" y="182033"/>
                              <a:pt x="238760" y="218440"/>
                            </a:cubicBezTo>
                            <a:cubicBezTo>
                              <a:pt x="270933" y="247227"/>
                              <a:pt x="269240" y="266700"/>
                              <a:pt x="299720" y="294640"/>
                            </a:cubicBezTo>
                            <a:cubicBezTo>
                              <a:pt x="330200" y="322580"/>
                              <a:pt x="407247" y="371687"/>
                              <a:pt x="421640" y="38608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96" name="楕円 11">
                        <a:extLst>
                          <a:ext uri="{FF2B5EF4-FFF2-40B4-BE49-F238E27FC236}">
                            <a16:creationId xmlns:a16="http://schemas.microsoft.com/office/drawing/2014/main" id="{66A7D0EB-F294-BF56-D256-0B9A94AA55C3}"/>
                          </a:ext>
                        </a:extLst>
                      </p:cNvPr>
                      <p:cNvSpPr/>
                      <p:nvPr/>
                    </p:nvSpPr>
                    <p:spPr>
                      <a:xfrm rot="3934564" flipV="1">
                        <a:off x="5847412" y="3526553"/>
                        <a:ext cx="274425" cy="159247"/>
                      </a:xfrm>
                      <a:custGeom>
                        <a:avLst/>
                        <a:gdLst>
                          <a:gd name="connsiteX0" fmla="*/ 0 w 1629615"/>
                          <a:gd name="connsiteY0" fmla="*/ 609646 h 1219291"/>
                          <a:gd name="connsiteX1" fmla="*/ 814808 w 1629615"/>
                          <a:gd name="connsiteY1" fmla="*/ 0 h 1219291"/>
                          <a:gd name="connsiteX2" fmla="*/ 1629616 w 1629615"/>
                          <a:gd name="connsiteY2" fmla="*/ 609646 h 1219291"/>
                          <a:gd name="connsiteX3" fmla="*/ 814808 w 1629615"/>
                          <a:gd name="connsiteY3" fmla="*/ 1219292 h 1219291"/>
                          <a:gd name="connsiteX4" fmla="*/ 0 w 1629615"/>
                          <a:gd name="connsiteY4" fmla="*/ 609646 h 1219291"/>
                          <a:gd name="connsiteX0" fmla="*/ 0 w 1695430"/>
                          <a:gd name="connsiteY0" fmla="*/ 609646 h 1224793"/>
                          <a:gd name="connsiteX1" fmla="*/ 814808 w 1695430"/>
                          <a:gd name="connsiteY1" fmla="*/ 0 h 1224793"/>
                          <a:gd name="connsiteX2" fmla="*/ 1629616 w 1695430"/>
                          <a:gd name="connsiteY2" fmla="*/ 609646 h 1224793"/>
                          <a:gd name="connsiteX3" fmla="*/ 1553460 w 1695430"/>
                          <a:gd name="connsiteY3" fmla="*/ 893844 h 1224793"/>
                          <a:gd name="connsiteX4" fmla="*/ 814808 w 1695430"/>
                          <a:gd name="connsiteY4" fmla="*/ 1219292 h 1224793"/>
                          <a:gd name="connsiteX5" fmla="*/ 0 w 1695430"/>
                          <a:gd name="connsiteY5" fmla="*/ 609646 h 1224793"/>
                          <a:gd name="connsiteX0" fmla="*/ 348 w 1695778"/>
                          <a:gd name="connsiteY0" fmla="*/ 609646 h 1055921"/>
                          <a:gd name="connsiteX1" fmla="*/ 815156 w 1695778"/>
                          <a:gd name="connsiteY1" fmla="*/ 0 h 1055921"/>
                          <a:gd name="connsiteX2" fmla="*/ 1629964 w 1695778"/>
                          <a:gd name="connsiteY2" fmla="*/ 609646 h 1055921"/>
                          <a:gd name="connsiteX3" fmla="*/ 1553808 w 1695778"/>
                          <a:gd name="connsiteY3" fmla="*/ 893844 h 1055921"/>
                          <a:gd name="connsiteX4" fmla="*/ 742570 w 1695778"/>
                          <a:gd name="connsiteY4" fmla="*/ 1043417 h 1055921"/>
                          <a:gd name="connsiteX5" fmla="*/ 348 w 1695778"/>
                          <a:gd name="connsiteY5" fmla="*/ 609646 h 1055921"/>
                          <a:gd name="connsiteX0" fmla="*/ 240 w 1640613"/>
                          <a:gd name="connsiteY0" fmla="*/ 376106 h 1075736"/>
                          <a:gd name="connsiteX1" fmla="*/ 759991 w 1640613"/>
                          <a:gd name="connsiteY1" fmla="*/ 4389 h 1075736"/>
                          <a:gd name="connsiteX2" fmla="*/ 1574799 w 1640613"/>
                          <a:gd name="connsiteY2" fmla="*/ 614035 h 1075736"/>
                          <a:gd name="connsiteX3" fmla="*/ 1498643 w 1640613"/>
                          <a:gd name="connsiteY3" fmla="*/ 898233 h 1075736"/>
                          <a:gd name="connsiteX4" fmla="*/ 687405 w 1640613"/>
                          <a:gd name="connsiteY4" fmla="*/ 1047806 h 1075736"/>
                          <a:gd name="connsiteX5" fmla="*/ 240 w 1640613"/>
                          <a:gd name="connsiteY5" fmla="*/ 376106 h 1075736"/>
                          <a:gd name="connsiteX0" fmla="*/ 240 w 1590587"/>
                          <a:gd name="connsiteY0" fmla="*/ 375266 h 1074896"/>
                          <a:gd name="connsiteX1" fmla="*/ 759991 w 1590587"/>
                          <a:gd name="connsiteY1" fmla="*/ 3549 h 1074896"/>
                          <a:gd name="connsiteX2" fmla="*/ 1487465 w 1590587"/>
                          <a:gd name="connsiteY2" fmla="*/ 230240 h 1074896"/>
                          <a:gd name="connsiteX3" fmla="*/ 1498643 w 1590587"/>
                          <a:gd name="connsiteY3" fmla="*/ 897393 h 1074896"/>
                          <a:gd name="connsiteX4" fmla="*/ 687405 w 1590587"/>
                          <a:gd name="connsiteY4" fmla="*/ 1046966 h 1074896"/>
                          <a:gd name="connsiteX5" fmla="*/ 240 w 1590587"/>
                          <a:gd name="connsiteY5" fmla="*/ 375266 h 1074896"/>
                          <a:gd name="connsiteX0" fmla="*/ 217 w 1519344"/>
                          <a:gd name="connsiteY0" fmla="*/ 375266 h 1047565"/>
                          <a:gd name="connsiteX1" fmla="*/ 759968 w 1519344"/>
                          <a:gd name="connsiteY1" fmla="*/ 3549 h 1047565"/>
                          <a:gd name="connsiteX2" fmla="*/ 1487442 w 1519344"/>
                          <a:gd name="connsiteY2" fmla="*/ 230240 h 1047565"/>
                          <a:gd name="connsiteX3" fmla="*/ 1211265 w 1519344"/>
                          <a:gd name="connsiteY3" fmla="*/ 493460 h 1047565"/>
                          <a:gd name="connsiteX4" fmla="*/ 687382 w 1519344"/>
                          <a:gd name="connsiteY4" fmla="*/ 1046966 h 1047565"/>
                          <a:gd name="connsiteX5" fmla="*/ 217 w 1519344"/>
                          <a:gd name="connsiteY5" fmla="*/ 375266 h 1047565"/>
                          <a:gd name="connsiteX0" fmla="*/ 227 w 1538353"/>
                          <a:gd name="connsiteY0" fmla="*/ 375266 h 1048790"/>
                          <a:gd name="connsiteX1" fmla="*/ 759978 w 1538353"/>
                          <a:gd name="connsiteY1" fmla="*/ 3549 h 1048790"/>
                          <a:gd name="connsiteX2" fmla="*/ 1487452 w 1538353"/>
                          <a:gd name="connsiteY2" fmla="*/ 230240 h 1048790"/>
                          <a:gd name="connsiteX3" fmla="*/ 1352739 w 1538353"/>
                          <a:gd name="connsiteY3" fmla="*/ 569579 h 1048790"/>
                          <a:gd name="connsiteX4" fmla="*/ 687392 w 1538353"/>
                          <a:gd name="connsiteY4" fmla="*/ 1046966 h 1048790"/>
                          <a:gd name="connsiteX5" fmla="*/ 227 w 1538353"/>
                          <a:gd name="connsiteY5" fmla="*/ 375266 h 1048790"/>
                          <a:gd name="connsiteX0" fmla="*/ 345 w 1538471"/>
                          <a:gd name="connsiteY0" fmla="*/ 357362 h 1030886"/>
                          <a:gd name="connsiteX1" fmla="*/ 777510 w 1538471"/>
                          <a:gd name="connsiteY1" fmla="*/ 4136 h 1030886"/>
                          <a:gd name="connsiteX2" fmla="*/ 1487570 w 1538471"/>
                          <a:gd name="connsiteY2" fmla="*/ 212336 h 1030886"/>
                          <a:gd name="connsiteX3" fmla="*/ 1352857 w 1538471"/>
                          <a:gd name="connsiteY3" fmla="*/ 551675 h 1030886"/>
                          <a:gd name="connsiteX4" fmla="*/ 687510 w 1538471"/>
                          <a:gd name="connsiteY4" fmla="*/ 1029062 h 1030886"/>
                          <a:gd name="connsiteX5" fmla="*/ 345 w 1538471"/>
                          <a:gd name="connsiteY5" fmla="*/ 357362 h 1030886"/>
                          <a:gd name="connsiteX0" fmla="*/ 345 w 1550424"/>
                          <a:gd name="connsiteY0" fmla="*/ 374894 h 1048418"/>
                          <a:gd name="connsiteX1" fmla="*/ 777510 w 1550424"/>
                          <a:gd name="connsiteY1" fmla="*/ 21668 h 1048418"/>
                          <a:gd name="connsiteX2" fmla="*/ 1502412 w 1550424"/>
                          <a:gd name="connsiteY2" fmla="*/ 134481 h 1048418"/>
                          <a:gd name="connsiteX3" fmla="*/ 1352857 w 1550424"/>
                          <a:gd name="connsiteY3" fmla="*/ 569207 h 1048418"/>
                          <a:gd name="connsiteX4" fmla="*/ 687510 w 1550424"/>
                          <a:gd name="connsiteY4" fmla="*/ 1046594 h 1048418"/>
                          <a:gd name="connsiteX5" fmla="*/ 345 w 1550424"/>
                          <a:gd name="connsiteY5" fmla="*/ 374894 h 10484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550424" h="1048418">
                            <a:moveTo>
                              <a:pt x="345" y="374894"/>
                            </a:moveTo>
                            <a:cubicBezTo>
                              <a:pt x="15345" y="204073"/>
                              <a:pt x="527166" y="61737"/>
                              <a:pt x="777510" y="21668"/>
                            </a:cubicBezTo>
                            <a:cubicBezTo>
                              <a:pt x="1027854" y="-18401"/>
                              <a:pt x="1379303" y="-14493"/>
                              <a:pt x="1502412" y="134481"/>
                            </a:cubicBezTo>
                            <a:cubicBezTo>
                              <a:pt x="1625521" y="283455"/>
                              <a:pt x="1488658" y="467599"/>
                              <a:pt x="1352857" y="569207"/>
                            </a:cubicBezTo>
                            <a:cubicBezTo>
                              <a:pt x="1217056" y="670815"/>
                              <a:pt x="912929" y="1078979"/>
                              <a:pt x="687510" y="1046594"/>
                            </a:cubicBezTo>
                            <a:cubicBezTo>
                              <a:pt x="462091" y="1014209"/>
                              <a:pt x="-14655" y="545715"/>
                              <a:pt x="345" y="374894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397" name="曲折矢印 63">
                        <a:extLst>
                          <a:ext uri="{FF2B5EF4-FFF2-40B4-BE49-F238E27FC236}">
                            <a16:creationId xmlns:a16="http://schemas.microsoft.com/office/drawing/2014/main" id="{2E6B881D-D763-F57E-42FB-85E1DA3B39CA}"/>
                          </a:ext>
                        </a:extLst>
                      </p:cNvPr>
                      <p:cNvSpPr/>
                      <p:nvPr/>
                    </p:nvSpPr>
                    <p:spPr>
                      <a:xfrm rot="2440635">
                        <a:off x="5436058" y="2930583"/>
                        <a:ext cx="365704" cy="351880"/>
                      </a:xfrm>
                      <a:prstGeom prst="bentArrow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398" name="曲折矢印 64">
                        <a:extLst>
                          <a:ext uri="{FF2B5EF4-FFF2-40B4-BE49-F238E27FC236}">
                            <a16:creationId xmlns:a16="http://schemas.microsoft.com/office/drawing/2014/main" id="{56F42EE8-572E-385F-6947-6175EBF9B433}"/>
                          </a:ext>
                        </a:extLst>
                      </p:cNvPr>
                      <p:cNvSpPr/>
                      <p:nvPr/>
                    </p:nvSpPr>
                    <p:spPr>
                      <a:xfrm rot="9486255">
                        <a:off x="5850978" y="3664552"/>
                        <a:ext cx="424375" cy="350789"/>
                      </a:xfrm>
                      <a:prstGeom prst="bentArrow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399" name="曲折矢印 65">
                        <a:extLst>
                          <a:ext uri="{FF2B5EF4-FFF2-40B4-BE49-F238E27FC236}">
                            <a16:creationId xmlns:a16="http://schemas.microsoft.com/office/drawing/2014/main" id="{D9674C87-C5D2-E8A8-3FEB-524B9247DB7A}"/>
                          </a:ext>
                        </a:extLst>
                      </p:cNvPr>
                      <p:cNvSpPr/>
                      <p:nvPr/>
                    </p:nvSpPr>
                    <p:spPr>
                      <a:xfrm rot="16851200">
                        <a:off x="4922101" y="3649975"/>
                        <a:ext cx="344394" cy="357935"/>
                      </a:xfrm>
                      <a:prstGeom prst="bentArrow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400" name="楕円 2399">
                        <a:extLst>
                          <a:ext uri="{FF2B5EF4-FFF2-40B4-BE49-F238E27FC236}">
                            <a16:creationId xmlns:a16="http://schemas.microsoft.com/office/drawing/2014/main" id="{59D1AF3A-8D24-0AC0-37F8-850459B122FF}"/>
                          </a:ext>
                        </a:extLst>
                      </p:cNvPr>
                      <p:cNvSpPr/>
                      <p:nvPr/>
                    </p:nvSpPr>
                    <p:spPr>
                      <a:xfrm rot="510241">
                        <a:off x="5724780" y="3501168"/>
                        <a:ext cx="45743" cy="59542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01" name="楕円 2400">
                        <a:extLst>
                          <a:ext uri="{FF2B5EF4-FFF2-40B4-BE49-F238E27FC236}">
                            <a16:creationId xmlns:a16="http://schemas.microsoft.com/office/drawing/2014/main" id="{CA7F8D57-B7C9-ACAD-0486-4D7452173A35}"/>
                          </a:ext>
                        </a:extLst>
                      </p:cNvPr>
                      <p:cNvSpPr/>
                      <p:nvPr/>
                    </p:nvSpPr>
                    <p:spPr>
                      <a:xfrm rot="510241">
                        <a:off x="5456409" y="3496085"/>
                        <a:ext cx="45743" cy="59542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02" name="楕円 2401">
                        <a:extLst>
                          <a:ext uri="{FF2B5EF4-FFF2-40B4-BE49-F238E27FC236}">
                            <a16:creationId xmlns:a16="http://schemas.microsoft.com/office/drawing/2014/main" id="{BC4A308E-4550-EC96-9552-CFB9A91724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96865" y="3534378"/>
                        <a:ext cx="53444" cy="50355"/>
                      </a:xfrm>
                      <a:prstGeom prst="ellipse">
                        <a:avLst/>
                      </a:prstGeom>
                      <a:solidFill>
                        <a:srgbClr val="FC343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03" name="楕円 2402">
                        <a:extLst>
                          <a:ext uri="{FF2B5EF4-FFF2-40B4-BE49-F238E27FC236}">
                            <a16:creationId xmlns:a16="http://schemas.microsoft.com/office/drawing/2014/main" id="{0439300C-CE1D-60FD-264A-6E6B225059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68966" y="3537077"/>
                        <a:ext cx="57415" cy="54097"/>
                      </a:xfrm>
                      <a:prstGeom prst="ellipse">
                        <a:avLst/>
                      </a:prstGeom>
                      <a:solidFill>
                        <a:srgbClr val="FC343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sp>
                <p:nvSpPr>
                  <p:cNvPr id="2367" name="角丸四角形 2">
                    <a:extLst>
                      <a:ext uri="{FF2B5EF4-FFF2-40B4-BE49-F238E27FC236}">
                        <a16:creationId xmlns:a16="http://schemas.microsoft.com/office/drawing/2014/main" id="{7576BD17-F6DE-1294-CDC8-5395D953E469}"/>
                      </a:ext>
                    </a:extLst>
                  </p:cNvPr>
                  <p:cNvSpPr/>
                  <p:nvPr/>
                </p:nvSpPr>
                <p:spPr>
                  <a:xfrm>
                    <a:off x="3253293" y="9139055"/>
                    <a:ext cx="744994" cy="505552"/>
                  </a:xfrm>
                  <a:custGeom>
                    <a:avLst/>
                    <a:gdLst>
                      <a:gd name="connsiteX0" fmla="*/ 0 w 2823494"/>
                      <a:gd name="connsiteY0" fmla="*/ 336006 h 2015993"/>
                      <a:gd name="connsiteX1" fmla="*/ 336006 w 2823494"/>
                      <a:gd name="connsiteY1" fmla="*/ 0 h 2015993"/>
                      <a:gd name="connsiteX2" fmla="*/ 2487488 w 2823494"/>
                      <a:gd name="connsiteY2" fmla="*/ 0 h 2015993"/>
                      <a:gd name="connsiteX3" fmla="*/ 2823494 w 2823494"/>
                      <a:gd name="connsiteY3" fmla="*/ 336006 h 2015993"/>
                      <a:gd name="connsiteX4" fmla="*/ 2823494 w 2823494"/>
                      <a:gd name="connsiteY4" fmla="*/ 1679987 h 2015993"/>
                      <a:gd name="connsiteX5" fmla="*/ 2487488 w 2823494"/>
                      <a:gd name="connsiteY5" fmla="*/ 2015993 h 2015993"/>
                      <a:gd name="connsiteX6" fmla="*/ 336006 w 2823494"/>
                      <a:gd name="connsiteY6" fmla="*/ 2015993 h 2015993"/>
                      <a:gd name="connsiteX7" fmla="*/ 0 w 2823494"/>
                      <a:gd name="connsiteY7" fmla="*/ 1679987 h 2015993"/>
                      <a:gd name="connsiteX8" fmla="*/ 0 w 2823494"/>
                      <a:gd name="connsiteY8" fmla="*/ 336006 h 2015993"/>
                      <a:gd name="connsiteX0" fmla="*/ 0 w 2823494"/>
                      <a:gd name="connsiteY0" fmla="*/ 336006 h 2015993"/>
                      <a:gd name="connsiteX1" fmla="*/ 336006 w 2823494"/>
                      <a:gd name="connsiteY1" fmla="*/ 0 h 2015993"/>
                      <a:gd name="connsiteX2" fmla="*/ 2487488 w 2823494"/>
                      <a:gd name="connsiteY2" fmla="*/ 0 h 2015993"/>
                      <a:gd name="connsiteX3" fmla="*/ 2823494 w 2823494"/>
                      <a:gd name="connsiteY3" fmla="*/ 336006 h 2015993"/>
                      <a:gd name="connsiteX4" fmla="*/ 2823494 w 2823494"/>
                      <a:gd name="connsiteY4" fmla="*/ 1679987 h 2015993"/>
                      <a:gd name="connsiteX5" fmla="*/ 2487488 w 2823494"/>
                      <a:gd name="connsiteY5" fmla="*/ 2015993 h 2015993"/>
                      <a:gd name="connsiteX6" fmla="*/ 336006 w 2823494"/>
                      <a:gd name="connsiteY6" fmla="*/ 2015993 h 2015993"/>
                      <a:gd name="connsiteX7" fmla="*/ 155448 w 2823494"/>
                      <a:gd name="connsiteY7" fmla="*/ 1679987 h 2015993"/>
                      <a:gd name="connsiteX8" fmla="*/ 0 w 2823494"/>
                      <a:gd name="connsiteY8" fmla="*/ 336006 h 2015993"/>
                      <a:gd name="connsiteX0" fmla="*/ 0 w 2741198"/>
                      <a:gd name="connsiteY0" fmla="*/ 317718 h 2015993"/>
                      <a:gd name="connsiteX1" fmla="*/ 253710 w 2741198"/>
                      <a:gd name="connsiteY1" fmla="*/ 0 h 2015993"/>
                      <a:gd name="connsiteX2" fmla="*/ 2405192 w 2741198"/>
                      <a:gd name="connsiteY2" fmla="*/ 0 h 2015993"/>
                      <a:gd name="connsiteX3" fmla="*/ 2741198 w 2741198"/>
                      <a:gd name="connsiteY3" fmla="*/ 336006 h 2015993"/>
                      <a:gd name="connsiteX4" fmla="*/ 2741198 w 2741198"/>
                      <a:gd name="connsiteY4" fmla="*/ 1679987 h 2015993"/>
                      <a:gd name="connsiteX5" fmla="*/ 2405192 w 2741198"/>
                      <a:gd name="connsiteY5" fmla="*/ 2015993 h 2015993"/>
                      <a:gd name="connsiteX6" fmla="*/ 253710 w 2741198"/>
                      <a:gd name="connsiteY6" fmla="*/ 2015993 h 2015993"/>
                      <a:gd name="connsiteX7" fmla="*/ 73152 w 2741198"/>
                      <a:gd name="connsiteY7" fmla="*/ 1679987 h 2015993"/>
                      <a:gd name="connsiteX8" fmla="*/ 0 w 2741198"/>
                      <a:gd name="connsiteY8" fmla="*/ 317718 h 2015993"/>
                      <a:gd name="connsiteX0" fmla="*/ 9158 w 2668060"/>
                      <a:gd name="connsiteY0" fmla="*/ 390870 h 2015993"/>
                      <a:gd name="connsiteX1" fmla="*/ 180572 w 2668060"/>
                      <a:gd name="connsiteY1" fmla="*/ 0 h 2015993"/>
                      <a:gd name="connsiteX2" fmla="*/ 2332054 w 2668060"/>
                      <a:gd name="connsiteY2" fmla="*/ 0 h 2015993"/>
                      <a:gd name="connsiteX3" fmla="*/ 2668060 w 2668060"/>
                      <a:gd name="connsiteY3" fmla="*/ 336006 h 2015993"/>
                      <a:gd name="connsiteX4" fmla="*/ 2668060 w 2668060"/>
                      <a:gd name="connsiteY4" fmla="*/ 1679987 h 2015993"/>
                      <a:gd name="connsiteX5" fmla="*/ 2332054 w 2668060"/>
                      <a:gd name="connsiteY5" fmla="*/ 2015993 h 2015993"/>
                      <a:gd name="connsiteX6" fmla="*/ 180572 w 2668060"/>
                      <a:gd name="connsiteY6" fmla="*/ 2015993 h 2015993"/>
                      <a:gd name="connsiteX7" fmla="*/ 14 w 2668060"/>
                      <a:gd name="connsiteY7" fmla="*/ 1679987 h 2015993"/>
                      <a:gd name="connsiteX8" fmla="*/ 9158 w 2668060"/>
                      <a:gd name="connsiteY8" fmla="*/ 390870 h 2015993"/>
                      <a:gd name="connsiteX0" fmla="*/ 9158 w 2668060"/>
                      <a:gd name="connsiteY0" fmla="*/ 400014 h 2025137"/>
                      <a:gd name="connsiteX1" fmla="*/ 281156 w 2668060"/>
                      <a:gd name="connsiteY1" fmla="*/ 0 h 2025137"/>
                      <a:gd name="connsiteX2" fmla="*/ 2332054 w 2668060"/>
                      <a:gd name="connsiteY2" fmla="*/ 9144 h 2025137"/>
                      <a:gd name="connsiteX3" fmla="*/ 2668060 w 2668060"/>
                      <a:gd name="connsiteY3" fmla="*/ 345150 h 2025137"/>
                      <a:gd name="connsiteX4" fmla="*/ 2668060 w 2668060"/>
                      <a:gd name="connsiteY4" fmla="*/ 1689131 h 2025137"/>
                      <a:gd name="connsiteX5" fmla="*/ 2332054 w 2668060"/>
                      <a:gd name="connsiteY5" fmla="*/ 2025137 h 2025137"/>
                      <a:gd name="connsiteX6" fmla="*/ 180572 w 2668060"/>
                      <a:gd name="connsiteY6" fmla="*/ 2025137 h 2025137"/>
                      <a:gd name="connsiteX7" fmla="*/ 14 w 2668060"/>
                      <a:gd name="connsiteY7" fmla="*/ 1689131 h 2025137"/>
                      <a:gd name="connsiteX8" fmla="*/ 9158 w 2668060"/>
                      <a:gd name="connsiteY8" fmla="*/ 400014 h 2025137"/>
                      <a:gd name="connsiteX0" fmla="*/ 0 w 2814350"/>
                      <a:gd name="connsiteY0" fmla="*/ 390870 h 2025137"/>
                      <a:gd name="connsiteX1" fmla="*/ 427446 w 2814350"/>
                      <a:gd name="connsiteY1" fmla="*/ 0 h 2025137"/>
                      <a:gd name="connsiteX2" fmla="*/ 2478344 w 2814350"/>
                      <a:gd name="connsiteY2" fmla="*/ 9144 h 2025137"/>
                      <a:gd name="connsiteX3" fmla="*/ 2814350 w 2814350"/>
                      <a:gd name="connsiteY3" fmla="*/ 345150 h 2025137"/>
                      <a:gd name="connsiteX4" fmla="*/ 2814350 w 2814350"/>
                      <a:gd name="connsiteY4" fmla="*/ 1689131 h 2025137"/>
                      <a:gd name="connsiteX5" fmla="*/ 2478344 w 2814350"/>
                      <a:gd name="connsiteY5" fmla="*/ 2025137 h 2025137"/>
                      <a:gd name="connsiteX6" fmla="*/ 326862 w 2814350"/>
                      <a:gd name="connsiteY6" fmla="*/ 2025137 h 2025137"/>
                      <a:gd name="connsiteX7" fmla="*/ 146304 w 2814350"/>
                      <a:gd name="connsiteY7" fmla="*/ 1689131 h 2025137"/>
                      <a:gd name="connsiteX8" fmla="*/ 0 w 2814350"/>
                      <a:gd name="connsiteY8" fmla="*/ 390870 h 2025137"/>
                      <a:gd name="connsiteX0" fmla="*/ 0 w 2741198"/>
                      <a:gd name="connsiteY0" fmla="*/ 345150 h 2025137"/>
                      <a:gd name="connsiteX1" fmla="*/ 354294 w 2741198"/>
                      <a:gd name="connsiteY1" fmla="*/ 0 h 2025137"/>
                      <a:gd name="connsiteX2" fmla="*/ 2405192 w 2741198"/>
                      <a:gd name="connsiteY2" fmla="*/ 9144 h 2025137"/>
                      <a:gd name="connsiteX3" fmla="*/ 2741198 w 2741198"/>
                      <a:gd name="connsiteY3" fmla="*/ 345150 h 2025137"/>
                      <a:gd name="connsiteX4" fmla="*/ 2741198 w 2741198"/>
                      <a:gd name="connsiteY4" fmla="*/ 1689131 h 2025137"/>
                      <a:gd name="connsiteX5" fmla="*/ 2405192 w 2741198"/>
                      <a:gd name="connsiteY5" fmla="*/ 2025137 h 2025137"/>
                      <a:gd name="connsiteX6" fmla="*/ 253710 w 2741198"/>
                      <a:gd name="connsiteY6" fmla="*/ 2025137 h 2025137"/>
                      <a:gd name="connsiteX7" fmla="*/ 73152 w 2741198"/>
                      <a:gd name="connsiteY7" fmla="*/ 1689131 h 2025137"/>
                      <a:gd name="connsiteX8" fmla="*/ 0 w 2741198"/>
                      <a:gd name="connsiteY8" fmla="*/ 345150 h 2025137"/>
                      <a:gd name="connsiteX0" fmla="*/ 0 w 2741198"/>
                      <a:gd name="connsiteY0" fmla="*/ 336006 h 2015993"/>
                      <a:gd name="connsiteX1" fmla="*/ 363438 w 2741198"/>
                      <a:gd name="connsiteY1" fmla="*/ 54864 h 2015993"/>
                      <a:gd name="connsiteX2" fmla="*/ 2405192 w 2741198"/>
                      <a:gd name="connsiteY2" fmla="*/ 0 h 2015993"/>
                      <a:gd name="connsiteX3" fmla="*/ 2741198 w 2741198"/>
                      <a:gd name="connsiteY3" fmla="*/ 336006 h 2015993"/>
                      <a:gd name="connsiteX4" fmla="*/ 2741198 w 2741198"/>
                      <a:gd name="connsiteY4" fmla="*/ 1679987 h 2015993"/>
                      <a:gd name="connsiteX5" fmla="*/ 2405192 w 2741198"/>
                      <a:gd name="connsiteY5" fmla="*/ 2015993 h 2015993"/>
                      <a:gd name="connsiteX6" fmla="*/ 253710 w 2741198"/>
                      <a:gd name="connsiteY6" fmla="*/ 2015993 h 2015993"/>
                      <a:gd name="connsiteX7" fmla="*/ 73152 w 2741198"/>
                      <a:gd name="connsiteY7" fmla="*/ 1679987 h 2015993"/>
                      <a:gd name="connsiteX8" fmla="*/ 0 w 2741198"/>
                      <a:gd name="connsiteY8" fmla="*/ 336006 h 2015993"/>
                      <a:gd name="connsiteX0" fmla="*/ 0 w 2741198"/>
                      <a:gd name="connsiteY0" fmla="*/ 281142 h 1961129"/>
                      <a:gd name="connsiteX1" fmla="*/ 363438 w 2741198"/>
                      <a:gd name="connsiteY1" fmla="*/ 0 h 1961129"/>
                      <a:gd name="connsiteX2" fmla="*/ 2213168 w 2741198"/>
                      <a:gd name="connsiteY2" fmla="*/ 64008 h 1961129"/>
                      <a:gd name="connsiteX3" fmla="*/ 2741198 w 2741198"/>
                      <a:gd name="connsiteY3" fmla="*/ 281142 h 1961129"/>
                      <a:gd name="connsiteX4" fmla="*/ 2741198 w 2741198"/>
                      <a:gd name="connsiteY4" fmla="*/ 1625123 h 1961129"/>
                      <a:gd name="connsiteX5" fmla="*/ 2405192 w 2741198"/>
                      <a:gd name="connsiteY5" fmla="*/ 1961129 h 1961129"/>
                      <a:gd name="connsiteX6" fmla="*/ 253710 w 2741198"/>
                      <a:gd name="connsiteY6" fmla="*/ 1961129 h 1961129"/>
                      <a:gd name="connsiteX7" fmla="*/ 73152 w 2741198"/>
                      <a:gd name="connsiteY7" fmla="*/ 1625123 h 1961129"/>
                      <a:gd name="connsiteX8" fmla="*/ 0 w 2741198"/>
                      <a:gd name="connsiteY8" fmla="*/ 281142 h 1961129"/>
                      <a:gd name="connsiteX0" fmla="*/ 0 w 2741198"/>
                      <a:gd name="connsiteY0" fmla="*/ 281142 h 1961129"/>
                      <a:gd name="connsiteX1" fmla="*/ 363438 w 2741198"/>
                      <a:gd name="connsiteY1" fmla="*/ 0 h 1961129"/>
                      <a:gd name="connsiteX2" fmla="*/ 2213168 w 2741198"/>
                      <a:gd name="connsiteY2" fmla="*/ 64008 h 1961129"/>
                      <a:gd name="connsiteX3" fmla="*/ 2494310 w 2741198"/>
                      <a:gd name="connsiteY3" fmla="*/ 363438 h 1961129"/>
                      <a:gd name="connsiteX4" fmla="*/ 2741198 w 2741198"/>
                      <a:gd name="connsiteY4" fmla="*/ 1625123 h 1961129"/>
                      <a:gd name="connsiteX5" fmla="*/ 2405192 w 2741198"/>
                      <a:gd name="connsiteY5" fmla="*/ 1961129 h 1961129"/>
                      <a:gd name="connsiteX6" fmla="*/ 253710 w 2741198"/>
                      <a:gd name="connsiteY6" fmla="*/ 1961129 h 1961129"/>
                      <a:gd name="connsiteX7" fmla="*/ 73152 w 2741198"/>
                      <a:gd name="connsiteY7" fmla="*/ 1625123 h 1961129"/>
                      <a:gd name="connsiteX8" fmla="*/ 0 w 2741198"/>
                      <a:gd name="connsiteY8" fmla="*/ 281142 h 1961129"/>
                      <a:gd name="connsiteX0" fmla="*/ 0 w 2741198"/>
                      <a:gd name="connsiteY0" fmla="*/ 281142 h 2186049"/>
                      <a:gd name="connsiteX1" fmla="*/ 363438 w 2741198"/>
                      <a:gd name="connsiteY1" fmla="*/ 0 h 2186049"/>
                      <a:gd name="connsiteX2" fmla="*/ 2213168 w 2741198"/>
                      <a:gd name="connsiteY2" fmla="*/ 64008 h 2186049"/>
                      <a:gd name="connsiteX3" fmla="*/ 2494310 w 2741198"/>
                      <a:gd name="connsiteY3" fmla="*/ 363438 h 2186049"/>
                      <a:gd name="connsiteX4" fmla="*/ 2741198 w 2741198"/>
                      <a:gd name="connsiteY4" fmla="*/ 1625123 h 2186049"/>
                      <a:gd name="connsiteX5" fmla="*/ 2488602 w 2741198"/>
                      <a:gd name="connsiteY5" fmla="*/ 2186049 h 2186049"/>
                      <a:gd name="connsiteX6" fmla="*/ 253710 w 2741198"/>
                      <a:gd name="connsiteY6" fmla="*/ 1961129 h 2186049"/>
                      <a:gd name="connsiteX7" fmla="*/ 73152 w 2741198"/>
                      <a:gd name="connsiteY7" fmla="*/ 1625123 h 2186049"/>
                      <a:gd name="connsiteX8" fmla="*/ 0 w 2741198"/>
                      <a:gd name="connsiteY8" fmla="*/ 281142 h 2186049"/>
                      <a:gd name="connsiteX0" fmla="*/ 0 w 2741198"/>
                      <a:gd name="connsiteY0" fmla="*/ 281142 h 2186049"/>
                      <a:gd name="connsiteX1" fmla="*/ 363438 w 2741198"/>
                      <a:gd name="connsiteY1" fmla="*/ 0 h 2186049"/>
                      <a:gd name="connsiteX2" fmla="*/ 2213168 w 2741198"/>
                      <a:gd name="connsiteY2" fmla="*/ 64008 h 2186049"/>
                      <a:gd name="connsiteX3" fmla="*/ 2494310 w 2741198"/>
                      <a:gd name="connsiteY3" fmla="*/ 363438 h 2186049"/>
                      <a:gd name="connsiteX4" fmla="*/ 2741198 w 2741198"/>
                      <a:gd name="connsiteY4" fmla="*/ 1660637 h 2186049"/>
                      <a:gd name="connsiteX5" fmla="*/ 2488602 w 2741198"/>
                      <a:gd name="connsiteY5" fmla="*/ 2186049 h 2186049"/>
                      <a:gd name="connsiteX6" fmla="*/ 253710 w 2741198"/>
                      <a:gd name="connsiteY6" fmla="*/ 1961129 h 2186049"/>
                      <a:gd name="connsiteX7" fmla="*/ 73152 w 2741198"/>
                      <a:gd name="connsiteY7" fmla="*/ 1625123 h 2186049"/>
                      <a:gd name="connsiteX8" fmla="*/ 0 w 2741198"/>
                      <a:gd name="connsiteY8" fmla="*/ 281142 h 2186049"/>
                      <a:gd name="connsiteX0" fmla="*/ 0 w 2741234"/>
                      <a:gd name="connsiteY0" fmla="*/ 281142 h 2209725"/>
                      <a:gd name="connsiteX1" fmla="*/ 363438 w 2741234"/>
                      <a:gd name="connsiteY1" fmla="*/ 0 h 2209725"/>
                      <a:gd name="connsiteX2" fmla="*/ 2213168 w 2741234"/>
                      <a:gd name="connsiteY2" fmla="*/ 64008 h 2209725"/>
                      <a:gd name="connsiteX3" fmla="*/ 2494310 w 2741234"/>
                      <a:gd name="connsiteY3" fmla="*/ 363438 h 2209725"/>
                      <a:gd name="connsiteX4" fmla="*/ 2741198 w 2741234"/>
                      <a:gd name="connsiteY4" fmla="*/ 1660637 h 2209725"/>
                      <a:gd name="connsiteX5" fmla="*/ 2562745 w 2741234"/>
                      <a:gd name="connsiteY5" fmla="*/ 2209725 h 2209725"/>
                      <a:gd name="connsiteX6" fmla="*/ 253710 w 2741234"/>
                      <a:gd name="connsiteY6" fmla="*/ 1961129 h 2209725"/>
                      <a:gd name="connsiteX7" fmla="*/ 73152 w 2741234"/>
                      <a:gd name="connsiteY7" fmla="*/ 1625123 h 2209725"/>
                      <a:gd name="connsiteX8" fmla="*/ 0 w 2741234"/>
                      <a:gd name="connsiteY8" fmla="*/ 281142 h 2209725"/>
                      <a:gd name="connsiteX0" fmla="*/ 0 w 2741234"/>
                      <a:gd name="connsiteY0" fmla="*/ 281142 h 2209725"/>
                      <a:gd name="connsiteX1" fmla="*/ 363438 w 2741234"/>
                      <a:gd name="connsiteY1" fmla="*/ 0 h 2209725"/>
                      <a:gd name="connsiteX2" fmla="*/ 2213168 w 2741234"/>
                      <a:gd name="connsiteY2" fmla="*/ 64008 h 2209725"/>
                      <a:gd name="connsiteX3" fmla="*/ 2494310 w 2741234"/>
                      <a:gd name="connsiteY3" fmla="*/ 363438 h 2209725"/>
                      <a:gd name="connsiteX4" fmla="*/ 2741198 w 2741234"/>
                      <a:gd name="connsiteY4" fmla="*/ 1660637 h 2209725"/>
                      <a:gd name="connsiteX5" fmla="*/ 2562745 w 2741234"/>
                      <a:gd name="connsiteY5" fmla="*/ 2209725 h 2209725"/>
                      <a:gd name="connsiteX6" fmla="*/ 253710 w 2741234"/>
                      <a:gd name="connsiteY6" fmla="*/ 2138698 h 2209725"/>
                      <a:gd name="connsiteX7" fmla="*/ 73152 w 2741234"/>
                      <a:gd name="connsiteY7" fmla="*/ 1625123 h 2209725"/>
                      <a:gd name="connsiteX8" fmla="*/ 0 w 2741234"/>
                      <a:gd name="connsiteY8" fmla="*/ 281142 h 2209725"/>
                      <a:gd name="connsiteX0" fmla="*/ 0 w 2741234"/>
                      <a:gd name="connsiteY0" fmla="*/ 281142 h 2209725"/>
                      <a:gd name="connsiteX1" fmla="*/ 363438 w 2741234"/>
                      <a:gd name="connsiteY1" fmla="*/ 0 h 2209725"/>
                      <a:gd name="connsiteX2" fmla="*/ 2183132 w 2741234"/>
                      <a:gd name="connsiteY2" fmla="*/ 107853 h 2209725"/>
                      <a:gd name="connsiteX3" fmla="*/ 2494310 w 2741234"/>
                      <a:gd name="connsiteY3" fmla="*/ 363438 h 2209725"/>
                      <a:gd name="connsiteX4" fmla="*/ 2741198 w 2741234"/>
                      <a:gd name="connsiteY4" fmla="*/ 1660637 h 2209725"/>
                      <a:gd name="connsiteX5" fmla="*/ 2562745 w 2741234"/>
                      <a:gd name="connsiteY5" fmla="*/ 2209725 h 2209725"/>
                      <a:gd name="connsiteX6" fmla="*/ 253710 w 2741234"/>
                      <a:gd name="connsiteY6" fmla="*/ 2138698 h 2209725"/>
                      <a:gd name="connsiteX7" fmla="*/ 73152 w 2741234"/>
                      <a:gd name="connsiteY7" fmla="*/ 1625123 h 2209725"/>
                      <a:gd name="connsiteX8" fmla="*/ 0 w 2741234"/>
                      <a:gd name="connsiteY8" fmla="*/ 281142 h 2209725"/>
                      <a:gd name="connsiteX0" fmla="*/ 0 w 2741234"/>
                      <a:gd name="connsiteY0" fmla="*/ 281142 h 2209725"/>
                      <a:gd name="connsiteX1" fmla="*/ 363438 w 2741234"/>
                      <a:gd name="connsiteY1" fmla="*/ 0 h 2209725"/>
                      <a:gd name="connsiteX2" fmla="*/ 2183132 w 2741234"/>
                      <a:gd name="connsiteY2" fmla="*/ 107853 h 2209725"/>
                      <a:gd name="connsiteX3" fmla="*/ 2490020 w 2741234"/>
                      <a:gd name="connsiteY3" fmla="*/ 330555 h 2209725"/>
                      <a:gd name="connsiteX4" fmla="*/ 2741198 w 2741234"/>
                      <a:gd name="connsiteY4" fmla="*/ 1660637 h 2209725"/>
                      <a:gd name="connsiteX5" fmla="*/ 2562745 w 2741234"/>
                      <a:gd name="connsiteY5" fmla="*/ 2209725 h 2209725"/>
                      <a:gd name="connsiteX6" fmla="*/ 253710 w 2741234"/>
                      <a:gd name="connsiteY6" fmla="*/ 2138698 h 2209725"/>
                      <a:gd name="connsiteX7" fmla="*/ 73152 w 2741234"/>
                      <a:gd name="connsiteY7" fmla="*/ 1625123 h 2209725"/>
                      <a:gd name="connsiteX8" fmla="*/ 0 w 2741234"/>
                      <a:gd name="connsiteY8" fmla="*/ 281142 h 2209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1234" h="2209725">
                        <a:moveTo>
                          <a:pt x="0" y="281142"/>
                        </a:moveTo>
                        <a:cubicBezTo>
                          <a:pt x="0" y="95571"/>
                          <a:pt x="177867" y="0"/>
                          <a:pt x="363438" y="0"/>
                        </a:cubicBezTo>
                        <a:lnTo>
                          <a:pt x="2183132" y="107853"/>
                        </a:lnTo>
                        <a:cubicBezTo>
                          <a:pt x="2368703" y="107853"/>
                          <a:pt x="2490020" y="144984"/>
                          <a:pt x="2490020" y="330555"/>
                        </a:cubicBezTo>
                        <a:lnTo>
                          <a:pt x="2741198" y="1660637"/>
                        </a:lnTo>
                        <a:cubicBezTo>
                          <a:pt x="2741198" y="1846208"/>
                          <a:pt x="2748316" y="2209725"/>
                          <a:pt x="2562745" y="2209725"/>
                        </a:cubicBezTo>
                        <a:lnTo>
                          <a:pt x="253710" y="2138698"/>
                        </a:lnTo>
                        <a:cubicBezTo>
                          <a:pt x="68139" y="2138698"/>
                          <a:pt x="73152" y="1810694"/>
                          <a:pt x="73152" y="1625123"/>
                        </a:cubicBezTo>
                        <a:cubicBezTo>
                          <a:pt x="73152" y="1177129"/>
                          <a:pt x="0" y="729136"/>
                          <a:pt x="0" y="28114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  <a:alpha val="3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327" name="グループ化 2326">
                  <a:extLst>
                    <a:ext uri="{FF2B5EF4-FFF2-40B4-BE49-F238E27FC236}">
                      <a16:creationId xmlns:a16="http://schemas.microsoft.com/office/drawing/2014/main" id="{075824C5-5771-989C-2D72-A654648E1F83}"/>
                    </a:ext>
                  </a:extLst>
                </p:cNvPr>
                <p:cNvGrpSpPr/>
                <p:nvPr/>
              </p:nvGrpSpPr>
              <p:grpSpPr>
                <a:xfrm>
                  <a:off x="7406164" y="2389163"/>
                  <a:ext cx="766879" cy="738074"/>
                  <a:chOff x="11250984" y="3575398"/>
                  <a:chExt cx="876825" cy="931452"/>
                </a:xfrm>
              </p:grpSpPr>
              <p:sp>
                <p:nvSpPr>
                  <p:cNvPr id="2354" name="楕円 20">
                    <a:extLst>
                      <a:ext uri="{FF2B5EF4-FFF2-40B4-BE49-F238E27FC236}">
                        <a16:creationId xmlns:a16="http://schemas.microsoft.com/office/drawing/2014/main" id="{4ADB3724-1861-B544-945C-15B2CF0AADF3}"/>
                      </a:ext>
                    </a:extLst>
                  </p:cNvPr>
                  <p:cNvSpPr/>
                  <p:nvPr/>
                </p:nvSpPr>
                <p:spPr>
                  <a:xfrm>
                    <a:off x="11295561" y="3728877"/>
                    <a:ext cx="832248" cy="750190"/>
                  </a:xfrm>
                  <a:custGeom>
                    <a:avLst/>
                    <a:gdLst>
                      <a:gd name="connsiteX0" fmla="*/ 0 w 863997"/>
                      <a:gd name="connsiteY0" fmla="*/ 431999 h 863997"/>
                      <a:gd name="connsiteX1" fmla="*/ 431999 w 863997"/>
                      <a:gd name="connsiteY1" fmla="*/ 0 h 863997"/>
                      <a:gd name="connsiteX2" fmla="*/ 863998 w 863997"/>
                      <a:gd name="connsiteY2" fmla="*/ 431999 h 863997"/>
                      <a:gd name="connsiteX3" fmla="*/ 431999 w 863997"/>
                      <a:gd name="connsiteY3" fmla="*/ 863998 h 863997"/>
                      <a:gd name="connsiteX4" fmla="*/ 0 w 863997"/>
                      <a:gd name="connsiteY4" fmla="*/ 431999 h 863997"/>
                      <a:gd name="connsiteX0" fmla="*/ 0 w 870348"/>
                      <a:gd name="connsiteY0" fmla="*/ 432146 h 864325"/>
                      <a:gd name="connsiteX1" fmla="*/ 431999 w 870348"/>
                      <a:gd name="connsiteY1" fmla="*/ 147 h 864325"/>
                      <a:gd name="connsiteX2" fmla="*/ 870348 w 870348"/>
                      <a:gd name="connsiteY2" fmla="*/ 470246 h 864325"/>
                      <a:gd name="connsiteX3" fmla="*/ 431999 w 870348"/>
                      <a:gd name="connsiteY3" fmla="*/ 864145 h 864325"/>
                      <a:gd name="connsiteX4" fmla="*/ 0 w 870348"/>
                      <a:gd name="connsiteY4" fmla="*/ 432146 h 864325"/>
                      <a:gd name="connsiteX0" fmla="*/ 0 w 870348"/>
                      <a:gd name="connsiteY0" fmla="*/ 432095 h 750331"/>
                      <a:gd name="connsiteX1" fmla="*/ 431999 w 870348"/>
                      <a:gd name="connsiteY1" fmla="*/ 96 h 750331"/>
                      <a:gd name="connsiteX2" fmla="*/ 870348 w 870348"/>
                      <a:gd name="connsiteY2" fmla="*/ 470195 h 750331"/>
                      <a:gd name="connsiteX3" fmla="*/ 431999 w 870348"/>
                      <a:gd name="connsiteY3" fmla="*/ 749794 h 750331"/>
                      <a:gd name="connsiteX4" fmla="*/ 0 w 870348"/>
                      <a:gd name="connsiteY4" fmla="*/ 432095 h 750331"/>
                      <a:gd name="connsiteX0" fmla="*/ 0 w 832248"/>
                      <a:gd name="connsiteY0" fmla="*/ 438415 h 750153"/>
                      <a:gd name="connsiteX1" fmla="*/ 393899 w 832248"/>
                      <a:gd name="connsiteY1" fmla="*/ 66 h 750153"/>
                      <a:gd name="connsiteX2" fmla="*/ 832248 w 832248"/>
                      <a:gd name="connsiteY2" fmla="*/ 470165 h 750153"/>
                      <a:gd name="connsiteX3" fmla="*/ 393899 w 832248"/>
                      <a:gd name="connsiteY3" fmla="*/ 749764 h 750153"/>
                      <a:gd name="connsiteX4" fmla="*/ 0 w 832248"/>
                      <a:gd name="connsiteY4" fmla="*/ 438415 h 750153"/>
                      <a:gd name="connsiteX0" fmla="*/ 0 w 832248"/>
                      <a:gd name="connsiteY0" fmla="*/ 438452 h 750190"/>
                      <a:gd name="connsiteX1" fmla="*/ 393899 w 832248"/>
                      <a:gd name="connsiteY1" fmla="*/ 103 h 750190"/>
                      <a:gd name="connsiteX2" fmla="*/ 832248 w 832248"/>
                      <a:gd name="connsiteY2" fmla="*/ 470202 h 750190"/>
                      <a:gd name="connsiteX3" fmla="*/ 393899 w 832248"/>
                      <a:gd name="connsiteY3" fmla="*/ 749801 h 750190"/>
                      <a:gd name="connsiteX4" fmla="*/ 0 w 832248"/>
                      <a:gd name="connsiteY4" fmla="*/ 438452 h 75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2248" h="750190">
                        <a:moveTo>
                          <a:pt x="0" y="438452"/>
                        </a:moveTo>
                        <a:cubicBezTo>
                          <a:pt x="0" y="192852"/>
                          <a:pt x="255191" y="-5189"/>
                          <a:pt x="393899" y="103"/>
                        </a:cubicBezTo>
                        <a:cubicBezTo>
                          <a:pt x="532607" y="5395"/>
                          <a:pt x="832248" y="231616"/>
                          <a:pt x="832248" y="470202"/>
                        </a:cubicBezTo>
                        <a:cubicBezTo>
                          <a:pt x="832248" y="708788"/>
                          <a:pt x="532607" y="755093"/>
                          <a:pt x="393899" y="749801"/>
                        </a:cubicBezTo>
                        <a:cubicBezTo>
                          <a:pt x="255191" y="744509"/>
                          <a:pt x="0" y="684052"/>
                          <a:pt x="0" y="43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55" name="楕円 23">
                    <a:extLst>
                      <a:ext uri="{FF2B5EF4-FFF2-40B4-BE49-F238E27FC236}">
                        <a16:creationId xmlns:a16="http://schemas.microsoft.com/office/drawing/2014/main" id="{D91CCD22-6CA8-E1F4-4E19-B6428A415FB3}"/>
                      </a:ext>
                    </a:extLst>
                  </p:cNvPr>
                  <p:cNvSpPr/>
                  <p:nvPr/>
                </p:nvSpPr>
                <p:spPr>
                  <a:xfrm rot="10567401">
                    <a:off x="11250984" y="4399211"/>
                    <a:ext cx="257921" cy="107639"/>
                  </a:xfrm>
                  <a:custGeom>
                    <a:avLst/>
                    <a:gdLst>
                      <a:gd name="connsiteX0" fmla="*/ 0 w 287999"/>
                      <a:gd name="connsiteY0" fmla="*/ 22860 h 45719"/>
                      <a:gd name="connsiteX1" fmla="*/ 144000 w 287999"/>
                      <a:gd name="connsiteY1" fmla="*/ 0 h 45719"/>
                      <a:gd name="connsiteX2" fmla="*/ 288000 w 287999"/>
                      <a:gd name="connsiteY2" fmla="*/ 22860 h 45719"/>
                      <a:gd name="connsiteX3" fmla="*/ 144000 w 287999"/>
                      <a:gd name="connsiteY3" fmla="*/ 45720 h 45719"/>
                      <a:gd name="connsiteX4" fmla="*/ 0 w 287999"/>
                      <a:gd name="connsiteY4" fmla="*/ 22860 h 45719"/>
                      <a:gd name="connsiteX0" fmla="*/ 22 w 288022"/>
                      <a:gd name="connsiteY0" fmla="*/ 22860 h 69533"/>
                      <a:gd name="connsiteX1" fmla="*/ 144022 w 288022"/>
                      <a:gd name="connsiteY1" fmla="*/ 0 h 69533"/>
                      <a:gd name="connsiteX2" fmla="*/ 288022 w 288022"/>
                      <a:gd name="connsiteY2" fmla="*/ 22860 h 69533"/>
                      <a:gd name="connsiteX3" fmla="*/ 136084 w 288022"/>
                      <a:gd name="connsiteY3" fmla="*/ 69533 h 69533"/>
                      <a:gd name="connsiteX4" fmla="*/ 22 w 288022"/>
                      <a:gd name="connsiteY4" fmla="*/ 22860 h 69533"/>
                      <a:gd name="connsiteX0" fmla="*/ 22 w 288022"/>
                      <a:gd name="connsiteY0" fmla="*/ 22860 h 69539"/>
                      <a:gd name="connsiteX1" fmla="*/ 144022 w 288022"/>
                      <a:gd name="connsiteY1" fmla="*/ 0 h 69539"/>
                      <a:gd name="connsiteX2" fmla="*/ 288022 w 288022"/>
                      <a:gd name="connsiteY2" fmla="*/ 22860 h 69539"/>
                      <a:gd name="connsiteX3" fmla="*/ 136084 w 288022"/>
                      <a:gd name="connsiteY3" fmla="*/ 69533 h 69539"/>
                      <a:gd name="connsiteX4" fmla="*/ 22 w 288022"/>
                      <a:gd name="connsiteY4" fmla="*/ 22860 h 69539"/>
                      <a:gd name="connsiteX0" fmla="*/ 14 w 257921"/>
                      <a:gd name="connsiteY0" fmla="*/ 22863 h 69537"/>
                      <a:gd name="connsiteX1" fmla="*/ 144014 w 257921"/>
                      <a:gd name="connsiteY1" fmla="*/ 3 h 69537"/>
                      <a:gd name="connsiteX2" fmla="*/ 257921 w 257921"/>
                      <a:gd name="connsiteY2" fmla="*/ 21546 h 69537"/>
                      <a:gd name="connsiteX3" fmla="*/ 136076 w 257921"/>
                      <a:gd name="connsiteY3" fmla="*/ 69536 h 69537"/>
                      <a:gd name="connsiteX4" fmla="*/ 14 w 257921"/>
                      <a:gd name="connsiteY4" fmla="*/ 22863 h 69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921" h="69537">
                        <a:moveTo>
                          <a:pt x="14" y="22863"/>
                        </a:moveTo>
                        <a:cubicBezTo>
                          <a:pt x="1337" y="11274"/>
                          <a:pt x="101030" y="222"/>
                          <a:pt x="144014" y="3"/>
                        </a:cubicBezTo>
                        <a:cubicBezTo>
                          <a:pt x="186998" y="-216"/>
                          <a:pt x="257921" y="8921"/>
                          <a:pt x="257921" y="21546"/>
                        </a:cubicBezTo>
                        <a:cubicBezTo>
                          <a:pt x="250997" y="69845"/>
                          <a:pt x="179060" y="69317"/>
                          <a:pt x="136076" y="69536"/>
                        </a:cubicBezTo>
                        <a:cubicBezTo>
                          <a:pt x="93092" y="69755"/>
                          <a:pt x="-1309" y="34452"/>
                          <a:pt x="14" y="22863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56" name="楕円 23">
                    <a:extLst>
                      <a:ext uri="{FF2B5EF4-FFF2-40B4-BE49-F238E27FC236}">
                        <a16:creationId xmlns:a16="http://schemas.microsoft.com/office/drawing/2014/main" id="{60E867F1-80FF-14CF-5C79-C3E52C69166F}"/>
                      </a:ext>
                    </a:extLst>
                  </p:cNvPr>
                  <p:cNvSpPr/>
                  <p:nvPr/>
                </p:nvSpPr>
                <p:spPr>
                  <a:xfrm rot="8176592" flipH="1">
                    <a:off x="11772854" y="4411640"/>
                    <a:ext cx="257511" cy="91891"/>
                  </a:xfrm>
                  <a:custGeom>
                    <a:avLst/>
                    <a:gdLst>
                      <a:gd name="connsiteX0" fmla="*/ 0 w 287999"/>
                      <a:gd name="connsiteY0" fmla="*/ 22860 h 45719"/>
                      <a:gd name="connsiteX1" fmla="*/ 144000 w 287999"/>
                      <a:gd name="connsiteY1" fmla="*/ 0 h 45719"/>
                      <a:gd name="connsiteX2" fmla="*/ 288000 w 287999"/>
                      <a:gd name="connsiteY2" fmla="*/ 22860 h 45719"/>
                      <a:gd name="connsiteX3" fmla="*/ 144000 w 287999"/>
                      <a:gd name="connsiteY3" fmla="*/ 45720 h 45719"/>
                      <a:gd name="connsiteX4" fmla="*/ 0 w 287999"/>
                      <a:gd name="connsiteY4" fmla="*/ 22860 h 45719"/>
                      <a:gd name="connsiteX0" fmla="*/ 22 w 288022"/>
                      <a:gd name="connsiteY0" fmla="*/ 22860 h 69533"/>
                      <a:gd name="connsiteX1" fmla="*/ 144022 w 288022"/>
                      <a:gd name="connsiteY1" fmla="*/ 0 h 69533"/>
                      <a:gd name="connsiteX2" fmla="*/ 288022 w 288022"/>
                      <a:gd name="connsiteY2" fmla="*/ 22860 h 69533"/>
                      <a:gd name="connsiteX3" fmla="*/ 136084 w 288022"/>
                      <a:gd name="connsiteY3" fmla="*/ 69533 h 69533"/>
                      <a:gd name="connsiteX4" fmla="*/ 22 w 288022"/>
                      <a:gd name="connsiteY4" fmla="*/ 22860 h 69533"/>
                      <a:gd name="connsiteX0" fmla="*/ 22 w 288022"/>
                      <a:gd name="connsiteY0" fmla="*/ 22860 h 69539"/>
                      <a:gd name="connsiteX1" fmla="*/ 144022 w 288022"/>
                      <a:gd name="connsiteY1" fmla="*/ 0 h 69539"/>
                      <a:gd name="connsiteX2" fmla="*/ 288022 w 288022"/>
                      <a:gd name="connsiteY2" fmla="*/ 22860 h 69539"/>
                      <a:gd name="connsiteX3" fmla="*/ 136084 w 288022"/>
                      <a:gd name="connsiteY3" fmla="*/ 69533 h 69539"/>
                      <a:gd name="connsiteX4" fmla="*/ 22 w 288022"/>
                      <a:gd name="connsiteY4" fmla="*/ 22860 h 69539"/>
                      <a:gd name="connsiteX0" fmla="*/ 14 w 257921"/>
                      <a:gd name="connsiteY0" fmla="*/ 22863 h 69537"/>
                      <a:gd name="connsiteX1" fmla="*/ 144014 w 257921"/>
                      <a:gd name="connsiteY1" fmla="*/ 3 h 69537"/>
                      <a:gd name="connsiteX2" fmla="*/ 257921 w 257921"/>
                      <a:gd name="connsiteY2" fmla="*/ 21546 h 69537"/>
                      <a:gd name="connsiteX3" fmla="*/ 136076 w 257921"/>
                      <a:gd name="connsiteY3" fmla="*/ 69536 h 69537"/>
                      <a:gd name="connsiteX4" fmla="*/ 14 w 257921"/>
                      <a:gd name="connsiteY4" fmla="*/ 22863 h 69537"/>
                      <a:gd name="connsiteX0" fmla="*/ 308 w 258215"/>
                      <a:gd name="connsiteY0" fmla="*/ 26864 h 73542"/>
                      <a:gd name="connsiteX1" fmla="*/ 144308 w 258215"/>
                      <a:gd name="connsiteY1" fmla="*/ 4004 h 73542"/>
                      <a:gd name="connsiteX2" fmla="*/ 258215 w 258215"/>
                      <a:gd name="connsiteY2" fmla="*/ 25547 h 73542"/>
                      <a:gd name="connsiteX3" fmla="*/ 136370 w 258215"/>
                      <a:gd name="connsiteY3" fmla="*/ 73537 h 73542"/>
                      <a:gd name="connsiteX4" fmla="*/ 308 w 258215"/>
                      <a:gd name="connsiteY4" fmla="*/ 26864 h 73542"/>
                      <a:gd name="connsiteX0" fmla="*/ 333 w 305232"/>
                      <a:gd name="connsiteY0" fmla="*/ 26570 h 73332"/>
                      <a:gd name="connsiteX1" fmla="*/ 144333 w 305232"/>
                      <a:gd name="connsiteY1" fmla="*/ 3710 h 73332"/>
                      <a:gd name="connsiteX2" fmla="*/ 305231 w 305232"/>
                      <a:gd name="connsiteY2" fmla="*/ 20743 h 73332"/>
                      <a:gd name="connsiteX3" fmla="*/ 136395 w 305232"/>
                      <a:gd name="connsiteY3" fmla="*/ 73243 h 73332"/>
                      <a:gd name="connsiteX4" fmla="*/ 333 w 305232"/>
                      <a:gd name="connsiteY4" fmla="*/ 26570 h 73332"/>
                      <a:gd name="connsiteX0" fmla="*/ 70 w 304968"/>
                      <a:gd name="connsiteY0" fmla="*/ 22971 h 52874"/>
                      <a:gd name="connsiteX1" fmla="*/ 144070 w 304968"/>
                      <a:gd name="connsiteY1" fmla="*/ 111 h 52874"/>
                      <a:gd name="connsiteX2" fmla="*/ 304968 w 304968"/>
                      <a:gd name="connsiteY2" fmla="*/ 17144 h 52874"/>
                      <a:gd name="connsiteX3" fmla="*/ 127520 w 304968"/>
                      <a:gd name="connsiteY3" fmla="*/ 51405 h 52874"/>
                      <a:gd name="connsiteX4" fmla="*/ 70 w 304968"/>
                      <a:gd name="connsiteY4" fmla="*/ 22971 h 52874"/>
                      <a:gd name="connsiteX0" fmla="*/ 1810 w 306708"/>
                      <a:gd name="connsiteY0" fmla="*/ 24551 h 54454"/>
                      <a:gd name="connsiteX1" fmla="*/ 145810 w 306708"/>
                      <a:gd name="connsiteY1" fmla="*/ 1691 h 54454"/>
                      <a:gd name="connsiteX2" fmla="*/ 306708 w 306708"/>
                      <a:gd name="connsiteY2" fmla="*/ 18724 h 54454"/>
                      <a:gd name="connsiteX3" fmla="*/ 129260 w 306708"/>
                      <a:gd name="connsiteY3" fmla="*/ 52985 h 54454"/>
                      <a:gd name="connsiteX4" fmla="*/ 1810 w 306708"/>
                      <a:gd name="connsiteY4" fmla="*/ 24551 h 54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708" h="54454">
                        <a:moveTo>
                          <a:pt x="1810" y="24551"/>
                        </a:moveTo>
                        <a:cubicBezTo>
                          <a:pt x="17700" y="-10678"/>
                          <a:pt x="94994" y="2662"/>
                          <a:pt x="145810" y="1691"/>
                        </a:cubicBezTo>
                        <a:cubicBezTo>
                          <a:pt x="196626" y="720"/>
                          <a:pt x="306708" y="6099"/>
                          <a:pt x="306708" y="18724"/>
                        </a:cubicBezTo>
                        <a:cubicBezTo>
                          <a:pt x="299784" y="67023"/>
                          <a:pt x="180076" y="52014"/>
                          <a:pt x="129260" y="52985"/>
                        </a:cubicBezTo>
                        <a:cubicBezTo>
                          <a:pt x="78444" y="53956"/>
                          <a:pt x="-14080" y="59780"/>
                          <a:pt x="1810" y="24551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57" name="フリーフォーム 328">
                    <a:extLst>
                      <a:ext uri="{FF2B5EF4-FFF2-40B4-BE49-F238E27FC236}">
                        <a16:creationId xmlns:a16="http://schemas.microsoft.com/office/drawing/2014/main" id="{A979C83D-D7E4-430F-A58E-127CAC542AE5}"/>
                      </a:ext>
                    </a:extLst>
                  </p:cNvPr>
                  <p:cNvSpPr/>
                  <p:nvPr/>
                </p:nvSpPr>
                <p:spPr>
                  <a:xfrm rot="19789349" flipH="1">
                    <a:off x="11627919" y="3575398"/>
                    <a:ext cx="163084" cy="154142"/>
                  </a:xfrm>
                  <a:custGeom>
                    <a:avLst/>
                    <a:gdLst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66675 w 146050"/>
                      <a:gd name="connsiteY2" fmla="*/ 11112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72928 w 149128"/>
                      <a:gd name="connsiteY0" fmla="*/ 136525 h 136525"/>
                      <a:gd name="connsiteX1" fmla="*/ 3078 w 149128"/>
                      <a:gd name="connsiteY1" fmla="*/ 0 h 136525"/>
                      <a:gd name="connsiteX2" fmla="*/ 76103 w 149128"/>
                      <a:gd name="connsiteY2" fmla="*/ 9524 h 136525"/>
                      <a:gd name="connsiteX3" fmla="*/ 149128 w 149128"/>
                      <a:gd name="connsiteY3" fmla="*/ 104775 h 136525"/>
                      <a:gd name="connsiteX4" fmla="*/ 72928 w 149128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106981 w 146050"/>
                      <a:gd name="connsiteY2" fmla="*/ 24203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82314 w 146050"/>
                      <a:gd name="connsiteY0" fmla="*/ 154142 h 154142"/>
                      <a:gd name="connsiteX1" fmla="*/ 0 w 146050"/>
                      <a:gd name="connsiteY1" fmla="*/ 0 h 154142"/>
                      <a:gd name="connsiteX2" fmla="*/ 106981 w 146050"/>
                      <a:gd name="connsiteY2" fmla="*/ 24203 h 154142"/>
                      <a:gd name="connsiteX3" fmla="*/ 146050 w 146050"/>
                      <a:gd name="connsiteY3" fmla="*/ 104775 h 154142"/>
                      <a:gd name="connsiteX4" fmla="*/ 82314 w 146050"/>
                      <a:gd name="connsiteY4" fmla="*/ 154142 h 154142"/>
                      <a:gd name="connsiteX0" fmla="*/ 82314 w 146050"/>
                      <a:gd name="connsiteY0" fmla="*/ 154142 h 154142"/>
                      <a:gd name="connsiteX1" fmla="*/ 0 w 146050"/>
                      <a:gd name="connsiteY1" fmla="*/ 0 h 154142"/>
                      <a:gd name="connsiteX2" fmla="*/ 106981 w 146050"/>
                      <a:gd name="connsiteY2" fmla="*/ 24203 h 154142"/>
                      <a:gd name="connsiteX3" fmla="*/ 146050 w 146050"/>
                      <a:gd name="connsiteY3" fmla="*/ 104775 h 154142"/>
                      <a:gd name="connsiteX4" fmla="*/ 82314 w 146050"/>
                      <a:gd name="connsiteY4" fmla="*/ 154142 h 154142"/>
                      <a:gd name="connsiteX0" fmla="*/ 82314 w 146050"/>
                      <a:gd name="connsiteY0" fmla="*/ 154142 h 154142"/>
                      <a:gd name="connsiteX1" fmla="*/ 0 w 146050"/>
                      <a:gd name="connsiteY1" fmla="*/ 0 h 154142"/>
                      <a:gd name="connsiteX2" fmla="*/ 106981 w 146050"/>
                      <a:gd name="connsiteY2" fmla="*/ 24203 h 154142"/>
                      <a:gd name="connsiteX3" fmla="*/ 146050 w 146050"/>
                      <a:gd name="connsiteY3" fmla="*/ 104775 h 154142"/>
                      <a:gd name="connsiteX4" fmla="*/ 82314 w 146050"/>
                      <a:gd name="connsiteY4" fmla="*/ 154142 h 154142"/>
                      <a:gd name="connsiteX0" fmla="*/ 82314 w 146050"/>
                      <a:gd name="connsiteY0" fmla="*/ 154142 h 154142"/>
                      <a:gd name="connsiteX1" fmla="*/ 0 w 146050"/>
                      <a:gd name="connsiteY1" fmla="*/ 0 h 154142"/>
                      <a:gd name="connsiteX2" fmla="*/ 125215 w 146050"/>
                      <a:gd name="connsiteY2" fmla="*/ 8691 h 154142"/>
                      <a:gd name="connsiteX3" fmla="*/ 146050 w 146050"/>
                      <a:gd name="connsiteY3" fmla="*/ 104775 h 154142"/>
                      <a:gd name="connsiteX4" fmla="*/ 82314 w 146050"/>
                      <a:gd name="connsiteY4" fmla="*/ 154142 h 15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050" h="154142">
                        <a:moveTo>
                          <a:pt x="82314" y="154142"/>
                        </a:moveTo>
                        <a:cubicBezTo>
                          <a:pt x="-189" y="100086"/>
                          <a:pt x="16932" y="55033"/>
                          <a:pt x="0" y="0"/>
                        </a:cubicBezTo>
                        <a:lnTo>
                          <a:pt x="125215" y="8691"/>
                        </a:lnTo>
                        <a:lnTo>
                          <a:pt x="146050" y="104775"/>
                        </a:lnTo>
                        <a:lnTo>
                          <a:pt x="82314" y="15414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58" name="正方形/長方形 26">
                    <a:extLst>
                      <a:ext uri="{FF2B5EF4-FFF2-40B4-BE49-F238E27FC236}">
                        <a16:creationId xmlns:a16="http://schemas.microsoft.com/office/drawing/2014/main" id="{07723520-44BB-9D58-286C-B727A6DDA373}"/>
                      </a:ext>
                    </a:extLst>
                  </p:cNvPr>
                  <p:cNvSpPr/>
                  <p:nvPr/>
                </p:nvSpPr>
                <p:spPr>
                  <a:xfrm rot="603018">
                    <a:off x="11604350" y="3717550"/>
                    <a:ext cx="184373" cy="62050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373" h="62050">
                        <a:moveTo>
                          <a:pt x="0" y="0"/>
                        </a:moveTo>
                        <a:lnTo>
                          <a:pt x="179506" y="0"/>
                        </a:lnTo>
                        <a:lnTo>
                          <a:pt x="184373" y="41347"/>
                        </a:lnTo>
                        <a:cubicBezTo>
                          <a:pt x="121372" y="72002"/>
                          <a:pt x="64228" y="62927"/>
                          <a:pt x="0" y="5027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59" name="フリーフォーム 330">
                    <a:extLst>
                      <a:ext uri="{FF2B5EF4-FFF2-40B4-BE49-F238E27FC236}">
                        <a16:creationId xmlns:a16="http://schemas.microsoft.com/office/drawing/2014/main" id="{C01745FE-335C-3842-EA15-52A32DD8A006}"/>
                      </a:ext>
                    </a:extLst>
                  </p:cNvPr>
                  <p:cNvSpPr/>
                  <p:nvPr/>
                </p:nvSpPr>
                <p:spPr>
                  <a:xfrm>
                    <a:off x="11527203" y="3608330"/>
                    <a:ext cx="146050" cy="136525"/>
                  </a:xfrm>
                  <a:custGeom>
                    <a:avLst/>
                    <a:gdLst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66675 w 146050"/>
                      <a:gd name="connsiteY2" fmla="*/ 11112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72928 w 149128"/>
                      <a:gd name="connsiteY0" fmla="*/ 136525 h 136525"/>
                      <a:gd name="connsiteX1" fmla="*/ 3078 w 149128"/>
                      <a:gd name="connsiteY1" fmla="*/ 0 h 136525"/>
                      <a:gd name="connsiteX2" fmla="*/ 76103 w 149128"/>
                      <a:gd name="connsiteY2" fmla="*/ 9524 h 136525"/>
                      <a:gd name="connsiteX3" fmla="*/ 149128 w 149128"/>
                      <a:gd name="connsiteY3" fmla="*/ 104775 h 136525"/>
                      <a:gd name="connsiteX4" fmla="*/ 72928 w 149128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050" h="136525">
                        <a:moveTo>
                          <a:pt x="69850" y="136525"/>
                        </a:moveTo>
                        <a:cubicBezTo>
                          <a:pt x="-8995" y="102129"/>
                          <a:pt x="16932" y="55033"/>
                          <a:pt x="0" y="0"/>
                        </a:cubicBezTo>
                        <a:lnTo>
                          <a:pt x="73025" y="9524"/>
                        </a:lnTo>
                        <a:lnTo>
                          <a:pt x="146050" y="104775"/>
                        </a:lnTo>
                        <a:lnTo>
                          <a:pt x="69850" y="13652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60" name="フリーフォーム 331">
                    <a:extLst>
                      <a:ext uri="{FF2B5EF4-FFF2-40B4-BE49-F238E27FC236}">
                        <a16:creationId xmlns:a16="http://schemas.microsoft.com/office/drawing/2014/main" id="{AF4BC2DE-C4BE-205D-759D-E04E0978797C}"/>
                      </a:ext>
                    </a:extLst>
                  </p:cNvPr>
                  <p:cNvSpPr/>
                  <p:nvPr/>
                </p:nvSpPr>
                <p:spPr>
                  <a:xfrm flipH="1">
                    <a:off x="11707162" y="3635508"/>
                    <a:ext cx="163084" cy="131865"/>
                  </a:xfrm>
                  <a:custGeom>
                    <a:avLst/>
                    <a:gdLst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66675 w 146050"/>
                      <a:gd name="connsiteY2" fmla="*/ 11112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72928 w 149128"/>
                      <a:gd name="connsiteY0" fmla="*/ 136525 h 136525"/>
                      <a:gd name="connsiteX1" fmla="*/ 3078 w 149128"/>
                      <a:gd name="connsiteY1" fmla="*/ 0 h 136525"/>
                      <a:gd name="connsiteX2" fmla="*/ 76103 w 149128"/>
                      <a:gd name="connsiteY2" fmla="*/ 9524 h 136525"/>
                      <a:gd name="connsiteX3" fmla="*/ 149128 w 149128"/>
                      <a:gd name="connsiteY3" fmla="*/ 104775 h 136525"/>
                      <a:gd name="connsiteX4" fmla="*/ 72928 w 149128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050" h="136525">
                        <a:moveTo>
                          <a:pt x="69850" y="136525"/>
                        </a:moveTo>
                        <a:cubicBezTo>
                          <a:pt x="-8995" y="102129"/>
                          <a:pt x="16932" y="55033"/>
                          <a:pt x="0" y="0"/>
                        </a:cubicBezTo>
                        <a:lnTo>
                          <a:pt x="73025" y="9524"/>
                        </a:lnTo>
                        <a:lnTo>
                          <a:pt x="146050" y="104775"/>
                        </a:lnTo>
                        <a:lnTo>
                          <a:pt x="69850" y="13652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61" name="正方形/長方形 26">
                    <a:extLst>
                      <a:ext uri="{FF2B5EF4-FFF2-40B4-BE49-F238E27FC236}">
                        <a16:creationId xmlns:a16="http://schemas.microsoft.com/office/drawing/2014/main" id="{D73B1400-2863-6F6C-58E1-67BB08ABC20D}"/>
                      </a:ext>
                    </a:extLst>
                  </p:cNvPr>
                  <p:cNvSpPr/>
                  <p:nvPr/>
                </p:nvSpPr>
                <p:spPr>
                  <a:xfrm rot="17781071" flipV="1">
                    <a:off x="11620063" y="3786637"/>
                    <a:ext cx="98768" cy="17858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3694" h="4783">
                        <a:moveTo>
                          <a:pt x="0" y="0"/>
                        </a:moveTo>
                        <a:lnTo>
                          <a:pt x="179506" y="0"/>
                        </a:lnTo>
                        <a:lnTo>
                          <a:pt x="183694" y="4783"/>
                        </a:lnTo>
                        <a:cubicBezTo>
                          <a:pt x="91191" y="2084"/>
                          <a:pt x="122038" y="1691"/>
                          <a:pt x="9153" y="3586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62" name="正方形/長方形 26">
                    <a:extLst>
                      <a:ext uri="{FF2B5EF4-FFF2-40B4-BE49-F238E27FC236}">
                        <a16:creationId xmlns:a16="http://schemas.microsoft.com/office/drawing/2014/main" id="{E71D8892-74AB-EA62-0744-DFEA1BB03449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11670888" y="3797597"/>
                    <a:ext cx="98768" cy="17858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3694" h="4783">
                        <a:moveTo>
                          <a:pt x="0" y="0"/>
                        </a:moveTo>
                        <a:lnTo>
                          <a:pt x="179506" y="0"/>
                        </a:lnTo>
                        <a:lnTo>
                          <a:pt x="183694" y="4783"/>
                        </a:lnTo>
                        <a:cubicBezTo>
                          <a:pt x="91191" y="2084"/>
                          <a:pt x="122038" y="1691"/>
                          <a:pt x="9153" y="3586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63" name="正方形/長方形 26">
                    <a:extLst>
                      <a:ext uri="{FF2B5EF4-FFF2-40B4-BE49-F238E27FC236}">
                        <a16:creationId xmlns:a16="http://schemas.microsoft.com/office/drawing/2014/main" id="{06127C34-9EE4-B3E4-FF46-AFD68994B253}"/>
                      </a:ext>
                    </a:extLst>
                  </p:cNvPr>
                  <p:cNvSpPr/>
                  <p:nvPr/>
                </p:nvSpPr>
                <p:spPr>
                  <a:xfrm rot="5748229" flipV="1">
                    <a:off x="11499105" y="4033396"/>
                    <a:ext cx="86131" cy="16574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  <a:gd name="connsiteX0" fmla="*/ 0 w 9772"/>
                      <a:gd name="connsiteY0" fmla="*/ 0 h 9281"/>
                      <a:gd name="connsiteX1" fmla="*/ 9772 w 9772"/>
                      <a:gd name="connsiteY1" fmla="*/ 0 h 9281"/>
                      <a:gd name="connsiteX2" fmla="*/ 8721 w 9772"/>
                      <a:gd name="connsiteY2" fmla="*/ 9281 h 9281"/>
                      <a:gd name="connsiteX3" fmla="*/ 498 w 9772"/>
                      <a:gd name="connsiteY3" fmla="*/ 7497 h 9281"/>
                      <a:gd name="connsiteX4" fmla="*/ 0 w 9772"/>
                      <a:gd name="connsiteY4" fmla="*/ 0 h 9281"/>
                      <a:gd name="connsiteX0" fmla="*/ 0 w 8924"/>
                      <a:gd name="connsiteY0" fmla="*/ 0 h 10000"/>
                      <a:gd name="connsiteX1" fmla="*/ 8134 w 8924"/>
                      <a:gd name="connsiteY1" fmla="*/ 2746 h 10000"/>
                      <a:gd name="connsiteX2" fmla="*/ 8924 w 8924"/>
                      <a:gd name="connsiteY2" fmla="*/ 10000 h 10000"/>
                      <a:gd name="connsiteX3" fmla="*/ 510 w 8924"/>
                      <a:gd name="connsiteY3" fmla="*/ 8078 h 10000"/>
                      <a:gd name="connsiteX4" fmla="*/ 0 w 8924"/>
                      <a:gd name="connsiteY4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24" h="10000">
                        <a:moveTo>
                          <a:pt x="0" y="0"/>
                        </a:moveTo>
                        <a:lnTo>
                          <a:pt x="8134" y="2746"/>
                        </a:lnTo>
                        <a:cubicBezTo>
                          <a:pt x="8397" y="5164"/>
                          <a:pt x="8661" y="7582"/>
                          <a:pt x="8924" y="10000"/>
                        </a:cubicBezTo>
                        <a:cubicBezTo>
                          <a:pt x="3771" y="3920"/>
                          <a:pt x="6799" y="3809"/>
                          <a:pt x="510" y="807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64" name="正方形/長方形 26">
                    <a:extLst>
                      <a:ext uri="{FF2B5EF4-FFF2-40B4-BE49-F238E27FC236}">
                        <a16:creationId xmlns:a16="http://schemas.microsoft.com/office/drawing/2014/main" id="{BADE1835-ECAA-32C2-9886-AFD18C2CDA40}"/>
                      </a:ext>
                    </a:extLst>
                  </p:cNvPr>
                  <p:cNvSpPr/>
                  <p:nvPr/>
                </p:nvSpPr>
                <p:spPr>
                  <a:xfrm rot="5748229" flipV="1">
                    <a:off x="11710280" y="4052872"/>
                    <a:ext cx="78818" cy="18127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  <a:gd name="connsiteX0" fmla="*/ 0 w 9772"/>
                      <a:gd name="connsiteY0" fmla="*/ 0 h 9281"/>
                      <a:gd name="connsiteX1" fmla="*/ 9772 w 9772"/>
                      <a:gd name="connsiteY1" fmla="*/ 0 h 9281"/>
                      <a:gd name="connsiteX2" fmla="*/ 8721 w 9772"/>
                      <a:gd name="connsiteY2" fmla="*/ 9281 h 9281"/>
                      <a:gd name="connsiteX3" fmla="*/ 498 w 9772"/>
                      <a:gd name="connsiteY3" fmla="*/ 7497 h 9281"/>
                      <a:gd name="connsiteX4" fmla="*/ 0 w 9772"/>
                      <a:gd name="connsiteY4" fmla="*/ 0 h 9281"/>
                      <a:gd name="connsiteX0" fmla="*/ 0 w 8924"/>
                      <a:gd name="connsiteY0" fmla="*/ 0 h 10000"/>
                      <a:gd name="connsiteX1" fmla="*/ 8134 w 8924"/>
                      <a:gd name="connsiteY1" fmla="*/ 2746 h 10000"/>
                      <a:gd name="connsiteX2" fmla="*/ 8924 w 8924"/>
                      <a:gd name="connsiteY2" fmla="*/ 10000 h 10000"/>
                      <a:gd name="connsiteX3" fmla="*/ 510 w 8924"/>
                      <a:gd name="connsiteY3" fmla="*/ 8078 h 10000"/>
                      <a:gd name="connsiteX4" fmla="*/ 0 w 8924"/>
                      <a:gd name="connsiteY4" fmla="*/ 0 h 10000"/>
                      <a:gd name="connsiteX0" fmla="*/ 0 w 9151"/>
                      <a:gd name="connsiteY0" fmla="*/ 0 h 10937"/>
                      <a:gd name="connsiteX1" fmla="*/ 9115 w 9151"/>
                      <a:gd name="connsiteY1" fmla="*/ 2746 h 10937"/>
                      <a:gd name="connsiteX2" fmla="*/ 8129 w 9151"/>
                      <a:gd name="connsiteY2" fmla="*/ 10937 h 10937"/>
                      <a:gd name="connsiteX3" fmla="*/ 571 w 9151"/>
                      <a:gd name="connsiteY3" fmla="*/ 8078 h 10937"/>
                      <a:gd name="connsiteX4" fmla="*/ 0 w 9151"/>
                      <a:gd name="connsiteY4" fmla="*/ 0 h 10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51" h="10937">
                        <a:moveTo>
                          <a:pt x="0" y="0"/>
                        </a:moveTo>
                        <a:lnTo>
                          <a:pt x="9115" y="2746"/>
                        </a:lnTo>
                        <a:cubicBezTo>
                          <a:pt x="9409" y="5164"/>
                          <a:pt x="7834" y="8519"/>
                          <a:pt x="8129" y="10937"/>
                        </a:cubicBezTo>
                        <a:cubicBezTo>
                          <a:pt x="2355" y="4857"/>
                          <a:pt x="7619" y="3809"/>
                          <a:pt x="571" y="8078"/>
                        </a:cubicBezTo>
                        <a:cubicBezTo>
                          <a:pt x="381" y="5385"/>
                          <a:pt x="190" y="269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65" name="正方形/長方形 26">
                    <a:extLst>
                      <a:ext uri="{FF2B5EF4-FFF2-40B4-BE49-F238E27FC236}">
                        <a16:creationId xmlns:a16="http://schemas.microsoft.com/office/drawing/2014/main" id="{F9EFD94B-F48E-7C42-0677-BBF6C8169FCE}"/>
                      </a:ext>
                    </a:extLst>
                  </p:cNvPr>
                  <p:cNvSpPr/>
                  <p:nvPr/>
                </p:nvSpPr>
                <p:spPr>
                  <a:xfrm rot="5748229">
                    <a:off x="11607304" y="4178667"/>
                    <a:ext cx="42812" cy="24379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  <a:gd name="connsiteX0" fmla="*/ 0 w 9772"/>
                      <a:gd name="connsiteY0" fmla="*/ 0 h 9281"/>
                      <a:gd name="connsiteX1" fmla="*/ 9772 w 9772"/>
                      <a:gd name="connsiteY1" fmla="*/ 0 h 9281"/>
                      <a:gd name="connsiteX2" fmla="*/ 8721 w 9772"/>
                      <a:gd name="connsiteY2" fmla="*/ 9281 h 9281"/>
                      <a:gd name="connsiteX3" fmla="*/ 498 w 9772"/>
                      <a:gd name="connsiteY3" fmla="*/ 7497 h 9281"/>
                      <a:gd name="connsiteX4" fmla="*/ 0 w 9772"/>
                      <a:gd name="connsiteY4" fmla="*/ 0 h 9281"/>
                      <a:gd name="connsiteX0" fmla="*/ 0 w 8924"/>
                      <a:gd name="connsiteY0" fmla="*/ 0 h 10000"/>
                      <a:gd name="connsiteX1" fmla="*/ 8134 w 8924"/>
                      <a:gd name="connsiteY1" fmla="*/ 2746 h 10000"/>
                      <a:gd name="connsiteX2" fmla="*/ 8924 w 8924"/>
                      <a:gd name="connsiteY2" fmla="*/ 10000 h 10000"/>
                      <a:gd name="connsiteX3" fmla="*/ 510 w 8924"/>
                      <a:gd name="connsiteY3" fmla="*/ 8078 h 10000"/>
                      <a:gd name="connsiteX4" fmla="*/ 0 w 8924"/>
                      <a:gd name="connsiteY4" fmla="*/ 0 h 10000"/>
                      <a:gd name="connsiteX0" fmla="*/ 0 w 9759"/>
                      <a:gd name="connsiteY0" fmla="*/ 0 h 8078"/>
                      <a:gd name="connsiteX1" fmla="*/ 9115 w 9759"/>
                      <a:gd name="connsiteY1" fmla="*/ 2746 h 8078"/>
                      <a:gd name="connsiteX2" fmla="*/ 9759 w 9759"/>
                      <a:gd name="connsiteY2" fmla="*/ 7582 h 8078"/>
                      <a:gd name="connsiteX3" fmla="*/ 571 w 9759"/>
                      <a:gd name="connsiteY3" fmla="*/ 8078 h 8078"/>
                      <a:gd name="connsiteX4" fmla="*/ 0 w 9759"/>
                      <a:gd name="connsiteY4" fmla="*/ 0 h 8078"/>
                      <a:gd name="connsiteX0" fmla="*/ 4017 w 9422"/>
                      <a:gd name="connsiteY0" fmla="*/ 1211 h 6601"/>
                      <a:gd name="connsiteX1" fmla="*/ 8762 w 9422"/>
                      <a:gd name="connsiteY1" fmla="*/ 0 h 6601"/>
                      <a:gd name="connsiteX2" fmla="*/ 9422 w 9422"/>
                      <a:gd name="connsiteY2" fmla="*/ 5987 h 6601"/>
                      <a:gd name="connsiteX3" fmla="*/ 7 w 9422"/>
                      <a:gd name="connsiteY3" fmla="*/ 6601 h 6601"/>
                      <a:gd name="connsiteX4" fmla="*/ 4017 w 9422"/>
                      <a:gd name="connsiteY4" fmla="*/ 1211 h 6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22" h="6601">
                        <a:moveTo>
                          <a:pt x="4017" y="1211"/>
                        </a:moveTo>
                        <a:lnTo>
                          <a:pt x="8762" y="0"/>
                        </a:lnTo>
                        <a:cubicBezTo>
                          <a:pt x="9063" y="2994"/>
                          <a:pt x="9120" y="2994"/>
                          <a:pt x="9422" y="5987"/>
                        </a:cubicBezTo>
                        <a:cubicBezTo>
                          <a:pt x="3505" y="-1540"/>
                          <a:pt x="7229" y="1316"/>
                          <a:pt x="7" y="6601"/>
                        </a:cubicBezTo>
                        <a:cubicBezTo>
                          <a:pt x="-188" y="3267"/>
                          <a:pt x="4212" y="4545"/>
                          <a:pt x="4017" y="12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328" name="グループ化 2327">
                  <a:extLst>
                    <a:ext uri="{FF2B5EF4-FFF2-40B4-BE49-F238E27FC236}">
                      <a16:creationId xmlns:a16="http://schemas.microsoft.com/office/drawing/2014/main" id="{7C7E08A2-CB51-214B-8CE1-CEC19322FD7B}"/>
                    </a:ext>
                  </a:extLst>
                </p:cNvPr>
                <p:cNvGrpSpPr/>
                <p:nvPr/>
              </p:nvGrpSpPr>
              <p:grpSpPr>
                <a:xfrm flipH="1">
                  <a:off x="7945184" y="2494983"/>
                  <a:ext cx="676344" cy="738074"/>
                  <a:chOff x="11250984" y="3575398"/>
                  <a:chExt cx="876825" cy="931452"/>
                </a:xfrm>
              </p:grpSpPr>
              <p:sp>
                <p:nvSpPr>
                  <p:cNvPr id="2342" name="楕円 20">
                    <a:extLst>
                      <a:ext uri="{FF2B5EF4-FFF2-40B4-BE49-F238E27FC236}">
                        <a16:creationId xmlns:a16="http://schemas.microsoft.com/office/drawing/2014/main" id="{0AAB4B56-FD68-F06F-9A46-F175667BB2F3}"/>
                      </a:ext>
                    </a:extLst>
                  </p:cNvPr>
                  <p:cNvSpPr/>
                  <p:nvPr/>
                </p:nvSpPr>
                <p:spPr>
                  <a:xfrm>
                    <a:off x="11295561" y="3728877"/>
                    <a:ext cx="832248" cy="750190"/>
                  </a:xfrm>
                  <a:custGeom>
                    <a:avLst/>
                    <a:gdLst>
                      <a:gd name="connsiteX0" fmla="*/ 0 w 863997"/>
                      <a:gd name="connsiteY0" fmla="*/ 431999 h 863997"/>
                      <a:gd name="connsiteX1" fmla="*/ 431999 w 863997"/>
                      <a:gd name="connsiteY1" fmla="*/ 0 h 863997"/>
                      <a:gd name="connsiteX2" fmla="*/ 863998 w 863997"/>
                      <a:gd name="connsiteY2" fmla="*/ 431999 h 863997"/>
                      <a:gd name="connsiteX3" fmla="*/ 431999 w 863997"/>
                      <a:gd name="connsiteY3" fmla="*/ 863998 h 863997"/>
                      <a:gd name="connsiteX4" fmla="*/ 0 w 863997"/>
                      <a:gd name="connsiteY4" fmla="*/ 431999 h 863997"/>
                      <a:gd name="connsiteX0" fmla="*/ 0 w 870348"/>
                      <a:gd name="connsiteY0" fmla="*/ 432146 h 864325"/>
                      <a:gd name="connsiteX1" fmla="*/ 431999 w 870348"/>
                      <a:gd name="connsiteY1" fmla="*/ 147 h 864325"/>
                      <a:gd name="connsiteX2" fmla="*/ 870348 w 870348"/>
                      <a:gd name="connsiteY2" fmla="*/ 470246 h 864325"/>
                      <a:gd name="connsiteX3" fmla="*/ 431999 w 870348"/>
                      <a:gd name="connsiteY3" fmla="*/ 864145 h 864325"/>
                      <a:gd name="connsiteX4" fmla="*/ 0 w 870348"/>
                      <a:gd name="connsiteY4" fmla="*/ 432146 h 864325"/>
                      <a:gd name="connsiteX0" fmla="*/ 0 w 870348"/>
                      <a:gd name="connsiteY0" fmla="*/ 432095 h 750331"/>
                      <a:gd name="connsiteX1" fmla="*/ 431999 w 870348"/>
                      <a:gd name="connsiteY1" fmla="*/ 96 h 750331"/>
                      <a:gd name="connsiteX2" fmla="*/ 870348 w 870348"/>
                      <a:gd name="connsiteY2" fmla="*/ 470195 h 750331"/>
                      <a:gd name="connsiteX3" fmla="*/ 431999 w 870348"/>
                      <a:gd name="connsiteY3" fmla="*/ 749794 h 750331"/>
                      <a:gd name="connsiteX4" fmla="*/ 0 w 870348"/>
                      <a:gd name="connsiteY4" fmla="*/ 432095 h 750331"/>
                      <a:gd name="connsiteX0" fmla="*/ 0 w 832248"/>
                      <a:gd name="connsiteY0" fmla="*/ 438415 h 750153"/>
                      <a:gd name="connsiteX1" fmla="*/ 393899 w 832248"/>
                      <a:gd name="connsiteY1" fmla="*/ 66 h 750153"/>
                      <a:gd name="connsiteX2" fmla="*/ 832248 w 832248"/>
                      <a:gd name="connsiteY2" fmla="*/ 470165 h 750153"/>
                      <a:gd name="connsiteX3" fmla="*/ 393899 w 832248"/>
                      <a:gd name="connsiteY3" fmla="*/ 749764 h 750153"/>
                      <a:gd name="connsiteX4" fmla="*/ 0 w 832248"/>
                      <a:gd name="connsiteY4" fmla="*/ 438415 h 750153"/>
                      <a:gd name="connsiteX0" fmla="*/ 0 w 832248"/>
                      <a:gd name="connsiteY0" fmla="*/ 438452 h 750190"/>
                      <a:gd name="connsiteX1" fmla="*/ 393899 w 832248"/>
                      <a:gd name="connsiteY1" fmla="*/ 103 h 750190"/>
                      <a:gd name="connsiteX2" fmla="*/ 832248 w 832248"/>
                      <a:gd name="connsiteY2" fmla="*/ 470202 h 750190"/>
                      <a:gd name="connsiteX3" fmla="*/ 393899 w 832248"/>
                      <a:gd name="connsiteY3" fmla="*/ 749801 h 750190"/>
                      <a:gd name="connsiteX4" fmla="*/ 0 w 832248"/>
                      <a:gd name="connsiteY4" fmla="*/ 438452 h 75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2248" h="750190">
                        <a:moveTo>
                          <a:pt x="0" y="438452"/>
                        </a:moveTo>
                        <a:cubicBezTo>
                          <a:pt x="0" y="192852"/>
                          <a:pt x="255191" y="-5189"/>
                          <a:pt x="393899" y="103"/>
                        </a:cubicBezTo>
                        <a:cubicBezTo>
                          <a:pt x="532607" y="5395"/>
                          <a:pt x="832248" y="231616"/>
                          <a:pt x="832248" y="470202"/>
                        </a:cubicBezTo>
                        <a:cubicBezTo>
                          <a:pt x="832248" y="708788"/>
                          <a:pt x="532607" y="755093"/>
                          <a:pt x="393899" y="749801"/>
                        </a:cubicBezTo>
                        <a:cubicBezTo>
                          <a:pt x="255191" y="744509"/>
                          <a:pt x="0" y="684052"/>
                          <a:pt x="0" y="43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43" name="楕円 23">
                    <a:extLst>
                      <a:ext uri="{FF2B5EF4-FFF2-40B4-BE49-F238E27FC236}">
                        <a16:creationId xmlns:a16="http://schemas.microsoft.com/office/drawing/2014/main" id="{31878E78-271C-C414-668D-ED84392AAE91}"/>
                      </a:ext>
                    </a:extLst>
                  </p:cNvPr>
                  <p:cNvSpPr/>
                  <p:nvPr/>
                </p:nvSpPr>
                <p:spPr>
                  <a:xfrm rot="10567401">
                    <a:off x="11250984" y="4399211"/>
                    <a:ext cx="257921" cy="107639"/>
                  </a:xfrm>
                  <a:custGeom>
                    <a:avLst/>
                    <a:gdLst>
                      <a:gd name="connsiteX0" fmla="*/ 0 w 287999"/>
                      <a:gd name="connsiteY0" fmla="*/ 22860 h 45719"/>
                      <a:gd name="connsiteX1" fmla="*/ 144000 w 287999"/>
                      <a:gd name="connsiteY1" fmla="*/ 0 h 45719"/>
                      <a:gd name="connsiteX2" fmla="*/ 288000 w 287999"/>
                      <a:gd name="connsiteY2" fmla="*/ 22860 h 45719"/>
                      <a:gd name="connsiteX3" fmla="*/ 144000 w 287999"/>
                      <a:gd name="connsiteY3" fmla="*/ 45720 h 45719"/>
                      <a:gd name="connsiteX4" fmla="*/ 0 w 287999"/>
                      <a:gd name="connsiteY4" fmla="*/ 22860 h 45719"/>
                      <a:gd name="connsiteX0" fmla="*/ 22 w 288022"/>
                      <a:gd name="connsiteY0" fmla="*/ 22860 h 69533"/>
                      <a:gd name="connsiteX1" fmla="*/ 144022 w 288022"/>
                      <a:gd name="connsiteY1" fmla="*/ 0 h 69533"/>
                      <a:gd name="connsiteX2" fmla="*/ 288022 w 288022"/>
                      <a:gd name="connsiteY2" fmla="*/ 22860 h 69533"/>
                      <a:gd name="connsiteX3" fmla="*/ 136084 w 288022"/>
                      <a:gd name="connsiteY3" fmla="*/ 69533 h 69533"/>
                      <a:gd name="connsiteX4" fmla="*/ 22 w 288022"/>
                      <a:gd name="connsiteY4" fmla="*/ 22860 h 69533"/>
                      <a:gd name="connsiteX0" fmla="*/ 22 w 288022"/>
                      <a:gd name="connsiteY0" fmla="*/ 22860 h 69539"/>
                      <a:gd name="connsiteX1" fmla="*/ 144022 w 288022"/>
                      <a:gd name="connsiteY1" fmla="*/ 0 h 69539"/>
                      <a:gd name="connsiteX2" fmla="*/ 288022 w 288022"/>
                      <a:gd name="connsiteY2" fmla="*/ 22860 h 69539"/>
                      <a:gd name="connsiteX3" fmla="*/ 136084 w 288022"/>
                      <a:gd name="connsiteY3" fmla="*/ 69533 h 69539"/>
                      <a:gd name="connsiteX4" fmla="*/ 22 w 288022"/>
                      <a:gd name="connsiteY4" fmla="*/ 22860 h 69539"/>
                      <a:gd name="connsiteX0" fmla="*/ 14 w 257921"/>
                      <a:gd name="connsiteY0" fmla="*/ 22863 h 69537"/>
                      <a:gd name="connsiteX1" fmla="*/ 144014 w 257921"/>
                      <a:gd name="connsiteY1" fmla="*/ 3 h 69537"/>
                      <a:gd name="connsiteX2" fmla="*/ 257921 w 257921"/>
                      <a:gd name="connsiteY2" fmla="*/ 21546 h 69537"/>
                      <a:gd name="connsiteX3" fmla="*/ 136076 w 257921"/>
                      <a:gd name="connsiteY3" fmla="*/ 69536 h 69537"/>
                      <a:gd name="connsiteX4" fmla="*/ 14 w 257921"/>
                      <a:gd name="connsiteY4" fmla="*/ 22863 h 69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921" h="69537">
                        <a:moveTo>
                          <a:pt x="14" y="22863"/>
                        </a:moveTo>
                        <a:cubicBezTo>
                          <a:pt x="1337" y="11274"/>
                          <a:pt x="101030" y="222"/>
                          <a:pt x="144014" y="3"/>
                        </a:cubicBezTo>
                        <a:cubicBezTo>
                          <a:pt x="186998" y="-216"/>
                          <a:pt x="257921" y="8921"/>
                          <a:pt x="257921" y="21546"/>
                        </a:cubicBezTo>
                        <a:cubicBezTo>
                          <a:pt x="250997" y="69845"/>
                          <a:pt x="179060" y="69317"/>
                          <a:pt x="136076" y="69536"/>
                        </a:cubicBezTo>
                        <a:cubicBezTo>
                          <a:pt x="93092" y="69755"/>
                          <a:pt x="-1309" y="34452"/>
                          <a:pt x="14" y="22863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44" name="楕円 23">
                    <a:extLst>
                      <a:ext uri="{FF2B5EF4-FFF2-40B4-BE49-F238E27FC236}">
                        <a16:creationId xmlns:a16="http://schemas.microsoft.com/office/drawing/2014/main" id="{2530F4AB-CD10-64EC-4B04-DB0546A74658}"/>
                      </a:ext>
                    </a:extLst>
                  </p:cNvPr>
                  <p:cNvSpPr/>
                  <p:nvPr/>
                </p:nvSpPr>
                <p:spPr>
                  <a:xfrm rot="8176592" flipH="1">
                    <a:off x="11772854" y="4411640"/>
                    <a:ext cx="257511" cy="91891"/>
                  </a:xfrm>
                  <a:custGeom>
                    <a:avLst/>
                    <a:gdLst>
                      <a:gd name="connsiteX0" fmla="*/ 0 w 287999"/>
                      <a:gd name="connsiteY0" fmla="*/ 22860 h 45719"/>
                      <a:gd name="connsiteX1" fmla="*/ 144000 w 287999"/>
                      <a:gd name="connsiteY1" fmla="*/ 0 h 45719"/>
                      <a:gd name="connsiteX2" fmla="*/ 288000 w 287999"/>
                      <a:gd name="connsiteY2" fmla="*/ 22860 h 45719"/>
                      <a:gd name="connsiteX3" fmla="*/ 144000 w 287999"/>
                      <a:gd name="connsiteY3" fmla="*/ 45720 h 45719"/>
                      <a:gd name="connsiteX4" fmla="*/ 0 w 287999"/>
                      <a:gd name="connsiteY4" fmla="*/ 22860 h 45719"/>
                      <a:gd name="connsiteX0" fmla="*/ 22 w 288022"/>
                      <a:gd name="connsiteY0" fmla="*/ 22860 h 69533"/>
                      <a:gd name="connsiteX1" fmla="*/ 144022 w 288022"/>
                      <a:gd name="connsiteY1" fmla="*/ 0 h 69533"/>
                      <a:gd name="connsiteX2" fmla="*/ 288022 w 288022"/>
                      <a:gd name="connsiteY2" fmla="*/ 22860 h 69533"/>
                      <a:gd name="connsiteX3" fmla="*/ 136084 w 288022"/>
                      <a:gd name="connsiteY3" fmla="*/ 69533 h 69533"/>
                      <a:gd name="connsiteX4" fmla="*/ 22 w 288022"/>
                      <a:gd name="connsiteY4" fmla="*/ 22860 h 69533"/>
                      <a:gd name="connsiteX0" fmla="*/ 22 w 288022"/>
                      <a:gd name="connsiteY0" fmla="*/ 22860 h 69539"/>
                      <a:gd name="connsiteX1" fmla="*/ 144022 w 288022"/>
                      <a:gd name="connsiteY1" fmla="*/ 0 h 69539"/>
                      <a:gd name="connsiteX2" fmla="*/ 288022 w 288022"/>
                      <a:gd name="connsiteY2" fmla="*/ 22860 h 69539"/>
                      <a:gd name="connsiteX3" fmla="*/ 136084 w 288022"/>
                      <a:gd name="connsiteY3" fmla="*/ 69533 h 69539"/>
                      <a:gd name="connsiteX4" fmla="*/ 22 w 288022"/>
                      <a:gd name="connsiteY4" fmla="*/ 22860 h 69539"/>
                      <a:gd name="connsiteX0" fmla="*/ 14 w 257921"/>
                      <a:gd name="connsiteY0" fmla="*/ 22863 h 69537"/>
                      <a:gd name="connsiteX1" fmla="*/ 144014 w 257921"/>
                      <a:gd name="connsiteY1" fmla="*/ 3 h 69537"/>
                      <a:gd name="connsiteX2" fmla="*/ 257921 w 257921"/>
                      <a:gd name="connsiteY2" fmla="*/ 21546 h 69537"/>
                      <a:gd name="connsiteX3" fmla="*/ 136076 w 257921"/>
                      <a:gd name="connsiteY3" fmla="*/ 69536 h 69537"/>
                      <a:gd name="connsiteX4" fmla="*/ 14 w 257921"/>
                      <a:gd name="connsiteY4" fmla="*/ 22863 h 69537"/>
                      <a:gd name="connsiteX0" fmla="*/ 308 w 258215"/>
                      <a:gd name="connsiteY0" fmla="*/ 26864 h 73542"/>
                      <a:gd name="connsiteX1" fmla="*/ 144308 w 258215"/>
                      <a:gd name="connsiteY1" fmla="*/ 4004 h 73542"/>
                      <a:gd name="connsiteX2" fmla="*/ 258215 w 258215"/>
                      <a:gd name="connsiteY2" fmla="*/ 25547 h 73542"/>
                      <a:gd name="connsiteX3" fmla="*/ 136370 w 258215"/>
                      <a:gd name="connsiteY3" fmla="*/ 73537 h 73542"/>
                      <a:gd name="connsiteX4" fmla="*/ 308 w 258215"/>
                      <a:gd name="connsiteY4" fmla="*/ 26864 h 73542"/>
                      <a:gd name="connsiteX0" fmla="*/ 333 w 305232"/>
                      <a:gd name="connsiteY0" fmla="*/ 26570 h 73332"/>
                      <a:gd name="connsiteX1" fmla="*/ 144333 w 305232"/>
                      <a:gd name="connsiteY1" fmla="*/ 3710 h 73332"/>
                      <a:gd name="connsiteX2" fmla="*/ 305231 w 305232"/>
                      <a:gd name="connsiteY2" fmla="*/ 20743 h 73332"/>
                      <a:gd name="connsiteX3" fmla="*/ 136395 w 305232"/>
                      <a:gd name="connsiteY3" fmla="*/ 73243 h 73332"/>
                      <a:gd name="connsiteX4" fmla="*/ 333 w 305232"/>
                      <a:gd name="connsiteY4" fmla="*/ 26570 h 73332"/>
                      <a:gd name="connsiteX0" fmla="*/ 70 w 304968"/>
                      <a:gd name="connsiteY0" fmla="*/ 22971 h 52874"/>
                      <a:gd name="connsiteX1" fmla="*/ 144070 w 304968"/>
                      <a:gd name="connsiteY1" fmla="*/ 111 h 52874"/>
                      <a:gd name="connsiteX2" fmla="*/ 304968 w 304968"/>
                      <a:gd name="connsiteY2" fmla="*/ 17144 h 52874"/>
                      <a:gd name="connsiteX3" fmla="*/ 127520 w 304968"/>
                      <a:gd name="connsiteY3" fmla="*/ 51405 h 52874"/>
                      <a:gd name="connsiteX4" fmla="*/ 70 w 304968"/>
                      <a:gd name="connsiteY4" fmla="*/ 22971 h 52874"/>
                      <a:gd name="connsiteX0" fmla="*/ 1810 w 306708"/>
                      <a:gd name="connsiteY0" fmla="*/ 24551 h 54454"/>
                      <a:gd name="connsiteX1" fmla="*/ 145810 w 306708"/>
                      <a:gd name="connsiteY1" fmla="*/ 1691 h 54454"/>
                      <a:gd name="connsiteX2" fmla="*/ 306708 w 306708"/>
                      <a:gd name="connsiteY2" fmla="*/ 18724 h 54454"/>
                      <a:gd name="connsiteX3" fmla="*/ 129260 w 306708"/>
                      <a:gd name="connsiteY3" fmla="*/ 52985 h 54454"/>
                      <a:gd name="connsiteX4" fmla="*/ 1810 w 306708"/>
                      <a:gd name="connsiteY4" fmla="*/ 24551 h 54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708" h="54454">
                        <a:moveTo>
                          <a:pt x="1810" y="24551"/>
                        </a:moveTo>
                        <a:cubicBezTo>
                          <a:pt x="17700" y="-10678"/>
                          <a:pt x="94994" y="2662"/>
                          <a:pt x="145810" y="1691"/>
                        </a:cubicBezTo>
                        <a:cubicBezTo>
                          <a:pt x="196626" y="720"/>
                          <a:pt x="306708" y="6099"/>
                          <a:pt x="306708" y="18724"/>
                        </a:cubicBezTo>
                        <a:cubicBezTo>
                          <a:pt x="299784" y="67023"/>
                          <a:pt x="180076" y="52014"/>
                          <a:pt x="129260" y="52985"/>
                        </a:cubicBezTo>
                        <a:cubicBezTo>
                          <a:pt x="78444" y="53956"/>
                          <a:pt x="-14080" y="59780"/>
                          <a:pt x="1810" y="24551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45" name="フリーフォーム 303">
                    <a:extLst>
                      <a:ext uri="{FF2B5EF4-FFF2-40B4-BE49-F238E27FC236}">
                        <a16:creationId xmlns:a16="http://schemas.microsoft.com/office/drawing/2014/main" id="{B2ABC4DE-B30F-65A4-37F9-A311F8458728}"/>
                      </a:ext>
                    </a:extLst>
                  </p:cNvPr>
                  <p:cNvSpPr/>
                  <p:nvPr/>
                </p:nvSpPr>
                <p:spPr>
                  <a:xfrm rot="19789349" flipH="1">
                    <a:off x="11627919" y="3575398"/>
                    <a:ext cx="163084" cy="154142"/>
                  </a:xfrm>
                  <a:custGeom>
                    <a:avLst/>
                    <a:gdLst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66675 w 146050"/>
                      <a:gd name="connsiteY2" fmla="*/ 11112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72928 w 149128"/>
                      <a:gd name="connsiteY0" fmla="*/ 136525 h 136525"/>
                      <a:gd name="connsiteX1" fmla="*/ 3078 w 149128"/>
                      <a:gd name="connsiteY1" fmla="*/ 0 h 136525"/>
                      <a:gd name="connsiteX2" fmla="*/ 76103 w 149128"/>
                      <a:gd name="connsiteY2" fmla="*/ 9524 h 136525"/>
                      <a:gd name="connsiteX3" fmla="*/ 149128 w 149128"/>
                      <a:gd name="connsiteY3" fmla="*/ 104775 h 136525"/>
                      <a:gd name="connsiteX4" fmla="*/ 72928 w 149128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106981 w 146050"/>
                      <a:gd name="connsiteY2" fmla="*/ 24203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82314 w 146050"/>
                      <a:gd name="connsiteY0" fmla="*/ 154142 h 154142"/>
                      <a:gd name="connsiteX1" fmla="*/ 0 w 146050"/>
                      <a:gd name="connsiteY1" fmla="*/ 0 h 154142"/>
                      <a:gd name="connsiteX2" fmla="*/ 106981 w 146050"/>
                      <a:gd name="connsiteY2" fmla="*/ 24203 h 154142"/>
                      <a:gd name="connsiteX3" fmla="*/ 146050 w 146050"/>
                      <a:gd name="connsiteY3" fmla="*/ 104775 h 154142"/>
                      <a:gd name="connsiteX4" fmla="*/ 82314 w 146050"/>
                      <a:gd name="connsiteY4" fmla="*/ 154142 h 154142"/>
                      <a:gd name="connsiteX0" fmla="*/ 82314 w 146050"/>
                      <a:gd name="connsiteY0" fmla="*/ 154142 h 154142"/>
                      <a:gd name="connsiteX1" fmla="*/ 0 w 146050"/>
                      <a:gd name="connsiteY1" fmla="*/ 0 h 154142"/>
                      <a:gd name="connsiteX2" fmla="*/ 106981 w 146050"/>
                      <a:gd name="connsiteY2" fmla="*/ 24203 h 154142"/>
                      <a:gd name="connsiteX3" fmla="*/ 146050 w 146050"/>
                      <a:gd name="connsiteY3" fmla="*/ 104775 h 154142"/>
                      <a:gd name="connsiteX4" fmla="*/ 82314 w 146050"/>
                      <a:gd name="connsiteY4" fmla="*/ 154142 h 154142"/>
                      <a:gd name="connsiteX0" fmla="*/ 82314 w 146050"/>
                      <a:gd name="connsiteY0" fmla="*/ 154142 h 154142"/>
                      <a:gd name="connsiteX1" fmla="*/ 0 w 146050"/>
                      <a:gd name="connsiteY1" fmla="*/ 0 h 154142"/>
                      <a:gd name="connsiteX2" fmla="*/ 106981 w 146050"/>
                      <a:gd name="connsiteY2" fmla="*/ 24203 h 154142"/>
                      <a:gd name="connsiteX3" fmla="*/ 146050 w 146050"/>
                      <a:gd name="connsiteY3" fmla="*/ 104775 h 154142"/>
                      <a:gd name="connsiteX4" fmla="*/ 82314 w 146050"/>
                      <a:gd name="connsiteY4" fmla="*/ 154142 h 154142"/>
                      <a:gd name="connsiteX0" fmla="*/ 82314 w 146050"/>
                      <a:gd name="connsiteY0" fmla="*/ 154142 h 154142"/>
                      <a:gd name="connsiteX1" fmla="*/ 0 w 146050"/>
                      <a:gd name="connsiteY1" fmla="*/ 0 h 154142"/>
                      <a:gd name="connsiteX2" fmla="*/ 125215 w 146050"/>
                      <a:gd name="connsiteY2" fmla="*/ 8691 h 154142"/>
                      <a:gd name="connsiteX3" fmla="*/ 146050 w 146050"/>
                      <a:gd name="connsiteY3" fmla="*/ 104775 h 154142"/>
                      <a:gd name="connsiteX4" fmla="*/ 82314 w 146050"/>
                      <a:gd name="connsiteY4" fmla="*/ 154142 h 15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050" h="154142">
                        <a:moveTo>
                          <a:pt x="82314" y="154142"/>
                        </a:moveTo>
                        <a:cubicBezTo>
                          <a:pt x="-189" y="100086"/>
                          <a:pt x="16932" y="55033"/>
                          <a:pt x="0" y="0"/>
                        </a:cubicBezTo>
                        <a:lnTo>
                          <a:pt x="125215" y="8691"/>
                        </a:lnTo>
                        <a:lnTo>
                          <a:pt x="146050" y="104775"/>
                        </a:lnTo>
                        <a:lnTo>
                          <a:pt x="82314" y="15414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46" name="正方形/長方形 26">
                    <a:extLst>
                      <a:ext uri="{FF2B5EF4-FFF2-40B4-BE49-F238E27FC236}">
                        <a16:creationId xmlns:a16="http://schemas.microsoft.com/office/drawing/2014/main" id="{409E60F8-E83A-BE61-591D-59AE44B28C1E}"/>
                      </a:ext>
                    </a:extLst>
                  </p:cNvPr>
                  <p:cNvSpPr/>
                  <p:nvPr/>
                </p:nvSpPr>
                <p:spPr>
                  <a:xfrm rot="603018">
                    <a:off x="11604350" y="3717550"/>
                    <a:ext cx="184373" cy="62050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373" h="62050">
                        <a:moveTo>
                          <a:pt x="0" y="0"/>
                        </a:moveTo>
                        <a:lnTo>
                          <a:pt x="179506" y="0"/>
                        </a:lnTo>
                        <a:lnTo>
                          <a:pt x="184373" y="41347"/>
                        </a:lnTo>
                        <a:cubicBezTo>
                          <a:pt x="121372" y="72002"/>
                          <a:pt x="64228" y="62927"/>
                          <a:pt x="0" y="5027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47" name="フリーフォーム 305">
                    <a:extLst>
                      <a:ext uri="{FF2B5EF4-FFF2-40B4-BE49-F238E27FC236}">
                        <a16:creationId xmlns:a16="http://schemas.microsoft.com/office/drawing/2014/main" id="{F6F0BBCD-1EBB-5C4E-3736-0B024D54C0D0}"/>
                      </a:ext>
                    </a:extLst>
                  </p:cNvPr>
                  <p:cNvSpPr/>
                  <p:nvPr/>
                </p:nvSpPr>
                <p:spPr>
                  <a:xfrm>
                    <a:off x="11527203" y="3608330"/>
                    <a:ext cx="146050" cy="136525"/>
                  </a:xfrm>
                  <a:custGeom>
                    <a:avLst/>
                    <a:gdLst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66675 w 146050"/>
                      <a:gd name="connsiteY2" fmla="*/ 11112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72928 w 149128"/>
                      <a:gd name="connsiteY0" fmla="*/ 136525 h 136525"/>
                      <a:gd name="connsiteX1" fmla="*/ 3078 w 149128"/>
                      <a:gd name="connsiteY1" fmla="*/ 0 h 136525"/>
                      <a:gd name="connsiteX2" fmla="*/ 76103 w 149128"/>
                      <a:gd name="connsiteY2" fmla="*/ 9524 h 136525"/>
                      <a:gd name="connsiteX3" fmla="*/ 149128 w 149128"/>
                      <a:gd name="connsiteY3" fmla="*/ 104775 h 136525"/>
                      <a:gd name="connsiteX4" fmla="*/ 72928 w 149128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050" h="136525">
                        <a:moveTo>
                          <a:pt x="69850" y="136525"/>
                        </a:moveTo>
                        <a:cubicBezTo>
                          <a:pt x="-8995" y="102129"/>
                          <a:pt x="16932" y="55033"/>
                          <a:pt x="0" y="0"/>
                        </a:cubicBezTo>
                        <a:lnTo>
                          <a:pt x="73025" y="9524"/>
                        </a:lnTo>
                        <a:lnTo>
                          <a:pt x="146050" y="104775"/>
                        </a:lnTo>
                        <a:lnTo>
                          <a:pt x="69850" y="13652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48" name="フリーフォーム 306">
                    <a:extLst>
                      <a:ext uri="{FF2B5EF4-FFF2-40B4-BE49-F238E27FC236}">
                        <a16:creationId xmlns:a16="http://schemas.microsoft.com/office/drawing/2014/main" id="{13A02E6F-B471-3B13-D855-AE8EF5F43043}"/>
                      </a:ext>
                    </a:extLst>
                  </p:cNvPr>
                  <p:cNvSpPr/>
                  <p:nvPr/>
                </p:nvSpPr>
                <p:spPr>
                  <a:xfrm flipH="1">
                    <a:off x="11707162" y="3635508"/>
                    <a:ext cx="163084" cy="131865"/>
                  </a:xfrm>
                  <a:custGeom>
                    <a:avLst/>
                    <a:gdLst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66675 w 146050"/>
                      <a:gd name="connsiteY2" fmla="*/ 11112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72928 w 149128"/>
                      <a:gd name="connsiteY0" fmla="*/ 136525 h 136525"/>
                      <a:gd name="connsiteX1" fmla="*/ 3078 w 149128"/>
                      <a:gd name="connsiteY1" fmla="*/ 0 h 136525"/>
                      <a:gd name="connsiteX2" fmla="*/ 76103 w 149128"/>
                      <a:gd name="connsiteY2" fmla="*/ 9524 h 136525"/>
                      <a:gd name="connsiteX3" fmla="*/ 149128 w 149128"/>
                      <a:gd name="connsiteY3" fmla="*/ 104775 h 136525"/>
                      <a:gd name="connsiteX4" fmla="*/ 72928 w 149128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050" h="136525">
                        <a:moveTo>
                          <a:pt x="69850" y="136525"/>
                        </a:moveTo>
                        <a:cubicBezTo>
                          <a:pt x="-8995" y="102129"/>
                          <a:pt x="16932" y="55033"/>
                          <a:pt x="0" y="0"/>
                        </a:cubicBezTo>
                        <a:lnTo>
                          <a:pt x="73025" y="9524"/>
                        </a:lnTo>
                        <a:lnTo>
                          <a:pt x="146050" y="104775"/>
                        </a:lnTo>
                        <a:lnTo>
                          <a:pt x="69850" y="13652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49" name="正方形/長方形 26">
                    <a:extLst>
                      <a:ext uri="{FF2B5EF4-FFF2-40B4-BE49-F238E27FC236}">
                        <a16:creationId xmlns:a16="http://schemas.microsoft.com/office/drawing/2014/main" id="{FEC77699-5000-CB6D-BFDC-61D901E0001E}"/>
                      </a:ext>
                    </a:extLst>
                  </p:cNvPr>
                  <p:cNvSpPr/>
                  <p:nvPr/>
                </p:nvSpPr>
                <p:spPr>
                  <a:xfrm rot="17781071" flipV="1">
                    <a:off x="11620063" y="3786637"/>
                    <a:ext cx="98768" cy="17858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3694" h="4783">
                        <a:moveTo>
                          <a:pt x="0" y="0"/>
                        </a:moveTo>
                        <a:lnTo>
                          <a:pt x="179506" y="0"/>
                        </a:lnTo>
                        <a:lnTo>
                          <a:pt x="183694" y="4783"/>
                        </a:lnTo>
                        <a:cubicBezTo>
                          <a:pt x="91191" y="2084"/>
                          <a:pt x="122038" y="1691"/>
                          <a:pt x="9153" y="3586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50" name="正方形/長方形 26">
                    <a:extLst>
                      <a:ext uri="{FF2B5EF4-FFF2-40B4-BE49-F238E27FC236}">
                        <a16:creationId xmlns:a16="http://schemas.microsoft.com/office/drawing/2014/main" id="{2C24E22B-67FE-310E-D0A1-9EE95CE498A1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11670888" y="3797597"/>
                    <a:ext cx="98768" cy="17858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3694" h="4783">
                        <a:moveTo>
                          <a:pt x="0" y="0"/>
                        </a:moveTo>
                        <a:lnTo>
                          <a:pt x="179506" y="0"/>
                        </a:lnTo>
                        <a:lnTo>
                          <a:pt x="183694" y="4783"/>
                        </a:lnTo>
                        <a:cubicBezTo>
                          <a:pt x="91191" y="2084"/>
                          <a:pt x="122038" y="1691"/>
                          <a:pt x="9153" y="3586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51" name="正方形/長方形 26">
                    <a:extLst>
                      <a:ext uri="{FF2B5EF4-FFF2-40B4-BE49-F238E27FC236}">
                        <a16:creationId xmlns:a16="http://schemas.microsoft.com/office/drawing/2014/main" id="{78E213B1-91D2-16B4-DCF4-219BC0B1912B}"/>
                      </a:ext>
                    </a:extLst>
                  </p:cNvPr>
                  <p:cNvSpPr/>
                  <p:nvPr/>
                </p:nvSpPr>
                <p:spPr>
                  <a:xfrm rot="5748229" flipV="1">
                    <a:off x="11499105" y="4033396"/>
                    <a:ext cx="86131" cy="16574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  <a:gd name="connsiteX0" fmla="*/ 0 w 9772"/>
                      <a:gd name="connsiteY0" fmla="*/ 0 h 9281"/>
                      <a:gd name="connsiteX1" fmla="*/ 9772 w 9772"/>
                      <a:gd name="connsiteY1" fmla="*/ 0 h 9281"/>
                      <a:gd name="connsiteX2" fmla="*/ 8721 w 9772"/>
                      <a:gd name="connsiteY2" fmla="*/ 9281 h 9281"/>
                      <a:gd name="connsiteX3" fmla="*/ 498 w 9772"/>
                      <a:gd name="connsiteY3" fmla="*/ 7497 h 9281"/>
                      <a:gd name="connsiteX4" fmla="*/ 0 w 9772"/>
                      <a:gd name="connsiteY4" fmla="*/ 0 h 9281"/>
                      <a:gd name="connsiteX0" fmla="*/ 0 w 8924"/>
                      <a:gd name="connsiteY0" fmla="*/ 0 h 10000"/>
                      <a:gd name="connsiteX1" fmla="*/ 8134 w 8924"/>
                      <a:gd name="connsiteY1" fmla="*/ 2746 h 10000"/>
                      <a:gd name="connsiteX2" fmla="*/ 8924 w 8924"/>
                      <a:gd name="connsiteY2" fmla="*/ 10000 h 10000"/>
                      <a:gd name="connsiteX3" fmla="*/ 510 w 8924"/>
                      <a:gd name="connsiteY3" fmla="*/ 8078 h 10000"/>
                      <a:gd name="connsiteX4" fmla="*/ 0 w 8924"/>
                      <a:gd name="connsiteY4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24" h="10000">
                        <a:moveTo>
                          <a:pt x="0" y="0"/>
                        </a:moveTo>
                        <a:lnTo>
                          <a:pt x="8134" y="2746"/>
                        </a:lnTo>
                        <a:cubicBezTo>
                          <a:pt x="8397" y="5164"/>
                          <a:pt x="8661" y="7582"/>
                          <a:pt x="8924" y="10000"/>
                        </a:cubicBezTo>
                        <a:cubicBezTo>
                          <a:pt x="3771" y="3920"/>
                          <a:pt x="6799" y="3809"/>
                          <a:pt x="510" y="807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52" name="正方形/長方形 26">
                    <a:extLst>
                      <a:ext uri="{FF2B5EF4-FFF2-40B4-BE49-F238E27FC236}">
                        <a16:creationId xmlns:a16="http://schemas.microsoft.com/office/drawing/2014/main" id="{1FABA872-15D2-1A90-DD0A-D9814257AC6C}"/>
                      </a:ext>
                    </a:extLst>
                  </p:cNvPr>
                  <p:cNvSpPr/>
                  <p:nvPr/>
                </p:nvSpPr>
                <p:spPr>
                  <a:xfrm rot="5748229" flipV="1">
                    <a:off x="11710280" y="4052872"/>
                    <a:ext cx="78818" cy="18127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  <a:gd name="connsiteX0" fmla="*/ 0 w 9772"/>
                      <a:gd name="connsiteY0" fmla="*/ 0 h 9281"/>
                      <a:gd name="connsiteX1" fmla="*/ 9772 w 9772"/>
                      <a:gd name="connsiteY1" fmla="*/ 0 h 9281"/>
                      <a:gd name="connsiteX2" fmla="*/ 8721 w 9772"/>
                      <a:gd name="connsiteY2" fmla="*/ 9281 h 9281"/>
                      <a:gd name="connsiteX3" fmla="*/ 498 w 9772"/>
                      <a:gd name="connsiteY3" fmla="*/ 7497 h 9281"/>
                      <a:gd name="connsiteX4" fmla="*/ 0 w 9772"/>
                      <a:gd name="connsiteY4" fmla="*/ 0 h 9281"/>
                      <a:gd name="connsiteX0" fmla="*/ 0 w 8924"/>
                      <a:gd name="connsiteY0" fmla="*/ 0 h 10000"/>
                      <a:gd name="connsiteX1" fmla="*/ 8134 w 8924"/>
                      <a:gd name="connsiteY1" fmla="*/ 2746 h 10000"/>
                      <a:gd name="connsiteX2" fmla="*/ 8924 w 8924"/>
                      <a:gd name="connsiteY2" fmla="*/ 10000 h 10000"/>
                      <a:gd name="connsiteX3" fmla="*/ 510 w 8924"/>
                      <a:gd name="connsiteY3" fmla="*/ 8078 h 10000"/>
                      <a:gd name="connsiteX4" fmla="*/ 0 w 8924"/>
                      <a:gd name="connsiteY4" fmla="*/ 0 h 10000"/>
                      <a:gd name="connsiteX0" fmla="*/ 0 w 9151"/>
                      <a:gd name="connsiteY0" fmla="*/ 0 h 10937"/>
                      <a:gd name="connsiteX1" fmla="*/ 9115 w 9151"/>
                      <a:gd name="connsiteY1" fmla="*/ 2746 h 10937"/>
                      <a:gd name="connsiteX2" fmla="*/ 8129 w 9151"/>
                      <a:gd name="connsiteY2" fmla="*/ 10937 h 10937"/>
                      <a:gd name="connsiteX3" fmla="*/ 571 w 9151"/>
                      <a:gd name="connsiteY3" fmla="*/ 8078 h 10937"/>
                      <a:gd name="connsiteX4" fmla="*/ 0 w 9151"/>
                      <a:gd name="connsiteY4" fmla="*/ 0 h 10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51" h="10937">
                        <a:moveTo>
                          <a:pt x="0" y="0"/>
                        </a:moveTo>
                        <a:lnTo>
                          <a:pt x="9115" y="2746"/>
                        </a:lnTo>
                        <a:cubicBezTo>
                          <a:pt x="9409" y="5164"/>
                          <a:pt x="7834" y="8519"/>
                          <a:pt x="8129" y="10937"/>
                        </a:cubicBezTo>
                        <a:cubicBezTo>
                          <a:pt x="2355" y="4857"/>
                          <a:pt x="7619" y="3809"/>
                          <a:pt x="571" y="8078"/>
                        </a:cubicBezTo>
                        <a:cubicBezTo>
                          <a:pt x="381" y="5385"/>
                          <a:pt x="190" y="269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53" name="正方形/長方形 26">
                    <a:extLst>
                      <a:ext uri="{FF2B5EF4-FFF2-40B4-BE49-F238E27FC236}">
                        <a16:creationId xmlns:a16="http://schemas.microsoft.com/office/drawing/2014/main" id="{D67ADD0E-EBC1-10DE-75BD-6D703F57FA45}"/>
                      </a:ext>
                    </a:extLst>
                  </p:cNvPr>
                  <p:cNvSpPr/>
                  <p:nvPr/>
                </p:nvSpPr>
                <p:spPr>
                  <a:xfrm rot="5748229">
                    <a:off x="11607304" y="4178667"/>
                    <a:ext cx="42812" cy="24379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  <a:gd name="connsiteX0" fmla="*/ 0 w 9772"/>
                      <a:gd name="connsiteY0" fmla="*/ 0 h 9281"/>
                      <a:gd name="connsiteX1" fmla="*/ 9772 w 9772"/>
                      <a:gd name="connsiteY1" fmla="*/ 0 h 9281"/>
                      <a:gd name="connsiteX2" fmla="*/ 8721 w 9772"/>
                      <a:gd name="connsiteY2" fmla="*/ 9281 h 9281"/>
                      <a:gd name="connsiteX3" fmla="*/ 498 w 9772"/>
                      <a:gd name="connsiteY3" fmla="*/ 7497 h 9281"/>
                      <a:gd name="connsiteX4" fmla="*/ 0 w 9772"/>
                      <a:gd name="connsiteY4" fmla="*/ 0 h 9281"/>
                      <a:gd name="connsiteX0" fmla="*/ 0 w 8924"/>
                      <a:gd name="connsiteY0" fmla="*/ 0 h 10000"/>
                      <a:gd name="connsiteX1" fmla="*/ 8134 w 8924"/>
                      <a:gd name="connsiteY1" fmla="*/ 2746 h 10000"/>
                      <a:gd name="connsiteX2" fmla="*/ 8924 w 8924"/>
                      <a:gd name="connsiteY2" fmla="*/ 10000 h 10000"/>
                      <a:gd name="connsiteX3" fmla="*/ 510 w 8924"/>
                      <a:gd name="connsiteY3" fmla="*/ 8078 h 10000"/>
                      <a:gd name="connsiteX4" fmla="*/ 0 w 8924"/>
                      <a:gd name="connsiteY4" fmla="*/ 0 h 10000"/>
                      <a:gd name="connsiteX0" fmla="*/ 0 w 9759"/>
                      <a:gd name="connsiteY0" fmla="*/ 0 h 8078"/>
                      <a:gd name="connsiteX1" fmla="*/ 9115 w 9759"/>
                      <a:gd name="connsiteY1" fmla="*/ 2746 h 8078"/>
                      <a:gd name="connsiteX2" fmla="*/ 9759 w 9759"/>
                      <a:gd name="connsiteY2" fmla="*/ 7582 h 8078"/>
                      <a:gd name="connsiteX3" fmla="*/ 571 w 9759"/>
                      <a:gd name="connsiteY3" fmla="*/ 8078 h 8078"/>
                      <a:gd name="connsiteX4" fmla="*/ 0 w 9759"/>
                      <a:gd name="connsiteY4" fmla="*/ 0 h 8078"/>
                      <a:gd name="connsiteX0" fmla="*/ 4017 w 9422"/>
                      <a:gd name="connsiteY0" fmla="*/ 1211 h 6601"/>
                      <a:gd name="connsiteX1" fmla="*/ 8762 w 9422"/>
                      <a:gd name="connsiteY1" fmla="*/ 0 h 6601"/>
                      <a:gd name="connsiteX2" fmla="*/ 9422 w 9422"/>
                      <a:gd name="connsiteY2" fmla="*/ 5987 h 6601"/>
                      <a:gd name="connsiteX3" fmla="*/ 7 w 9422"/>
                      <a:gd name="connsiteY3" fmla="*/ 6601 h 6601"/>
                      <a:gd name="connsiteX4" fmla="*/ 4017 w 9422"/>
                      <a:gd name="connsiteY4" fmla="*/ 1211 h 6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22" h="6601">
                        <a:moveTo>
                          <a:pt x="4017" y="1211"/>
                        </a:moveTo>
                        <a:lnTo>
                          <a:pt x="8762" y="0"/>
                        </a:lnTo>
                        <a:cubicBezTo>
                          <a:pt x="9063" y="2994"/>
                          <a:pt x="9120" y="2994"/>
                          <a:pt x="9422" y="5987"/>
                        </a:cubicBezTo>
                        <a:cubicBezTo>
                          <a:pt x="3505" y="-1540"/>
                          <a:pt x="7229" y="1316"/>
                          <a:pt x="7" y="6601"/>
                        </a:cubicBezTo>
                        <a:cubicBezTo>
                          <a:pt x="-188" y="3267"/>
                          <a:pt x="4212" y="4545"/>
                          <a:pt x="4017" y="12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329" name="グループ化 2328">
                  <a:extLst>
                    <a:ext uri="{FF2B5EF4-FFF2-40B4-BE49-F238E27FC236}">
                      <a16:creationId xmlns:a16="http://schemas.microsoft.com/office/drawing/2014/main" id="{B45B589E-8E99-4C87-2C14-CAF7B9FE54DC}"/>
                    </a:ext>
                  </a:extLst>
                </p:cNvPr>
                <p:cNvGrpSpPr/>
                <p:nvPr/>
              </p:nvGrpSpPr>
              <p:grpSpPr>
                <a:xfrm>
                  <a:off x="7424953" y="2704278"/>
                  <a:ext cx="688682" cy="605090"/>
                  <a:chOff x="8813409" y="3985544"/>
                  <a:chExt cx="688682" cy="886553"/>
                </a:xfrm>
              </p:grpSpPr>
              <p:sp>
                <p:nvSpPr>
                  <p:cNvPr id="2330" name="楕円 20">
                    <a:extLst>
                      <a:ext uri="{FF2B5EF4-FFF2-40B4-BE49-F238E27FC236}">
                        <a16:creationId xmlns:a16="http://schemas.microsoft.com/office/drawing/2014/main" id="{479E7796-5359-3134-BC42-FF0C46AB82A3}"/>
                      </a:ext>
                    </a:extLst>
                  </p:cNvPr>
                  <p:cNvSpPr/>
                  <p:nvPr/>
                </p:nvSpPr>
                <p:spPr>
                  <a:xfrm flipH="1">
                    <a:off x="8813409" y="4112074"/>
                    <a:ext cx="688682" cy="750190"/>
                  </a:xfrm>
                  <a:custGeom>
                    <a:avLst/>
                    <a:gdLst>
                      <a:gd name="connsiteX0" fmla="*/ 0 w 863997"/>
                      <a:gd name="connsiteY0" fmla="*/ 431999 h 863997"/>
                      <a:gd name="connsiteX1" fmla="*/ 431999 w 863997"/>
                      <a:gd name="connsiteY1" fmla="*/ 0 h 863997"/>
                      <a:gd name="connsiteX2" fmla="*/ 863998 w 863997"/>
                      <a:gd name="connsiteY2" fmla="*/ 431999 h 863997"/>
                      <a:gd name="connsiteX3" fmla="*/ 431999 w 863997"/>
                      <a:gd name="connsiteY3" fmla="*/ 863998 h 863997"/>
                      <a:gd name="connsiteX4" fmla="*/ 0 w 863997"/>
                      <a:gd name="connsiteY4" fmla="*/ 431999 h 863997"/>
                      <a:gd name="connsiteX0" fmla="*/ 0 w 870348"/>
                      <a:gd name="connsiteY0" fmla="*/ 432146 h 864325"/>
                      <a:gd name="connsiteX1" fmla="*/ 431999 w 870348"/>
                      <a:gd name="connsiteY1" fmla="*/ 147 h 864325"/>
                      <a:gd name="connsiteX2" fmla="*/ 870348 w 870348"/>
                      <a:gd name="connsiteY2" fmla="*/ 470246 h 864325"/>
                      <a:gd name="connsiteX3" fmla="*/ 431999 w 870348"/>
                      <a:gd name="connsiteY3" fmla="*/ 864145 h 864325"/>
                      <a:gd name="connsiteX4" fmla="*/ 0 w 870348"/>
                      <a:gd name="connsiteY4" fmla="*/ 432146 h 864325"/>
                      <a:gd name="connsiteX0" fmla="*/ 0 w 870348"/>
                      <a:gd name="connsiteY0" fmla="*/ 432095 h 750331"/>
                      <a:gd name="connsiteX1" fmla="*/ 431999 w 870348"/>
                      <a:gd name="connsiteY1" fmla="*/ 96 h 750331"/>
                      <a:gd name="connsiteX2" fmla="*/ 870348 w 870348"/>
                      <a:gd name="connsiteY2" fmla="*/ 470195 h 750331"/>
                      <a:gd name="connsiteX3" fmla="*/ 431999 w 870348"/>
                      <a:gd name="connsiteY3" fmla="*/ 749794 h 750331"/>
                      <a:gd name="connsiteX4" fmla="*/ 0 w 870348"/>
                      <a:gd name="connsiteY4" fmla="*/ 432095 h 750331"/>
                      <a:gd name="connsiteX0" fmla="*/ 0 w 832248"/>
                      <a:gd name="connsiteY0" fmla="*/ 438415 h 750153"/>
                      <a:gd name="connsiteX1" fmla="*/ 393899 w 832248"/>
                      <a:gd name="connsiteY1" fmla="*/ 66 h 750153"/>
                      <a:gd name="connsiteX2" fmla="*/ 832248 w 832248"/>
                      <a:gd name="connsiteY2" fmla="*/ 470165 h 750153"/>
                      <a:gd name="connsiteX3" fmla="*/ 393899 w 832248"/>
                      <a:gd name="connsiteY3" fmla="*/ 749764 h 750153"/>
                      <a:gd name="connsiteX4" fmla="*/ 0 w 832248"/>
                      <a:gd name="connsiteY4" fmla="*/ 438415 h 750153"/>
                      <a:gd name="connsiteX0" fmla="*/ 0 w 832248"/>
                      <a:gd name="connsiteY0" fmla="*/ 438452 h 750190"/>
                      <a:gd name="connsiteX1" fmla="*/ 393899 w 832248"/>
                      <a:gd name="connsiteY1" fmla="*/ 103 h 750190"/>
                      <a:gd name="connsiteX2" fmla="*/ 832248 w 832248"/>
                      <a:gd name="connsiteY2" fmla="*/ 470202 h 750190"/>
                      <a:gd name="connsiteX3" fmla="*/ 393899 w 832248"/>
                      <a:gd name="connsiteY3" fmla="*/ 749801 h 750190"/>
                      <a:gd name="connsiteX4" fmla="*/ 0 w 832248"/>
                      <a:gd name="connsiteY4" fmla="*/ 438452 h 75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2248" h="750190">
                        <a:moveTo>
                          <a:pt x="0" y="438452"/>
                        </a:moveTo>
                        <a:cubicBezTo>
                          <a:pt x="0" y="192852"/>
                          <a:pt x="255191" y="-5189"/>
                          <a:pt x="393899" y="103"/>
                        </a:cubicBezTo>
                        <a:cubicBezTo>
                          <a:pt x="532607" y="5395"/>
                          <a:pt x="832248" y="231616"/>
                          <a:pt x="832248" y="470202"/>
                        </a:cubicBezTo>
                        <a:cubicBezTo>
                          <a:pt x="832248" y="708788"/>
                          <a:pt x="532607" y="755093"/>
                          <a:pt x="393899" y="749801"/>
                        </a:cubicBezTo>
                        <a:cubicBezTo>
                          <a:pt x="255191" y="744509"/>
                          <a:pt x="0" y="684052"/>
                          <a:pt x="0" y="43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31" name="楕円 23">
                    <a:extLst>
                      <a:ext uri="{FF2B5EF4-FFF2-40B4-BE49-F238E27FC236}">
                        <a16:creationId xmlns:a16="http://schemas.microsoft.com/office/drawing/2014/main" id="{2ED150AD-D864-687E-4780-6CDE6F1503B5}"/>
                      </a:ext>
                    </a:extLst>
                  </p:cNvPr>
                  <p:cNvSpPr/>
                  <p:nvPr/>
                </p:nvSpPr>
                <p:spPr>
                  <a:xfrm rot="9711541" flipH="1">
                    <a:off x="9265130" y="4758684"/>
                    <a:ext cx="213429" cy="88454"/>
                  </a:xfrm>
                  <a:custGeom>
                    <a:avLst/>
                    <a:gdLst>
                      <a:gd name="connsiteX0" fmla="*/ 0 w 287999"/>
                      <a:gd name="connsiteY0" fmla="*/ 22860 h 45719"/>
                      <a:gd name="connsiteX1" fmla="*/ 144000 w 287999"/>
                      <a:gd name="connsiteY1" fmla="*/ 0 h 45719"/>
                      <a:gd name="connsiteX2" fmla="*/ 288000 w 287999"/>
                      <a:gd name="connsiteY2" fmla="*/ 22860 h 45719"/>
                      <a:gd name="connsiteX3" fmla="*/ 144000 w 287999"/>
                      <a:gd name="connsiteY3" fmla="*/ 45720 h 45719"/>
                      <a:gd name="connsiteX4" fmla="*/ 0 w 287999"/>
                      <a:gd name="connsiteY4" fmla="*/ 22860 h 45719"/>
                      <a:gd name="connsiteX0" fmla="*/ 22 w 288022"/>
                      <a:gd name="connsiteY0" fmla="*/ 22860 h 69533"/>
                      <a:gd name="connsiteX1" fmla="*/ 144022 w 288022"/>
                      <a:gd name="connsiteY1" fmla="*/ 0 h 69533"/>
                      <a:gd name="connsiteX2" fmla="*/ 288022 w 288022"/>
                      <a:gd name="connsiteY2" fmla="*/ 22860 h 69533"/>
                      <a:gd name="connsiteX3" fmla="*/ 136084 w 288022"/>
                      <a:gd name="connsiteY3" fmla="*/ 69533 h 69533"/>
                      <a:gd name="connsiteX4" fmla="*/ 22 w 288022"/>
                      <a:gd name="connsiteY4" fmla="*/ 22860 h 69533"/>
                      <a:gd name="connsiteX0" fmla="*/ 22 w 288022"/>
                      <a:gd name="connsiteY0" fmla="*/ 22860 h 69539"/>
                      <a:gd name="connsiteX1" fmla="*/ 144022 w 288022"/>
                      <a:gd name="connsiteY1" fmla="*/ 0 h 69539"/>
                      <a:gd name="connsiteX2" fmla="*/ 288022 w 288022"/>
                      <a:gd name="connsiteY2" fmla="*/ 22860 h 69539"/>
                      <a:gd name="connsiteX3" fmla="*/ 136084 w 288022"/>
                      <a:gd name="connsiteY3" fmla="*/ 69533 h 69539"/>
                      <a:gd name="connsiteX4" fmla="*/ 22 w 288022"/>
                      <a:gd name="connsiteY4" fmla="*/ 22860 h 69539"/>
                      <a:gd name="connsiteX0" fmla="*/ 14 w 257921"/>
                      <a:gd name="connsiteY0" fmla="*/ 22863 h 69537"/>
                      <a:gd name="connsiteX1" fmla="*/ 144014 w 257921"/>
                      <a:gd name="connsiteY1" fmla="*/ 3 h 69537"/>
                      <a:gd name="connsiteX2" fmla="*/ 257921 w 257921"/>
                      <a:gd name="connsiteY2" fmla="*/ 21546 h 69537"/>
                      <a:gd name="connsiteX3" fmla="*/ 136076 w 257921"/>
                      <a:gd name="connsiteY3" fmla="*/ 69536 h 69537"/>
                      <a:gd name="connsiteX4" fmla="*/ 14 w 257921"/>
                      <a:gd name="connsiteY4" fmla="*/ 22863 h 69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921" h="69537">
                        <a:moveTo>
                          <a:pt x="14" y="22863"/>
                        </a:moveTo>
                        <a:cubicBezTo>
                          <a:pt x="1337" y="11274"/>
                          <a:pt x="101030" y="222"/>
                          <a:pt x="144014" y="3"/>
                        </a:cubicBezTo>
                        <a:cubicBezTo>
                          <a:pt x="186998" y="-216"/>
                          <a:pt x="257921" y="8921"/>
                          <a:pt x="257921" y="21546"/>
                        </a:cubicBezTo>
                        <a:cubicBezTo>
                          <a:pt x="250997" y="69845"/>
                          <a:pt x="179060" y="69317"/>
                          <a:pt x="136076" y="69536"/>
                        </a:cubicBezTo>
                        <a:cubicBezTo>
                          <a:pt x="93092" y="69755"/>
                          <a:pt x="-1309" y="34452"/>
                          <a:pt x="14" y="22863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32" name="楕円 23">
                    <a:extLst>
                      <a:ext uri="{FF2B5EF4-FFF2-40B4-BE49-F238E27FC236}">
                        <a16:creationId xmlns:a16="http://schemas.microsoft.com/office/drawing/2014/main" id="{01ED834B-383D-A3F5-DD7C-EBD09EEE5A4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936980" y="4780206"/>
                    <a:ext cx="213089" cy="91891"/>
                  </a:xfrm>
                  <a:custGeom>
                    <a:avLst/>
                    <a:gdLst>
                      <a:gd name="connsiteX0" fmla="*/ 0 w 287999"/>
                      <a:gd name="connsiteY0" fmla="*/ 22860 h 45719"/>
                      <a:gd name="connsiteX1" fmla="*/ 144000 w 287999"/>
                      <a:gd name="connsiteY1" fmla="*/ 0 h 45719"/>
                      <a:gd name="connsiteX2" fmla="*/ 288000 w 287999"/>
                      <a:gd name="connsiteY2" fmla="*/ 22860 h 45719"/>
                      <a:gd name="connsiteX3" fmla="*/ 144000 w 287999"/>
                      <a:gd name="connsiteY3" fmla="*/ 45720 h 45719"/>
                      <a:gd name="connsiteX4" fmla="*/ 0 w 287999"/>
                      <a:gd name="connsiteY4" fmla="*/ 22860 h 45719"/>
                      <a:gd name="connsiteX0" fmla="*/ 22 w 288022"/>
                      <a:gd name="connsiteY0" fmla="*/ 22860 h 69533"/>
                      <a:gd name="connsiteX1" fmla="*/ 144022 w 288022"/>
                      <a:gd name="connsiteY1" fmla="*/ 0 h 69533"/>
                      <a:gd name="connsiteX2" fmla="*/ 288022 w 288022"/>
                      <a:gd name="connsiteY2" fmla="*/ 22860 h 69533"/>
                      <a:gd name="connsiteX3" fmla="*/ 136084 w 288022"/>
                      <a:gd name="connsiteY3" fmla="*/ 69533 h 69533"/>
                      <a:gd name="connsiteX4" fmla="*/ 22 w 288022"/>
                      <a:gd name="connsiteY4" fmla="*/ 22860 h 69533"/>
                      <a:gd name="connsiteX0" fmla="*/ 22 w 288022"/>
                      <a:gd name="connsiteY0" fmla="*/ 22860 h 69539"/>
                      <a:gd name="connsiteX1" fmla="*/ 144022 w 288022"/>
                      <a:gd name="connsiteY1" fmla="*/ 0 h 69539"/>
                      <a:gd name="connsiteX2" fmla="*/ 288022 w 288022"/>
                      <a:gd name="connsiteY2" fmla="*/ 22860 h 69539"/>
                      <a:gd name="connsiteX3" fmla="*/ 136084 w 288022"/>
                      <a:gd name="connsiteY3" fmla="*/ 69533 h 69539"/>
                      <a:gd name="connsiteX4" fmla="*/ 22 w 288022"/>
                      <a:gd name="connsiteY4" fmla="*/ 22860 h 69539"/>
                      <a:gd name="connsiteX0" fmla="*/ 14 w 257921"/>
                      <a:gd name="connsiteY0" fmla="*/ 22863 h 69537"/>
                      <a:gd name="connsiteX1" fmla="*/ 144014 w 257921"/>
                      <a:gd name="connsiteY1" fmla="*/ 3 h 69537"/>
                      <a:gd name="connsiteX2" fmla="*/ 257921 w 257921"/>
                      <a:gd name="connsiteY2" fmla="*/ 21546 h 69537"/>
                      <a:gd name="connsiteX3" fmla="*/ 136076 w 257921"/>
                      <a:gd name="connsiteY3" fmla="*/ 69536 h 69537"/>
                      <a:gd name="connsiteX4" fmla="*/ 14 w 257921"/>
                      <a:gd name="connsiteY4" fmla="*/ 22863 h 69537"/>
                      <a:gd name="connsiteX0" fmla="*/ 308 w 258215"/>
                      <a:gd name="connsiteY0" fmla="*/ 26864 h 73542"/>
                      <a:gd name="connsiteX1" fmla="*/ 144308 w 258215"/>
                      <a:gd name="connsiteY1" fmla="*/ 4004 h 73542"/>
                      <a:gd name="connsiteX2" fmla="*/ 258215 w 258215"/>
                      <a:gd name="connsiteY2" fmla="*/ 25547 h 73542"/>
                      <a:gd name="connsiteX3" fmla="*/ 136370 w 258215"/>
                      <a:gd name="connsiteY3" fmla="*/ 73537 h 73542"/>
                      <a:gd name="connsiteX4" fmla="*/ 308 w 258215"/>
                      <a:gd name="connsiteY4" fmla="*/ 26864 h 73542"/>
                      <a:gd name="connsiteX0" fmla="*/ 333 w 305232"/>
                      <a:gd name="connsiteY0" fmla="*/ 26570 h 73332"/>
                      <a:gd name="connsiteX1" fmla="*/ 144333 w 305232"/>
                      <a:gd name="connsiteY1" fmla="*/ 3710 h 73332"/>
                      <a:gd name="connsiteX2" fmla="*/ 305231 w 305232"/>
                      <a:gd name="connsiteY2" fmla="*/ 20743 h 73332"/>
                      <a:gd name="connsiteX3" fmla="*/ 136395 w 305232"/>
                      <a:gd name="connsiteY3" fmla="*/ 73243 h 73332"/>
                      <a:gd name="connsiteX4" fmla="*/ 333 w 305232"/>
                      <a:gd name="connsiteY4" fmla="*/ 26570 h 73332"/>
                      <a:gd name="connsiteX0" fmla="*/ 70 w 304968"/>
                      <a:gd name="connsiteY0" fmla="*/ 22971 h 52874"/>
                      <a:gd name="connsiteX1" fmla="*/ 144070 w 304968"/>
                      <a:gd name="connsiteY1" fmla="*/ 111 h 52874"/>
                      <a:gd name="connsiteX2" fmla="*/ 304968 w 304968"/>
                      <a:gd name="connsiteY2" fmla="*/ 17144 h 52874"/>
                      <a:gd name="connsiteX3" fmla="*/ 127520 w 304968"/>
                      <a:gd name="connsiteY3" fmla="*/ 51405 h 52874"/>
                      <a:gd name="connsiteX4" fmla="*/ 70 w 304968"/>
                      <a:gd name="connsiteY4" fmla="*/ 22971 h 52874"/>
                      <a:gd name="connsiteX0" fmla="*/ 1810 w 306708"/>
                      <a:gd name="connsiteY0" fmla="*/ 24551 h 54454"/>
                      <a:gd name="connsiteX1" fmla="*/ 145810 w 306708"/>
                      <a:gd name="connsiteY1" fmla="*/ 1691 h 54454"/>
                      <a:gd name="connsiteX2" fmla="*/ 306708 w 306708"/>
                      <a:gd name="connsiteY2" fmla="*/ 18724 h 54454"/>
                      <a:gd name="connsiteX3" fmla="*/ 129260 w 306708"/>
                      <a:gd name="connsiteY3" fmla="*/ 52985 h 54454"/>
                      <a:gd name="connsiteX4" fmla="*/ 1810 w 306708"/>
                      <a:gd name="connsiteY4" fmla="*/ 24551 h 54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708" h="54454">
                        <a:moveTo>
                          <a:pt x="1810" y="24551"/>
                        </a:moveTo>
                        <a:cubicBezTo>
                          <a:pt x="17700" y="-10678"/>
                          <a:pt x="94994" y="2662"/>
                          <a:pt x="145810" y="1691"/>
                        </a:cubicBezTo>
                        <a:cubicBezTo>
                          <a:pt x="196626" y="720"/>
                          <a:pt x="306708" y="6099"/>
                          <a:pt x="306708" y="18724"/>
                        </a:cubicBezTo>
                        <a:cubicBezTo>
                          <a:pt x="299784" y="67023"/>
                          <a:pt x="180076" y="52014"/>
                          <a:pt x="129260" y="52985"/>
                        </a:cubicBezTo>
                        <a:cubicBezTo>
                          <a:pt x="78444" y="53956"/>
                          <a:pt x="-14080" y="59780"/>
                          <a:pt x="1810" y="24551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33" name="フリーフォーム 315">
                    <a:extLst>
                      <a:ext uri="{FF2B5EF4-FFF2-40B4-BE49-F238E27FC236}">
                        <a16:creationId xmlns:a16="http://schemas.microsoft.com/office/drawing/2014/main" id="{B7E08160-F6CA-7C0D-55EB-01E038374AC3}"/>
                      </a:ext>
                    </a:extLst>
                  </p:cNvPr>
                  <p:cNvSpPr/>
                  <p:nvPr/>
                </p:nvSpPr>
                <p:spPr>
                  <a:xfrm rot="1810651">
                    <a:off x="9087157" y="3985544"/>
                    <a:ext cx="86122" cy="105946"/>
                  </a:xfrm>
                  <a:custGeom>
                    <a:avLst/>
                    <a:gdLst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66675 w 146050"/>
                      <a:gd name="connsiteY2" fmla="*/ 11112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72928 w 149128"/>
                      <a:gd name="connsiteY0" fmla="*/ 136525 h 136525"/>
                      <a:gd name="connsiteX1" fmla="*/ 3078 w 149128"/>
                      <a:gd name="connsiteY1" fmla="*/ 0 h 136525"/>
                      <a:gd name="connsiteX2" fmla="*/ 76103 w 149128"/>
                      <a:gd name="connsiteY2" fmla="*/ 9524 h 136525"/>
                      <a:gd name="connsiteX3" fmla="*/ 149128 w 149128"/>
                      <a:gd name="connsiteY3" fmla="*/ 104775 h 136525"/>
                      <a:gd name="connsiteX4" fmla="*/ 72928 w 149128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106981 w 146050"/>
                      <a:gd name="connsiteY2" fmla="*/ 24203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82314 w 146050"/>
                      <a:gd name="connsiteY0" fmla="*/ 154142 h 154142"/>
                      <a:gd name="connsiteX1" fmla="*/ 0 w 146050"/>
                      <a:gd name="connsiteY1" fmla="*/ 0 h 154142"/>
                      <a:gd name="connsiteX2" fmla="*/ 106981 w 146050"/>
                      <a:gd name="connsiteY2" fmla="*/ 24203 h 154142"/>
                      <a:gd name="connsiteX3" fmla="*/ 146050 w 146050"/>
                      <a:gd name="connsiteY3" fmla="*/ 104775 h 154142"/>
                      <a:gd name="connsiteX4" fmla="*/ 82314 w 146050"/>
                      <a:gd name="connsiteY4" fmla="*/ 154142 h 154142"/>
                      <a:gd name="connsiteX0" fmla="*/ 82314 w 146050"/>
                      <a:gd name="connsiteY0" fmla="*/ 154142 h 154142"/>
                      <a:gd name="connsiteX1" fmla="*/ 0 w 146050"/>
                      <a:gd name="connsiteY1" fmla="*/ 0 h 154142"/>
                      <a:gd name="connsiteX2" fmla="*/ 106981 w 146050"/>
                      <a:gd name="connsiteY2" fmla="*/ 24203 h 154142"/>
                      <a:gd name="connsiteX3" fmla="*/ 146050 w 146050"/>
                      <a:gd name="connsiteY3" fmla="*/ 104775 h 154142"/>
                      <a:gd name="connsiteX4" fmla="*/ 82314 w 146050"/>
                      <a:gd name="connsiteY4" fmla="*/ 154142 h 154142"/>
                      <a:gd name="connsiteX0" fmla="*/ 82314 w 146050"/>
                      <a:gd name="connsiteY0" fmla="*/ 154142 h 154142"/>
                      <a:gd name="connsiteX1" fmla="*/ 0 w 146050"/>
                      <a:gd name="connsiteY1" fmla="*/ 0 h 154142"/>
                      <a:gd name="connsiteX2" fmla="*/ 106981 w 146050"/>
                      <a:gd name="connsiteY2" fmla="*/ 24203 h 154142"/>
                      <a:gd name="connsiteX3" fmla="*/ 146050 w 146050"/>
                      <a:gd name="connsiteY3" fmla="*/ 104775 h 154142"/>
                      <a:gd name="connsiteX4" fmla="*/ 82314 w 146050"/>
                      <a:gd name="connsiteY4" fmla="*/ 154142 h 154142"/>
                      <a:gd name="connsiteX0" fmla="*/ 82314 w 146050"/>
                      <a:gd name="connsiteY0" fmla="*/ 154142 h 154142"/>
                      <a:gd name="connsiteX1" fmla="*/ 0 w 146050"/>
                      <a:gd name="connsiteY1" fmla="*/ 0 h 154142"/>
                      <a:gd name="connsiteX2" fmla="*/ 125215 w 146050"/>
                      <a:gd name="connsiteY2" fmla="*/ 8691 h 154142"/>
                      <a:gd name="connsiteX3" fmla="*/ 146050 w 146050"/>
                      <a:gd name="connsiteY3" fmla="*/ 104775 h 154142"/>
                      <a:gd name="connsiteX4" fmla="*/ 82314 w 146050"/>
                      <a:gd name="connsiteY4" fmla="*/ 154142 h 15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050" h="154142">
                        <a:moveTo>
                          <a:pt x="82314" y="154142"/>
                        </a:moveTo>
                        <a:cubicBezTo>
                          <a:pt x="-189" y="100086"/>
                          <a:pt x="16932" y="55033"/>
                          <a:pt x="0" y="0"/>
                        </a:cubicBezTo>
                        <a:lnTo>
                          <a:pt x="125215" y="8691"/>
                        </a:lnTo>
                        <a:lnTo>
                          <a:pt x="146050" y="104775"/>
                        </a:lnTo>
                        <a:lnTo>
                          <a:pt x="82314" y="15414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34" name="正方形/長方形 26">
                    <a:extLst>
                      <a:ext uri="{FF2B5EF4-FFF2-40B4-BE49-F238E27FC236}">
                        <a16:creationId xmlns:a16="http://schemas.microsoft.com/office/drawing/2014/main" id="{804FAE71-1078-DF38-9188-3D078B1EC1C4}"/>
                      </a:ext>
                    </a:extLst>
                  </p:cNvPr>
                  <p:cNvSpPr/>
                  <p:nvPr/>
                </p:nvSpPr>
                <p:spPr>
                  <a:xfrm rot="20996982" flipH="1">
                    <a:off x="9094001" y="4100747"/>
                    <a:ext cx="152568" cy="62050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373" h="62050">
                        <a:moveTo>
                          <a:pt x="0" y="0"/>
                        </a:moveTo>
                        <a:lnTo>
                          <a:pt x="179506" y="0"/>
                        </a:lnTo>
                        <a:lnTo>
                          <a:pt x="184373" y="41347"/>
                        </a:lnTo>
                        <a:cubicBezTo>
                          <a:pt x="121372" y="72002"/>
                          <a:pt x="64228" y="62927"/>
                          <a:pt x="0" y="5027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35" name="フリーフォーム 317">
                    <a:extLst>
                      <a:ext uri="{FF2B5EF4-FFF2-40B4-BE49-F238E27FC236}">
                        <a16:creationId xmlns:a16="http://schemas.microsoft.com/office/drawing/2014/main" id="{8F99F911-5F25-71EF-31F6-9EDF3BAAF2B8}"/>
                      </a:ext>
                    </a:extLst>
                  </p:cNvPr>
                  <p:cNvSpPr/>
                  <p:nvPr/>
                </p:nvSpPr>
                <p:spPr>
                  <a:xfrm flipH="1">
                    <a:off x="9139259" y="3992722"/>
                    <a:ext cx="120856" cy="136525"/>
                  </a:xfrm>
                  <a:custGeom>
                    <a:avLst/>
                    <a:gdLst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66675 w 146050"/>
                      <a:gd name="connsiteY2" fmla="*/ 11112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72928 w 149128"/>
                      <a:gd name="connsiteY0" fmla="*/ 136525 h 136525"/>
                      <a:gd name="connsiteX1" fmla="*/ 3078 w 149128"/>
                      <a:gd name="connsiteY1" fmla="*/ 0 h 136525"/>
                      <a:gd name="connsiteX2" fmla="*/ 76103 w 149128"/>
                      <a:gd name="connsiteY2" fmla="*/ 9524 h 136525"/>
                      <a:gd name="connsiteX3" fmla="*/ 149128 w 149128"/>
                      <a:gd name="connsiteY3" fmla="*/ 104775 h 136525"/>
                      <a:gd name="connsiteX4" fmla="*/ 72928 w 149128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050" h="136525">
                        <a:moveTo>
                          <a:pt x="69850" y="136525"/>
                        </a:moveTo>
                        <a:cubicBezTo>
                          <a:pt x="-8995" y="102129"/>
                          <a:pt x="16932" y="55033"/>
                          <a:pt x="0" y="0"/>
                        </a:cubicBezTo>
                        <a:lnTo>
                          <a:pt x="73025" y="9524"/>
                        </a:lnTo>
                        <a:lnTo>
                          <a:pt x="146050" y="104775"/>
                        </a:lnTo>
                        <a:lnTo>
                          <a:pt x="69850" y="13652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36" name="フリーフォーム 318">
                    <a:extLst>
                      <a:ext uri="{FF2B5EF4-FFF2-40B4-BE49-F238E27FC236}">
                        <a16:creationId xmlns:a16="http://schemas.microsoft.com/office/drawing/2014/main" id="{33AEB51D-3D40-F32D-683E-809B981FC0B1}"/>
                      </a:ext>
                    </a:extLst>
                  </p:cNvPr>
                  <p:cNvSpPr/>
                  <p:nvPr/>
                </p:nvSpPr>
                <p:spPr>
                  <a:xfrm>
                    <a:off x="9058188" y="4018706"/>
                    <a:ext cx="103304" cy="127677"/>
                  </a:xfrm>
                  <a:custGeom>
                    <a:avLst/>
                    <a:gdLst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66675 w 146050"/>
                      <a:gd name="connsiteY2" fmla="*/ 11112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  <a:gd name="connsiteX0" fmla="*/ 72928 w 149128"/>
                      <a:gd name="connsiteY0" fmla="*/ 136525 h 136525"/>
                      <a:gd name="connsiteX1" fmla="*/ 3078 w 149128"/>
                      <a:gd name="connsiteY1" fmla="*/ 0 h 136525"/>
                      <a:gd name="connsiteX2" fmla="*/ 76103 w 149128"/>
                      <a:gd name="connsiteY2" fmla="*/ 9524 h 136525"/>
                      <a:gd name="connsiteX3" fmla="*/ 149128 w 149128"/>
                      <a:gd name="connsiteY3" fmla="*/ 104775 h 136525"/>
                      <a:gd name="connsiteX4" fmla="*/ 72928 w 149128"/>
                      <a:gd name="connsiteY4" fmla="*/ 136525 h 136525"/>
                      <a:gd name="connsiteX0" fmla="*/ 69850 w 146050"/>
                      <a:gd name="connsiteY0" fmla="*/ 136525 h 136525"/>
                      <a:gd name="connsiteX1" fmla="*/ 0 w 146050"/>
                      <a:gd name="connsiteY1" fmla="*/ 0 h 136525"/>
                      <a:gd name="connsiteX2" fmla="*/ 73025 w 146050"/>
                      <a:gd name="connsiteY2" fmla="*/ 9524 h 136525"/>
                      <a:gd name="connsiteX3" fmla="*/ 146050 w 146050"/>
                      <a:gd name="connsiteY3" fmla="*/ 104775 h 136525"/>
                      <a:gd name="connsiteX4" fmla="*/ 69850 w 146050"/>
                      <a:gd name="connsiteY4" fmla="*/ 136525 h 136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050" h="136525">
                        <a:moveTo>
                          <a:pt x="69850" y="136525"/>
                        </a:moveTo>
                        <a:cubicBezTo>
                          <a:pt x="-8995" y="102129"/>
                          <a:pt x="16932" y="55033"/>
                          <a:pt x="0" y="0"/>
                        </a:cubicBezTo>
                        <a:lnTo>
                          <a:pt x="73025" y="9524"/>
                        </a:lnTo>
                        <a:lnTo>
                          <a:pt x="146050" y="104775"/>
                        </a:lnTo>
                        <a:lnTo>
                          <a:pt x="69850" y="13652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37" name="正方形/長方形 26">
                    <a:extLst>
                      <a:ext uri="{FF2B5EF4-FFF2-40B4-BE49-F238E27FC236}">
                        <a16:creationId xmlns:a16="http://schemas.microsoft.com/office/drawing/2014/main" id="{134A617A-C4D2-8625-AEA9-84B791DC6ACC}"/>
                      </a:ext>
                    </a:extLst>
                  </p:cNvPr>
                  <p:cNvSpPr/>
                  <p:nvPr/>
                </p:nvSpPr>
                <p:spPr>
                  <a:xfrm rot="3818929" flipH="1" flipV="1">
                    <a:off x="9143318" y="4171374"/>
                    <a:ext cx="98768" cy="14777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3694" h="4783">
                        <a:moveTo>
                          <a:pt x="0" y="0"/>
                        </a:moveTo>
                        <a:lnTo>
                          <a:pt x="179506" y="0"/>
                        </a:lnTo>
                        <a:lnTo>
                          <a:pt x="183694" y="4783"/>
                        </a:lnTo>
                        <a:cubicBezTo>
                          <a:pt x="91191" y="2084"/>
                          <a:pt x="122038" y="1691"/>
                          <a:pt x="9153" y="3586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38" name="正方形/長方形 26">
                    <a:extLst>
                      <a:ext uri="{FF2B5EF4-FFF2-40B4-BE49-F238E27FC236}">
                        <a16:creationId xmlns:a16="http://schemas.microsoft.com/office/drawing/2014/main" id="{F18D5A9D-1F2D-C4CA-0A7F-9BCEF29F6E06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9101260" y="4182334"/>
                    <a:ext cx="98768" cy="14777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3694" h="4783">
                        <a:moveTo>
                          <a:pt x="0" y="0"/>
                        </a:moveTo>
                        <a:lnTo>
                          <a:pt x="179506" y="0"/>
                        </a:lnTo>
                        <a:lnTo>
                          <a:pt x="183694" y="4783"/>
                        </a:lnTo>
                        <a:cubicBezTo>
                          <a:pt x="91191" y="2084"/>
                          <a:pt x="122038" y="1691"/>
                          <a:pt x="9153" y="3586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39" name="正方形/長方形 26">
                    <a:extLst>
                      <a:ext uri="{FF2B5EF4-FFF2-40B4-BE49-F238E27FC236}">
                        <a16:creationId xmlns:a16="http://schemas.microsoft.com/office/drawing/2014/main" id="{E90DD64D-8CE6-E553-89FE-7A2F7791E868}"/>
                      </a:ext>
                    </a:extLst>
                  </p:cNvPr>
                  <p:cNvSpPr/>
                  <p:nvPr/>
                </p:nvSpPr>
                <p:spPr>
                  <a:xfrm rot="15851771" flipH="1" flipV="1">
                    <a:off x="9254957" y="4418023"/>
                    <a:ext cx="86131" cy="13715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  <a:gd name="connsiteX0" fmla="*/ 0 w 9772"/>
                      <a:gd name="connsiteY0" fmla="*/ 0 h 9281"/>
                      <a:gd name="connsiteX1" fmla="*/ 9772 w 9772"/>
                      <a:gd name="connsiteY1" fmla="*/ 0 h 9281"/>
                      <a:gd name="connsiteX2" fmla="*/ 8721 w 9772"/>
                      <a:gd name="connsiteY2" fmla="*/ 9281 h 9281"/>
                      <a:gd name="connsiteX3" fmla="*/ 498 w 9772"/>
                      <a:gd name="connsiteY3" fmla="*/ 7497 h 9281"/>
                      <a:gd name="connsiteX4" fmla="*/ 0 w 9772"/>
                      <a:gd name="connsiteY4" fmla="*/ 0 h 9281"/>
                      <a:gd name="connsiteX0" fmla="*/ 0 w 8924"/>
                      <a:gd name="connsiteY0" fmla="*/ 0 h 10000"/>
                      <a:gd name="connsiteX1" fmla="*/ 8134 w 8924"/>
                      <a:gd name="connsiteY1" fmla="*/ 2746 h 10000"/>
                      <a:gd name="connsiteX2" fmla="*/ 8924 w 8924"/>
                      <a:gd name="connsiteY2" fmla="*/ 10000 h 10000"/>
                      <a:gd name="connsiteX3" fmla="*/ 510 w 8924"/>
                      <a:gd name="connsiteY3" fmla="*/ 8078 h 10000"/>
                      <a:gd name="connsiteX4" fmla="*/ 0 w 8924"/>
                      <a:gd name="connsiteY4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24" h="10000">
                        <a:moveTo>
                          <a:pt x="0" y="0"/>
                        </a:moveTo>
                        <a:lnTo>
                          <a:pt x="8134" y="2746"/>
                        </a:lnTo>
                        <a:cubicBezTo>
                          <a:pt x="8397" y="5164"/>
                          <a:pt x="8661" y="7582"/>
                          <a:pt x="8924" y="10000"/>
                        </a:cubicBezTo>
                        <a:cubicBezTo>
                          <a:pt x="3771" y="3920"/>
                          <a:pt x="6799" y="3809"/>
                          <a:pt x="510" y="807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40" name="正方形/長方形 26">
                    <a:extLst>
                      <a:ext uri="{FF2B5EF4-FFF2-40B4-BE49-F238E27FC236}">
                        <a16:creationId xmlns:a16="http://schemas.microsoft.com/office/drawing/2014/main" id="{B03827DE-FC78-AF32-8981-E0FC1382426D}"/>
                      </a:ext>
                    </a:extLst>
                  </p:cNvPr>
                  <p:cNvSpPr/>
                  <p:nvPr/>
                </p:nvSpPr>
                <p:spPr>
                  <a:xfrm rot="15851771" flipH="1" flipV="1">
                    <a:off x="9086893" y="4437632"/>
                    <a:ext cx="78818" cy="15000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  <a:gd name="connsiteX0" fmla="*/ 0 w 9772"/>
                      <a:gd name="connsiteY0" fmla="*/ 0 h 9281"/>
                      <a:gd name="connsiteX1" fmla="*/ 9772 w 9772"/>
                      <a:gd name="connsiteY1" fmla="*/ 0 h 9281"/>
                      <a:gd name="connsiteX2" fmla="*/ 8721 w 9772"/>
                      <a:gd name="connsiteY2" fmla="*/ 9281 h 9281"/>
                      <a:gd name="connsiteX3" fmla="*/ 498 w 9772"/>
                      <a:gd name="connsiteY3" fmla="*/ 7497 h 9281"/>
                      <a:gd name="connsiteX4" fmla="*/ 0 w 9772"/>
                      <a:gd name="connsiteY4" fmla="*/ 0 h 9281"/>
                      <a:gd name="connsiteX0" fmla="*/ 0 w 8924"/>
                      <a:gd name="connsiteY0" fmla="*/ 0 h 10000"/>
                      <a:gd name="connsiteX1" fmla="*/ 8134 w 8924"/>
                      <a:gd name="connsiteY1" fmla="*/ 2746 h 10000"/>
                      <a:gd name="connsiteX2" fmla="*/ 8924 w 8924"/>
                      <a:gd name="connsiteY2" fmla="*/ 10000 h 10000"/>
                      <a:gd name="connsiteX3" fmla="*/ 510 w 8924"/>
                      <a:gd name="connsiteY3" fmla="*/ 8078 h 10000"/>
                      <a:gd name="connsiteX4" fmla="*/ 0 w 8924"/>
                      <a:gd name="connsiteY4" fmla="*/ 0 h 10000"/>
                      <a:gd name="connsiteX0" fmla="*/ 0 w 9151"/>
                      <a:gd name="connsiteY0" fmla="*/ 0 h 10937"/>
                      <a:gd name="connsiteX1" fmla="*/ 9115 w 9151"/>
                      <a:gd name="connsiteY1" fmla="*/ 2746 h 10937"/>
                      <a:gd name="connsiteX2" fmla="*/ 8129 w 9151"/>
                      <a:gd name="connsiteY2" fmla="*/ 10937 h 10937"/>
                      <a:gd name="connsiteX3" fmla="*/ 571 w 9151"/>
                      <a:gd name="connsiteY3" fmla="*/ 8078 h 10937"/>
                      <a:gd name="connsiteX4" fmla="*/ 0 w 9151"/>
                      <a:gd name="connsiteY4" fmla="*/ 0 h 10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51" h="10937">
                        <a:moveTo>
                          <a:pt x="0" y="0"/>
                        </a:moveTo>
                        <a:lnTo>
                          <a:pt x="9115" y="2746"/>
                        </a:lnTo>
                        <a:cubicBezTo>
                          <a:pt x="9409" y="5164"/>
                          <a:pt x="7834" y="8519"/>
                          <a:pt x="8129" y="10937"/>
                        </a:cubicBezTo>
                        <a:cubicBezTo>
                          <a:pt x="2355" y="4857"/>
                          <a:pt x="7619" y="3809"/>
                          <a:pt x="571" y="8078"/>
                        </a:cubicBezTo>
                        <a:cubicBezTo>
                          <a:pt x="381" y="5385"/>
                          <a:pt x="190" y="269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41" name="正方形/長方形 26">
                    <a:extLst>
                      <a:ext uri="{FF2B5EF4-FFF2-40B4-BE49-F238E27FC236}">
                        <a16:creationId xmlns:a16="http://schemas.microsoft.com/office/drawing/2014/main" id="{D683033E-EDAC-7733-E07D-C178D447A879}"/>
                      </a:ext>
                    </a:extLst>
                  </p:cNvPr>
                  <p:cNvSpPr/>
                  <p:nvPr/>
                </p:nvSpPr>
                <p:spPr>
                  <a:xfrm rot="15851771" flipH="1">
                    <a:off x="9205005" y="4563967"/>
                    <a:ext cx="42812" cy="20174"/>
                  </a:xfrm>
                  <a:custGeom>
                    <a:avLst/>
                    <a:gdLst>
                      <a:gd name="connsiteX0" fmla="*/ 0 w 179506"/>
                      <a:gd name="connsiteY0" fmla="*/ 0 h 50270"/>
                      <a:gd name="connsiteX1" fmla="*/ 179506 w 179506"/>
                      <a:gd name="connsiteY1" fmla="*/ 0 h 50270"/>
                      <a:gd name="connsiteX2" fmla="*/ 179506 w 179506"/>
                      <a:gd name="connsiteY2" fmla="*/ 50270 h 50270"/>
                      <a:gd name="connsiteX3" fmla="*/ 0 w 179506"/>
                      <a:gd name="connsiteY3" fmla="*/ 50270 h 50270"/>
                      <a:gd name="connsiteX4" fmla="*/ 0 w 179506"/>
                      <a:gd name="connsiteY4" fmla="*/ 0 h 50270"/>
                      <a:gd name="connsiteX0" fmla="*/ 0 w 184373"/>
                      <a:gd name="connsiteY0" fmla="*/ 0 h 50270"/>
                      <a:gd name="connsiteX1" fmla="*/ 179506 w 184373"/>
                      <a:gd name="connsiteY1" fmla="*/ 0 h 50270"/>
                      <a:gd name="connsiteX2" fmla="*/ 184373 w 184373"/>
                      <a:gd name="connsiteY2" fmla="*/ 41347 h 50270"/>
                      <a:gd name="connsiteX3" fmla="*/ 0 w 184373"/>
                      <a:gd name="connsiteY3" fmla="*/ 50270 h 50270"/>
                      <a:gd name="connsiteX4" fmla="*/ 0 w 184373"/>
                      <a:gd name="connsiteY4" fmla="*/ 0 h 50270"/>
                      <a:gd name="connsiteX0" fmla="*/ 0 w 184373"/>
                      <a:gd name="connsiteY0" fmla="*/ 0 h 56878"/>
                      <a:gd name="connsiteX1" fmla="*/ 179506 w 184373"/>
                      <a:gd name="connsiteY1" fmla="*/ 0 h 56878"/>
                      <a:gd name="connsiteX2" fmla="*/ 184373 w 184373"/>
                      <a:gd name="connsiteY2" fmla="*/ 41347 h 56878"/>
                      <a:gd name="connsiteX3" fmla="*/ 0 w 184373"/>
                      <a:gd name="connsiteY3" fmla="*/ 50270 h 56878"/>
                      <a:gd name="connsiteX4" fmla="*/ 0 w 184373"/>
                      <a:gd name="connsiteY4" fmla="*/ 0 h 56878"/>
                      <a:gd name="connsiteX0" fmla="*/ 0 w 184373"/>
                      <a:gd name="connsiteY0" fmla="*/ 0 h 62050"/>
                      <a:gd name="connsiteX1" fmla="*/ 179506 w 184373"/>
                      <a:gd name="connsiteY1" fmla="*/ 0 h 62050"/>
                      <a:gd name="connsiteX2" fmla="*/ 184373 w 184373"/>
                      <a:gd name="connsiteY2" fmla="*/ 41347 h 62050"/>
                      <a:gd name="connsiteX3" fmla="*/ 0 w 184373"/>
                      <a:gd name="connsiteY3" fmla="*/ 50270 h 62050"/>
                      <a:gd name="connsiteX4" fmla="*/ 0 w 184373"/>
                      <a:gd name="connsiteY4" fmla="*/ 0 h 62050"/>
                      <a:gd name="connsiteX0" fmla="*/ 0 w 184373"/>
                      <a:gd name="connsiteY0" fmla="*/ 0 h 53949"/>
                      <a:gd name="connsiteX1" fmla="*/ 179506 w 184373"/>
                      <a:gd name="connsiteY1" fmla="*/ 0 h 53949"/>
                      <a:gd name="connsiteX2" fmla="*/ 184373 w 184373"/>
                      <a:gd name="connsiteY2" fmla="*/ 41347 h 53949"/>
                      <a:gd name="connsiteX3" fmla="*/ 0 w 184373"/>
                      <a:gd name="connsiteY3" fmla="*/ 50270 h 53949"/>
                      <a:gd name="connsiteX4" fmla="*/ 0 w 184373"/>
                      <a:gd name="connsiteY4" fmla="*/ 0 h 53949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84373"/>
                      <a:gd name="connsiteY0" fmla="*/ 0 h 41347"/>
                      <a:gd name="connsiteX1" fmla="*/ 179506 w 184373"/>
                      <a:gd name="connsiteY1" fmla="*/ 0 h 41347"/>
                      <a:gd name="connsiteX2" fmla="*/ 184373 w 184373"/>
                      <a:gd name="connsiteY2" fmla="*/ 41347 h 41347"/>
                      <a:gd name="connsiteX3" fmla="*/ 16384 w 184373"/>
                      <a:gd name="connsiteY3" fmla="*/ 23577 h 41347"/>
                      <a:gd name="connsiteX4" fmla="*/ 0 w 184373"/>
                      <a:gd name="connsiteY4" fmla="*/ 0 h 41347"/>
                      <a:gd name="connsiteX0" fmla="*/ 0 w 179506"/>
                      <a:gd name="connsiteY0" fmla="*/ 0 h 23577"/>
                      <a:gd name="connsiteX1" fmla="*/ 179506 w 179506"/>
                      <a:gd name="connsiteY1" fmla="*/ 0 h 23577"/>
                      <a:gd name="connsiteX2" fmla="*/ 177487 w 179506"/>
                      <a:gd name="connsiteY2" fmla="*/ 19999 h 23577"/>
                      <a:gd name="connsiteX3" fmla="*/ 16384 w 179506"/>
                      <a:gd name="connsiteY3" fmla="*/ 23577 h 23577"/>
                      <a:gd name="connsiteX4" fmla="*/ 0 w 179506"/>
                      <a:gd name="connsiteY4" fmla="*/ 0 h 23577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79506"/>
                      <a:gd name="connsiteY0" fmla="*/ 0 h 19999"/>
                      <a:gd name="connsiteX1" fmla="*/ 179506 w 179506"/>
                      <a:gd name="connsiteY1" fmla="*/ 0 h 19999"/>
                      <a:gd name="connsiteX2" fmla="*/ 177487 w 179506"/>
                      <a:gd name="connsiteY2" fmla="*/ 19999 h 19999"/>
                      <a:gd name="connsiteX3" fmla="*/ 2869 w 179506"/>
                      <a:gd name="connsiteY3" fmla="*/ 15949 h 19999"/>
                      <a:gd name="connsiteX4" fmla="*/ 0 w 179506"/>
                      <a:gd name="connsiteY4" fmla="*/ 0 h 19999"/>
                      <a:gd name="connsiteX0" fmla="*/ 0 w 183694"/>
                      <a:gd name="connsiteY0" fmla="*/ 0 h 15949"/>
                      <a:gd name="connsiteX1" fmla="*/ 179506 w 183694"/>
                      <a:gd name="connsiteY1" fmla="*/ 0 h 15949"/>
                      <a:gd name="connsiteX2" fmla="*/ 183694 w 183694"/>
                      <a:gd name="connsiteY2" fmla="*/ 4783 h 15949"/>
                      <a:gd name="connsiteX3" fmla="*/ 2869 w 183694"/>
                      <a:gd name="connsiteY3" fmla="*/ 15949 h 15949"/>
                      <a:gd name="connsiteX4" fmla="*/ 0 w 183694"/>
                      <a:gd name="connsiteY4" fmla="*/ 0 h 15949"/>
                      <a:gd name="connsiteX0" fmla="*/ 0 w 183694"/>
                      <a:gd name="connsiteY0" fmla="*/ 0 h 4783"/>
                      <a:gd name="connsiteX1" fmla="*/ 179506 w 183694"/>
                      <a:gd name="connsiteY1" fmla="*/ 0 h 4783"/>
                      <a:gd name="connsiteX2" fmla="*/ 183694 w 183694"/>
                      <a:gd name="connsiteY2" fmla="*/ 4783 h 4783"/>
                      <a:gd name="connsiteX3" fmla="*/ 9153 w 183694"/>
                      <a:gd name="connsiteY3" fmla="*/ 3586 h 4783"/>
                      <a:gd name="connsiteX4" fmla="*/ 0 w 183694"/>
                      <a:gd name="connsiteY4" fmla="*/ 0 h 4783"/>
                      <a:gd name="connsiteX0" fmla="*/ 0 w 9772"/>
                      <a:gd name="connsiteY0" fmla="*/ 0 h 9281"/>
                      <a:gd name="connsiteX1" fmla="*/ 9772 w 9772"/>
                      <a:gd name="connsiteY1" fmla="*/ 0 h 9281"/>
                      <a:gd name="connsiteX2" fmla="*/ 8721 w 9772"/>
                      <a:gd name="connsiteY2" fmla="*/ 9281 h 9281"/>
                      <a:gd name="connsiteX3" fmla="*/ 498 w 9772"/>
                      <a:gd name="connsiteY3" fmla="*/ 7497 h 9281"/>
                      <a:gd name="connsiteX4" fmla="*/ 0 w 9772"/>
                      <a:gd name="connsiteY4" fmla="*/ 0 h 9281"/>
                      <a:gd name="connsiteX0" fmla="*/ 0 w 8924"/>
                      <a:gd name="connsiteY0" fmla="*/ 0 h 10000"/>
                      <a:gd name="connsiteX1" fmla="*/ 8134 w 8924"/>
                      <a:gd name="connsiteY1" fmla="*/ 2746 h 10000"/>
                      <a:gd name="connsiteX2" fmla="*/ 8924 w 8924"/>
                      <a:gd name="connsiteY2" fmla="*/ 10000 h 10000"/>
                      <a:gd name="connsiteX3" fmla="*/ 510 w 8924"/>
                      <a:gd name="connsiteY3" fmla="*/ 8078 h 10000"/>
                      <a:gd name="connsiteX4" fmla="*/ 0 w 8924"/>
                      <a:gd name="connsiteY4" fmla="*/ 0 h 10000"/>
                      <a:gd name="connsiteX0" fmla="*/ 0 w 9759"/>
                      <a:gd name="connsiteY0" fmla="*/ 0 h 8078"/>
                      <a:gd name="connsiteX1" fmla="*/ 9115 w 9759"/>
                      <a:gd name="connsiteY1" fmla="*/ 2746 h 8078"/>
                      <a:gd name="connsiteX2" fmla="*/ 9759 w 9759"/>
                      <a:gd name="connsiteY2" fmla="*/ 7582 h 8078"/>
                      <a:gd name="connsiteX3" fmla="*/ 571 w 9759"/>
                      <a:gd name="connsiteY3" fmla="*/ 8078 h 8078"/>
                      <a:gd name="connsiteX4" fmla="*/ 0 w 9759"/>
                      <a:gd name="connsiteY4" fmla="*/ 0 h 8078"/>
                      <a:gd name="connsiteX0" fmla="*/ 4017 w 9422"/>
                      <a:gd name="connsiteY0" fmla="*/ 1211 h 6601"/>
                      <a:gd name="connsiteX1" fmla="*/ 8762 w 9422"/>
                      <a:gd name="connsiteY1" fmla="*/ 0 h 6601"/>
                      <a:gd name="connsiteX2" fmla="*/ 9422 w 9422"/>
                      <a:gd name="connsiteY2" fmla="*/ 5987 h 6601"/>
                      <a:gd name="connsiteX3" fmla="*/ 7 w 9422"/>
                      <a:gd name="connsiteY3" fmla="*/ 6601 h 6601"/>
                      <a:gd name="connsiteX4" fmla="*/ 4017 w 9422"/>
                      <a:gd name="connsiteY4" fmla="*/ 1211 h 6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22" h="6601">
                        <a:moveTo>
                          <a:pt x="4017" y="1211"/>
                        </a:moveTo>
                        <a:lnTo>
                          <a:pt x="8762" y="0"/>
                        </a:lnTo>
                        <a:cubicBezTo>
                          <a:pt x="9063" y="2994"/>
                          <a:pt x="9120" y="2994"/>
                          <a:pt x="9422" y="5987"/>
                        </a:cubicBezTo>
                        <a:cubicBezTo>
                          <a:pt x="3505" y="-1540"/>
                          <a:pt x="7229" y="1316"/>
                          <a:pt x="7" y="6601"/>
                        </a:cubicBezTo>
                        <a:cubicBezTo>
                          <a:pt x="-188" y="3267"/>
                          <a:pt x="4212" y="4545"/>
                          <a:pt x="4017" y="12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BEED58EF-DF24-A887-B463-CBDB10255A70}"/>
                  </a:ext>
                </a:extLst>
              </p:cNvPr>
              <p:cNvSpPr/>
              <p:nvPr/>
            </p:nvSpPr>
            <p:spPr>
              <a:xfrm>
                <a:off x="2487055" y="3620205"/>
                <a:ext cx="178130" cy="6327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20508A6-061D-D3C3-654D-7A995D0D65A4}"/>
                  </a:ext>
                </a:extLst>
              </p:cNvPr>
              <p:cNvSpPr txBox="1"/>
              <p:nvPr/>
            </p:nvSpPr>
            <p:spPr>
              <a:xfrm>
                <a:off x="1297298" y="3840093"/>
                <a:ext cx="1571710" cy="244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800" b="1" dirty="0"/>
                  <a:t>ルールをまもりましょう</a:t>
                </a:r>
                <a:endParaRPr lang="ja-JP" altLang="en-US" dirty="0"/>
              </a:p>
            </p:txBody>
          </p:sp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43664627-5729-2E57-0475-AFF13863AA2D}"/>
                  </a:ext>
                </a:extLst>
              </p:cNvPr>
              <p:cNvSpPr/>
              <p:nvPr/>
            </p:nvSpPr>
            <p:spPr>
              <a:xfrm>
                <a:off x="2534362" y="2362786"/>
                <a:ext cx="171943" cy="1457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B94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</p:grpSp>
      </p:grpSp>
      <p:sp>
        <p:nvSpPr>
          <p:cNvPr id="2723" name="テキスト ボックス 5">
            <a:extLst>
              <a:ext uri="{FF2B5EF4-FFF2-40B4-BE49-F238E27FC236}">
                <a16:creationId xmlns:a16="http://schemas.microsoft.com/office/drawing/2014/main" id="{C1AC9286-9165-AAD5-30B0-97549C03490C}"/>
              </a:ext>
            </a:extLst>
          </p:cNvPr>
          <p:cNvSpPr txBox="1"/>
          <p:nvPr/>
        </p:nvSpPr>
        <p:spPr>
          <a:xfrm>
            <a:off x="172152" y="864314"/>
            <a:ext cx="724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上のイラストが　ただしいよ。　下のイラストの　まちがいをさがしてね。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まちがいは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５こ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あるよ。</a:t>
            </a:r>
          </a:p>
        </p:txBody>
      </p:sp>
      <p:grpSp>
        <p:nvGrpSpPr>
          <p:cNvPr id="2934" name="グループ化 2933">
            <a:extLst>
              <a:ext uri="{FF2B5EF4-FFF2-40B4-BE49-F238E27FC236}">
                <a16:creationId xmlns:a16="http://schemas.microsoft.com/office/drawing/2014/main" id="{CD797853-1C05-AFDF-6DA6-9497648F0702}"/>
              </a:ext>
            </a:extLst>
          </p:cNvPr>
          <p:cNvGrpSpPr/>
          <p:nvPr/>
        </p:nvGrpSpPr>
        <p:grpSpPr>
          <a:xfrm>
            <a:off x="379195" y="1698301"/>
            <a:ext cx="1316896" cy="401727"/>
            <a:chOff x="-8473684" y="764653"/>
            <a:chExt cx="1316896" cy="401727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6E73119-BC0C-3D84-69BB-C222B98CFC35}"/>
                </a:ext>
              </a:extLst>
            </p:cNvPr>
            <p:cNvSpPr/>
            <p:nvPr/>
          </p:nvSpPr>
          <p:spPr>
            <a:xfrm>
              <a:off x="-8473684" y="764653"/>
              <a:ext cx="1260689" cy="369332"/>
            </a:xfrm>
            <a:custGeom>
              <a:avLst/>
              <a:gdLst>
                <a:gd name="connsiteX0" fmla="*/ 0 w 1260689"/>
                <a:gd name="connsiteY0" fmla="*/ 0 h 369332"/>
                <a:gd name="connsiteX1" fmla="*/ 445443 w 1260689"/>
                <a:gd name="connsiteY1" fmla="*/ 0 h 369332"/>
                <a:gd name="connsiteX2" fmla="*/ 878280 w 1260689"/>
                <a:gd name="connsiteY2" fmla="*/ 0 h 369332"/>
                <a:gd name="connsiteX3" fmla="*/ 1260689 w 1260689"/>
                <a:gd name="connsiteY3" fmla="*/ 0 h 369332"/>
                <a:gd name="connsiteX4" fmla="*/ 1260689 w 1260689"/>
                <a:gd name="connsiteY4" fmla="*/ 369332 h 369332"/>
                <a:gd name="connsiteX5" fmla="*/ 865673 w 1260689"/>
                <a:gd name="connsiteY5" fmla="*/ 369332 h 369332"/>
                <a:gd name="connsiteX6" fmla="*/ 445443 w 1260689"/>
                <a:gd name="connsiteY6" fmla="*/ 369332 h 369332"/>
                <a:gd name="connsiteX7" fmla="*/ 0 w 1260689"/>
                <a:gd name="connsiteY7" fmla="*/ 369332 h 369332"/>
                <a:gd name="connsiteX8" fmla="*/ 0 w 1260689"/>
                <a:gd name="connsiteY8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689" h="369332" fill="none" extrusionOk="0">
                  <a:moveTo>
                    <a:pt x="0" y="0"/>
                  </a:moveTo>
                  <a:cubicBezTo>
                    <a:pt x="146968" y="-12394"/>
                    <a:pt x="285112" y="52538"/>
                    <a:pt x="445443" y="0"/>
                  </a:cubicBezTo>
                  <a:cubicBezTo>
                    <a:pt x="605774" y="-52538"/>
                    <a:pt x="723738" y="31683"/>
                    <a:pt x="878280" y="0"/>
                  </a:cubicBezTo>
                  <a:cubicBezTo>
                    <a:pt x="1032822" y="-31683"/>
                    <a:pt x="1086706" y="42150"/>
                    <a:pt x="1260689" y="0"/>
                  </a:cubicBezTo>
                  <a:cubicBezTo>
                    <a:pt x="1264727" y="158233"/>
                    <a:pt x="1224395" y="205698"/>
                    <a:pt x="1260689" y="369332"/>
                  </a:cubicBezTo>
                  <a:cubicBezTo>
                    <a:pt x="1109292" y="380956"/>
                    <a:pt x="1001075" y="350641"/>
                    <a:pt x="865673" y="369332"/>
                  </a:cubicBezTo>
                  <a:cubicBezTo>
                    <a:pt x="730271" y="388023"/>
                    <a:pt x="627099" y="338950"/>
                    <a:pt x="445443" y="369332"/>
                  </a:cubicBezTo>
                  <a:cubicBezTo>
                    <a:pt x="263787" y="399714"/>
                    <a:pt x="184901" y="359230"/>
                    <a:pt x="0" y="369332"/>
                  </a:cubicBezTo>
                  <a:cubicBezTo>
                    <a:pt x="-34018" y="280347"/>
                    <a:pt x="27486" y="156341"/>
                    <a:pt x="0" y="0"/>
                  </a:cubicBezTo>
                  <a:close/>
                </a:path>
                <a:path w="1260689" h="369332" stroke="0" extrusionOk="0">
                  <a:moveTo>
                    <a:pt x="0" y="0"/>
                  </a:moveTo>
                  <a:cubicBezTo>
                    <a:pt x="126726" y="-19667"/>
                    <a:pt x="314043" y="40792"/>
                    <a:pt x="407623" y="0"/>
                  </a:cubicBezTo>
                  <a:cubicBezTo>
                    <a:pt x="501203" y="-40792"/>
                    <a:pt x="671141" y="1391"/>
                    <a:pt x="790032" y="0"/>
                  </a:cubicBezTo>
                  <a:cubicBezTo>
                    <a:pt x="908923" y="-1391"/>
                    <a:pt x="1153357" y="17349"/>
                    <a:pt x="1260689" y="0"/>
                  </a:cubicBezTo>
                  <a:cubicBezTo>
                    <a:pt x="1296277" y="113493"/>
                    <a:pt x="1233882" y="197069"/>
                    <a:pt x="1260689" y="369332"/>
                  </a:cubicBezTo>
                  <a:cubicBezTo>
                    <a:pt x="1095386" y="411150"/>
                    <a:pt x="956767" y="329103"/>
                    <a:pt x="865673" y="369332"/>
                  </a:cubicBezTo>
                  <a:cubicBezTo>
                    <a:pt x="774579" y="409561"/>
                    <a:pt x="595468" y="368275"/>
                    <a:pt x="420230" y="369332"/>
                  </a:cubicBezTo>
                  <a:cubicBezTo>
                    <a:pt x="244992" y="370389"/>
                    <a:pt x="122534" y="364210"/>
                    <a:pt x="0" y="369332"/>
                  </a:cubicBezTo>
                  <a:cubicBezTo>
                    <a:pt x="-22716" y="225711"/>
                    <a:pt x="27200" y="15834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931" name="テキスト ボックス 2930">
              <a:extLst>
                <a:ext uri="{FF2B5EF4-FFF2-40B4-BE49-F238E27FC236}">
                  <a16:creationId xmlns:a16="http://schemas.microsoft.com/office/drawing/2014/main" id="{C6D565AC-37EB-B3CD-C029-F2C0CAC17D52}"/>
                </a:ext>
              </a:extLst>
            </p:cNvPr>
            <p:cNvSpPr txBox="1"/>
            <p:nvPr/>
          </p:nvSpPr>
          <p:spPr>
            <a:xfrm>
              <a:off x="-8365539" y="797048"/>
              <a:ext cx="12087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ただしい</a:t>
              </a:r>
              <a:endParaRPr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11" name="テキスト ボックス 3610">
            <a:extLst>
              <a:ext uri="{FF2B5EF4-FFF2-40B4-BE49-F238E27FC236}">
                <a16:creationId xmlns:a16="http://schemas.microsoft.com/office/drawing/2014/main" id="{8FB2C7CD-A3F1-B664-F883-9544C64F0BFE}"/>
              </a:ext>
            </a:extLst>
          </p:cNvPr>
          <p:cNvSpPr txBox="1"/>
          <p:nvPr/>
        </p:nvSpPr>
        <p:spPr>
          <a:xfrm rot="10800000">
            <a:off x="114679" y="9170007"/>
            <a:ext cx="50930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①  くろい　ふくろは　 つかわないでね</a:t>
            </a:r>
            <a:endParaRPr kumimoji="1" lang="en-US" altLang="ja-JP" sz="1400" dirty="0"/>
          </a:p>
          <a:p>
            <a:r>
              <a:rPr kumimoji="1" lang="ja-JP" altLang="en-US" sz="1400" dirty="0"/>
              <a:t>②  モバイルバッテリーは  かいしゅうボックスに  いれよう　</a:t>
            </a:r>
            <a:endParaRPr kumimoji="1" lang="en-US" altLang="ja-JP" sz="1400" dirty="0"/>
          </a:p>
          <a:p>
            <a:r>
              <a:rPr kumimoji="1" lang="ja-JP" altLang="en-US" sz="1400" dirty="0"/>
              <a:t>③  しげんと　ごみは　あさ８じまでに　だしてね</a:t>
            </a:r>
            <a:endParaRPr kumimoji="1" lang="en-US" altLang="ja-JP" sz="1400" dirty="0"/>
          </a:p>
          <a:p>
            <a:r>
              <a:rPr kumimoji="1" lang="ja-JP" altLang="en-US" sz="1400" dirty="0"/>
              <a:t>④  しゅうせきじょの　かんばんは　たいせつにしてね</a:t>
            </a:r>
            <a:endParaRPr kumimoji="1" lang="en-US" altLang="ja-JP" sz="1400" dirty="0"/>
          </a:p>
          <a:p>
            <a:r>
              <a:rPr kumimoji="1" lang="ja-JP" altLang="en-US" sz="1400" dirty="0"/>
              <a:t>⑤  ポイすては　やらないでね</a:t>
            </a:r>
          </a:p>
        </p:txBody>
      </p:sp>
      <p:pic>
        <p:nvPicPr>
          <p:cNvPr id="3749" name="図 3748" descr="ホワイトボード&#10;&#10;自動的に生成された説明">
            <a:extLst>
              <a:ext uri="{FF2B5EF4-FFF2-40B4-BE49-F238E27FC236}">
                <a16:creationId xmlns:a16="http://schemas.microsoft.com/office/drawing/2014/main" id="{6E628ED2-C6E8-0EF1-C7B5-5D34F7498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0" r="43738" b="98230"/>
          <a:stretch>
            <a:fillRect/>
          </a:stretch>
        </p:blipFill>
        <p:spPr>
          <a:xfrm>
            <a:off x="8955635" y="2622299"/>
            <a:ext cx="28786" cy="34285"/>
          </a:xfrm>
          <a:custGeom>
            <a:avLst/>
            <a:gdLst>
              <a:gd name="connsiteX0" fmla="*/ 0 w 28786"/>
              <a:gd name="connsiteY0" fmla="*/ 0 h 34285"/>
              <a:gd name="connsiteX1" fmla="*/ 6418 w 28786"/>
              <a:gd name="connsiteY1" fmla="*/ 0 h 34285"/>
              <a:gd name="connsiteX2" fmla="*/ 28786 w 28786"/>
              <a:gd name="connsiteY2" fmla="*/ 34285 h 34285"/>
              <a:gd name="connsiteX3" fmla="*/ 0 w 28786"/>
              <a:gd name="connsiteY3" fmla="*/ 0 h 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86" h="34285">
                <a:moveTo>
                  <a:pt x="0" y="0"/>
                </a:moveTo>
                <a:lnTo>
                  <a:pt x="6418" y="0"/>
                </a:lnTo>
                <a:lnTo>
                  <a:pt x="28786" y="342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48" name="図 3747" descr="ホワイトボード&#10;&#10;自動的に生成された説明">
            <a:extLst>
              <a:ext uri="{FF2B5EF4-FFF2-40B4-BE49-F238E27FC236}">
                <a16:creationId xmlns:a16="http://schemas.microsoft.com/office/drawing/2014/main" id="{399EA3D5-00AB-D541-0DF3-55664AECC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2" t="1770" r="40913" b="94736"/>
          <a:stretch>
            <a:fillRect/>
          </a:stretch>
        </p:blipFill>
        <p:spPr>
          <a:xfrm>
            <a:off x="8984422" y="2656583"/>
            <a:ext cx="44147" cy="67664"/>
          </a:xfrm>
          <a:custGeom>
            <a:avLst/>
            <a:gdLst>
              <a:gd name="connsiteX0" fmla="*/ 0 w 44147"/>
              <a:gd name="connsiteY0" fmla="*/ 0 h 67664"/>
              <a:gd name="connsiteX1" fmla="*/ 21054 w 44147"/>
              <a:gd name="connsiteY1" fmla="*/ 25075 h 67664"/>
              <a:gd name="connsiteX2" fmla="*/ 44147 w 44147"/>
              <a:gd name="connsiteY2" fmla="*/ 67664 h 67664"/>
              <a:gd name="connsiteX3" fmla="*/ 0 w 44147"/>
              <a:gd name="connsiteY3" fmla="*/ 0 h 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47" h="67664">
                <a:moveTo>
                  <a:pt x="0" y="0"/>
                </a:moveTo>
                <a:lnTo>
                  <a:pt x="21054" y="25075"/>
                </a:lnTo>
                <a:lnTo>
                  <a:pt x="44147" y="676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46" name="図 3745" descr="ホワイトボード&#10;&#10;自動的に生成された説明">
            <a:extLst>
              <a:ext uri="{FF2B5EF4-FFF2-40B4-BE49-F238E27FC236}">
                <a16:creationId xmlns:a16="http://schemas.microsoft.com/office/drawing/2014/main" id="{D1544F33-2364-2CC1-9D5E-0291824453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1" t="-12769" r="45169" b="100000"/>
          <a:stretch>
            <a:fillRect/>
          </a:stretch>
        </p:blipFill>
        <p:spPr>
          <a:xfrm>
            <a:off x="9599853" y="2451681"/>
            <a:ext cx="163153" cy="247325"/>
          </a:xfrm>
          <a:custGeom>
            <a:avLst/>
            <a:gdLst>
              <a:gd name="connsiteX0" fmla="*/ 1787 w 163153"/>
              <a:gd name="connsiteY0" fmla="*/ 0 h 247325"/>
              <a:gd name="connsiteX1" fmla="*/ 163153 w 163153"/>
              <a:gd name="connsiteY1" fmla="*/ 247325 h 247325"/>
              <a:gd name="connsiteX2" fmla="*/ 156735 w 163153"/>
              <a:gd name="connsiteY2" fmla="*/ 247325 h 247325"/>
              <a:gd name="connsiteX3" fmla="*/ 150377 w 163153"/>
              <a:gd name="connsiteY3" fmla="*/ 239752 h 247325"/>
              <a:gd name="connsiteX4" fmla="*/ 1787 w 163153"/>
              <a:gd name="connsiteY4" fmla="*/ 0 h 24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53" h="247325">
                <a:moveTo>
                  <a:pt x="1787" y="0"/>
                </a:moveTo>
                <a:lnTo>
                  <a:pt x="163153" y="247325"/>
                </a:lnTo>
                <a:lnTo>
                  <a:pt x="156735" y="247325"/>
                </a:lnTo>
                <a:lnTo>
                  <a:pt x="150377" y="239752"/>
                </a:lnTo>
                <a:cubicBezTo>
                  <a:pt x="71637" y="157295"/>
                  <a:pt x="-13453" y="97062"/>
                  <a:pt x="1787" y="0"/>
                </a:cubicBezTo>
                <a:close/>
              </a:path>
            </a:pathLst>
          </a:custGeom>
        </p:spPr>
      </p:pic>
      <p:pic>
        <p:nvPicPr>
          <p:cNvPr id="3743" name="図 3742" descr="ホワイトボード&#10;&#10;自動的に生成された説明">
            <a:extLst>
              <a:ext uri="{FF2B5EF4-FFF2-40B4-BE49-F238E27FC236}">
                <a16:creationId xmlns:a16="http://schemas.microsoft.com/office/drawing/2014/main" id="{C4665A6E-742B-BB04-7BE8-844DF6489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24118" r="-14036" b="73784"/>
          <a:stretch>
            <a:fillRect/>
          </a:stretch>
        </p:blipFill>
        <p:spPr>
          <a:xfrm>
            <a:off x="10468916" y="3166136"/>
            <a:ext cx="219350" cy="40638"/>
          </a:xfrm>
          <a:custGeom>
            <a:avLst/>
            <a:gdLst>
              <a:gd name="connsiteX0" fmla="*/ 0 w 219350"/>
              <a:gd name="connsiteY0" fmla="*/ 0 h 40638"/>
              <a:gd name="connsiteX1" fmla="*/ 219350 w 219350"/>
              <a:gd name="connsiteY1" fmla="*/ 40638 h 40638"/>
              <a:gd name="connsiteX2" fmla="*/ 26036 w 219350"/>
              <a:gd name="connsiteY2" fmla="*/ 33653 h 40638"/>
              <a:gd name="connsiteX3" fmla="*/ 0 w 219350"/>
              <a:gd name="connsiteY3" fmla="*/ 35707 h 40638"/>
              <a:gd name="connsiteX4" fmla="*/ 0 w 219350"/>
              <a:gd name="connsiteY4" fmla="*/ 0 h 4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350" h="40638">
                <a:moveTo>
                  <a:pt x="0" y="0"/>
                </a:moveTo>
                <a:lnTo>
                  <a:pt x="219350" y="40638"/>
                </a:lnTo>
                <a:cubicBezTo>
                  <a:pt x="150388" y="28785"/>
                  <a:pt x="87458" y="29632"/>
                  <a:pt x="26036" y="33653"/>
                </a:cubicBezTo>
                <a:lnTo>
                  <a:pt x="0" y="35707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752" name="グループ化 3751">
            <a:extLst>
              <a:ext uri="{FF2B5EF4-FFF2-40B4-BE49-F238E27FC236}">
                <a16:creationId xmlns:a16="http://schemas.microsoft.com/office/drawing/2014/main" id="{9CC5F48F-C5AA-CEE4-B7B2-6D2929EB2ED9}"/>
              </a:ext>
            </a:extLst>
          </p:cNvPr>
          <p:cNvGrpSpPr/>
          <p:nvPr/>
        </p:nvGrpSpPr>
        <p:grpSpPr>
          <a:xfrm>
            <a:off x="334069" y="5337163"/>
            <a:ext cx="6701600" cy="3801157"/>
            <a:chOff x="334069" y="5474410"/>
            <a:chExt cx="6701600" cy="3801157"/>
          </a:xfrm>
        </p:grpSpPr>
        <p:pic>
          <p:nvPicPr>
            <p:cNvPr id="3380" name="図 3379">
              <a:extLst>
                <a:ext uri="{FF2B5EF4-FFF2-40B4-BE49-F238E27FC236}">
                  <a16:creationId xmlns:a16="http://schemas.microsoft.com/office/drawing/2014/main" id="{74E14AE4-4A8C-6035-BF91-38D98E038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7" t="31969" r="5067" b="41109"/>
            <a:stretch/>
          </p:blipFill>
          <p:spPr>
            <a:xfrm>
              <a:off x="334069" y="5479585"/>
              <a:ext cx="6701600" cy="757437"/>
            </a:xfrm>
            <a:prstGeom prst="rect">
              <a:avLst/>
            </a:prstGeom>
          </p:spPr>
        </p:pic>
        <p:sp>
          <p:nvSpPr>
            <p:cNvPr id="3386" name="正方形/長方形 3385">
              <a:extLst>
                <a:ext uri="{FF2B5EF4-FFF2-40B4-BE49-F238E27FC236}">
                  <a16:creationId xmlns:a16="http://schemas.microsoft.com/office/drawing/2014/main" id="{D73E2EE2-6C04-7F29-7AD0-F63C673AA143}"/>
                </a:ext>
              </a:extLst>
            </p:cNvPr>
            <p:cNvSpPr/>
            <p:nvPr/>
          </p:nvSpPr>
          <p:spPr>
            <a:xfrm>
              <a:off x="349769" y="6193045"/>
              <a:ext cx="6680375" cy="18767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387" name="正方形/長方形 3386">
              <a:extLst>
                <a:ext uri="{FF2B5EF4-FFF2-40B4-BE49-F238E27FC236}">
                  <a16:creationId xmlns:a16="http://schemas.microsoft.com/office/drawing/2014/main" id="{A3D71B53-081E-B555-3A11-36F1225BF56C}"/>
                </a:ext>
              </a:extLst>
            </p:cNvPr>
            <p:cNvSpPr/>
            <p:nvPr/>
          </p:nvSpPr>
          <p:spPr>
            <a:xfrm>
              <a:off x="342607" y="6408900"/>
              <a:ext cx="6680375" cy="23976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sp>
          <p:nvSpPr>
            <p:cNvPr id="3388" name="正方形/長方形 3387">
              <a:extLst>
                <a:ext uri="{FF2B5EF4-FFF2-40B4-BE49-F238E27FC236}">
                  <a16:creationId xmlns:a16="http://schemas.microsoft.com/office/drawing/2014/main" id="{67CBB22A-01CB-2156-3935-1C2EE4D30F83}"/>
                </a:ext>
              </a:extLst>
            </p:cNvPr>
            <p:cNvSpPr/>
            <p:nvPr/>
          </p:nvSpPr>
          <p:spPr>
            <a:xfrm>
              <a:off x="463477" y="5474410"/>
              <a:ext cx="539987" cy="367238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86FDA414-C5B5-2284-1522-F0B1E0604F16}"/>
                </a:ext>
              </a:extLst>
            </p:cNvPr>
            <p:cNvGrpSpPr/>
            <p:nvPr/>
          </p:nvGrpSpPr>
          <p:grpSpPr>
            <a:xfrm rot="2377931">
              <a:off x="6529491" y="8542226"/>
              <a:ext cx="388570" cy="516167"/>
              <a:chOff x="2167872" y="2669260"/>
              <a:chExt cx="539157" cy="769243"/>
            </a:xfrm>
          </p:grpSpPr>
          <p:sp>
            <p:nvSpPr>
              <p:cNvPr id="2058" name="円柱 2057">
                <a:extLst>
                  <a:ext uri="{FF2B5EF4-FFF2-40B4-BE49-F238E27FC236}">
                    <a16:creationId xmlns:a16="http://schemas.microsoft.com/office/drawing/2014/main" id="{AB1D8F0D-A37B-A203-1D14-368839A598D8}"/>
                  </a:ext>
                </a:extLst>
              </p:cNvPr>
              <p:cNvSpPr/>
              <p:nvPr/>
            </p:nvSpPr>
            <p:spPr>
              <a:xfrm rot="21155580">
                <a:off x="2169534" y="2669260"/>
                <a:ext cx="506390" cy="769243"/>
              </a:xfrm>
              <a:prstGeom prst="can">
                <a:avLst/>
              </a:prstGeom>
              <a:solidFill>
                <a:srgbClr val="FFF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60" name="正方形/長方形 36">
                <a:extLst>
                  <a:ext uri="{FF2B5EF4-FFF2-40B4-BE49-F238E27FC236}">
                    <a16:creationId xmlns:a16="http://schemas.microsoft.com/office/drawing/2014/main" id="{FA38C1F3-8B71-25EF-ABF8-9D955C81AEB8}"/>
                  </a:ext>
                </a:extLst>
              </p:cNvPr>
              <p:cNvSpPr/>
              <p:nvPr/>
            </p:nvSpPr>
            <p:spPr>
              <a:xfrm rot="21136900">
                <a:off x="2167872" y="2880213"/>
                <a:ext cx="502540" cy="280730"/>
              </a:xfrm>
              <a:custGeom>
                <a:avLst/>
                <a:gdLst>
                  <a:gd name="connsiteX0" fmla="*/ 0 w 412907"/>
                  <a:gd name="connsiteY0" fmla="*/ 0 h 152424"/>
                  <a:gd name="connsiteX1" fmla="*/ 412907 w 412907"/>
                  <a:gd name="connsiteY1" fmla="*/ 0 h 152424"/>
                  <a:gd name="connsiteX2" fmla="*/ 412907 w 412907"/>
                  <a:gd name="connsiteY2" fmla="*/ 152424 h 152424"/>
                  <a:gd name="connsiteX3" fmla="*/ 0 w 412907"/>
                  <a:gd name="connsiteY3" fmla="*/ 152424 h 152424"/>
                  <a:gd name="connsiteX4" fmla="*/ 0 w 412907"/>
                  <a:gd name="connsiteY4" fmla="*/ 0 h 152424"/>
                  <a:gd name="connsiteX0" fmla="*/ 0 w 412907"/>
                  <a:gd name="connsiteY0" fmla="*/ 0 h 167946"/>
                  <a:gd name="connsiteX1" fmla="*/ 412907 w 412907"/>
                  <a:gd name="connsiteY1" fmla="*/ 0 h 167946"/>
                  <a:gd name="connsiteX2" fmla="*/ 412907 w 412907"/>
                  <a:gd name="connsiteY2" fmla="*/ 152424 h 167946"/>
                  <a:gd name="connsiteX3" fmla="*/ 0 w 412907"/>
                  <a:gd name="connsiteY3" fmla="*/ 152424 h 167946"/>
                  <a:gd name="connsiteX4" fmla="*/ 0 w 412907"/>
                  <a:gd name="connsiteY4" fmla="*/ 0 h 167946"/>
                  <a:gd name="connsiteX0" fmla="*/ 0 w 412907"/>
                  <a:gd name="connsiteY0" fmla="*/ 0 h 178617"/>
                  <a:gd name="connsiteX1" fmla="*/ 412907 w 412907"/>
                  <a:gd name="connsiteY1" fmla="*/ 0 h 178617"/>
                  <a:gd name="connsiteX2" fmla="*/ 412907 w 412907"/>
                  <a:gd name="connsiteY2" fmla="*/ 152424 h 178617"/>
                  <a:gd name="connsiteX3" fmla="*/ 0 w 412907"/>
                  <a:gd name="connsiteY3" fmla="*/ 152424 h 178617"/>
                  <a:gd name="connsiteX4" fmla="*/ 0 w 412907"/>
                  <a:gd name="connsiteY4" fmla="*/ 0 h 178617"/>
                  <a:gd name="connsiteX0" fmla="*/ 0 w 412907"/>
                  <a:gd name="connsiteY0" fmla="*/ 0 h 178617"/>
                  <a:gd name="connsiteX1" fmla="*/ 412907 w 412907"/>
                  <a:gd name="connsiteY1" fmla="*/ 0 h 178617"/>
                  <a:gd name="connsiteX2" fmla="*/ 412907 w 412907"/>
                  <a:gd name="connsiteY2" fmla="*/ 152424 h 178617"/>
                  <a:gd name="connsiteX3" fmla="*/ 0 w 412907"/>
                  <a:gd name="connsiteY3" fmla="*/ 152424 h 178617"/>
                  <a:gd name="connsiteX4" fmla="*/ 0 w 412907"/>
                  <a:gd name="connsiteY4" fmla="*/ 0 h 178617"/>
                  <a:gd name="connsiteX0" fmla="*/ 0 w 412907"/>
                  <a:gd name="connsiteY0" fmla="*/ 0 h 179821"/>
                  <a:gd name="connsiteX1" fmla="*/ 412907 w 412907"/>
                  <a:gd name="connsiteY1" fmla="*/ 0 h 179821"/>
                  <a:gd name="connsiteX2" fmla="*/ 412907 w 412907"/>
                  <a:gd name="connsiteY2" fmla="*/ 152424 h 179821"/>
                  <a:gd name="connsiteX3" fmla="*/ 0 w 412907"/>
                  <a:gd name="connsiteY3" fmla="*/ 152424 h 179821"/>
                  <a:gd name="connsiteX4" fmla="*/ 0 w 412907"/>
                  <a:gd name="connsiteY4" fmla="*/ 0 h 179821"/>
                  <a:gd name="connsiteX0" fmla="*/ 0 w 412907"/>
                  <a:gd name="connsiteY0" fmla="*/ 0 h 179821"/>
                  <a:gd name="connsiteX1" fmla="*/ 412907 w 412907"/>
                  <a:gd name="connsiteY1" fmla="*/ 0 h 179821"/>
                  <a:gd name="connsiteX2" fmla="*/ 412907 w 412907"/>
                  <a:gd name="connsiteY2" fmla="*/ 152424 h 179821"/>
                  <a:gd name="connsiteX3" fmla="*/ 0 w 412907"/>
                  <a:gd name="connsiteY3" fmla="*/ 152424 h 179821"/>
                  <a:gd name="connsiteX4" fmla="*/ 0 w 412907"/>
                  <a:gd name="connsiteY4" fmla="*/ 0 h 179821"/>
                  <a:gd name="connsiteX0" fmla="*/ 0 w 412907"/>
                  <a:gd name="connsiteY0" fmla="*/ 0 h 179821"/>
                  <a:gd name="connsiteX1" fmla="*/ 412907 w 412907"/>
                  <a:gd name="connsiteY1" fmla="*/ 0 h 179821"/>
                  <a:gd name="connsiteX2" fmla="*/ 412907 w 412907"/>
                  <a:gd name="connsiteY2" fmla="*/ 152424 h 179821"/>
                  <a:gd name="connsiteX3" fmla="*/ 0 w 412907"/>
                  <a:gd name="connsiteY3" fmla="*/ 152424 h 179821"/>
                  <a:gd name="connsiteX4" fmla="*/ 0 w 412907"/>
                  <a:gd name="connsiteY4" fmla="*/ 0 h 179821"/>
                  <a:gd name="connsiteX0" fmla="*/ 0 w 412907"/>
                  <a:gd name="connsiteY0" fmla="*/ 0 h 179821"/>
                  <a:gd name="connsiteX1" fmla="*/ 412907 w 412907"/>
                  <a:gd name="connsiteY1" fmla="*/ 0 h 179821"/>
                  <a:gd name="connsiteX2" fmla="*/ 412907 w 412907"/>
                  <a:gd name="connsiteY2" fmla="*/ 152424 h 179821"/>
                  <a:gd name="connsiteX3" fmla="*/ 0 w 412907"/>
                  <a:gd name="connsiteY3" fmla="*/ 152424 h 179821"/>
                  <a:gd name="connsiteX4" fmla="*/ 0 w 412907"/>
                  <a:gd name="connsiteY4" fmla="*/ 0 h 179821"/>
                  <a:gd name="connsiteX0" fmla="*/ 0 w 412907"/>
                  <a:gd name="connsiteY0" fmla="*/ 0 h 375056"/>
                  <a:gd name="connsiteX1" fmla="*/ 412907 w 412907"/>
                  <a:gd name="connsiteY1" fmla="*/ 0 h 375056"/>
                  <a:gd name="connsiteX2" fmla="*/ 412907 w 412907"/>
                  <a:gd name="connsiteY2" fmla="*/ 152424 h 375056"/>
                  <a:gd name="connsiteX3" fmla="*/ 45630 w 412907"/>
                  <a:gd name="connsiteY3" fmla="*/ 371246 h 375056"/>
                  <a:gd name="connsiteX4" fmla="*/ 0 w 412907"/>
                  <a:gd name="connsiteY4" fmla="*/ 0 h 375056"/>
                  <a:gd name="connsiteX0" fmla="*/ 0 w 412907"/>
                  <a:gd name="connsiteY0" fmla="*/ 0 h 371246"/>
                  <a:gd name="connsiteX1" fmla="*/ 412907 w 412907"/>
                  <a:gd name="connsiteY1" fmla="*/ 0 h 371246"/>
                  <a:gd name="connsiteX2" fmla="*/ 412907 w 412907"/>
                  <a:gd name="connsiteY2" fmla="*/ 152424 h 371246"/>
                  <a:gd name="connsiteX3" fmla="*/ 45630 w 412907"/>
                  <a:gd name="connsiteY3" fmla="*/ 371246 h 371246"/>
                  <a:gd name="connsiteX4" fmla="*/ 0 w 412907"/>
                  <a:gd name="connsiteY4" fmla="*/ 0 h 371246"/>
                  <a:gd name="connsiteX0" fmla="*/ 0 w 381533"/>
                  <a:gd name="connsiteY0" fmla="*/ 98625 h 371246"/>
                  <a:gd name="connsiteX1" fmla="*/ 381533 w 381533"/>
                  <a:gd name="connsiteY1" fmla="*/ 0 h 371246"/>
                  <a:gd name="connsiteX2" fmla="*/ 381533 w 381533"/>
                  <a:gd name="connsiteY2" fmla="*/ 152424 h 371246"/>
                  <a:gd name="connsiteX3" fmla="*/ 14256 w 381533"/>
                  <a:gd name="connsiteY3" fmla="*/ 371246 h 371246"/>
                  <a:gd name="connsiteX4" fmla="*/ 0 w 381533"/>
                  <a:gd name="connsiteY4" fmla="*/ 98625 h 371246"/>
                  <a:gd name="connsiteX0" fmla="*/ 0 w 381533"/>
                  <a:gd name="connsiteY0" fmla="*/ 98625 h 371246"/>
                  <a:gd name="connsiteX1" fmla="*/ 381533 w 381533"/>
                  <a:gd name="connsiteY1" fmla="*/ 0 h 371246"/>
                  <a:gd name="connsiteX2" fmla="*/ 381533 w 381533"/>
                  <a:gd name="connsiteY2" fmla="*/ 152424 h 371246"/>
                  <a:gd name="connsiteX3" fmla="*/ 14256 w 381533"/>
                  <a:gd name="connsiteY3" fmla="*/ 371246 h 371246"/>
                  <a:gd name="connsiteX4" fmla="*/ 0 w 381533"/>
                  <a:gd name="connsiteY4" fmla="*/ 98625 h 371246"/>
                  <a:gd name="connsiteX0" fmla="*/ 0 w 381533"/>
                  <a:gd name="connsiteY0" fmla="*/ 98625 h 510875"/>
                  <a:gd name="connsiteX1" fmla="*/ 381533 w 381533"/>
                  <a:gd name="connsiteY1" fmla="*/ 0 h 510875"/>
                  <a:gd name="connsiteX2" fmla="*/ 245047 w 381533"/>
                  <a:gd name="connsiteY2" fmla="*/ 508663 h 510875"/>
                  <a:gd name="connsiteX3" fmla="*/ 14256 w 381533"/>
                  <a:gd name="connsiteY3" fmla="*/ 371246 h 510875"/>
                  <a:gd name="connsiteX4" fmla="*/ 0 w 381533"/>
                  <a:gd name="connsiteY4" fmla="*/ 98625 h 510875"/>
                  <a:gd name="connsiteX0" fmla="*/ 0 w 296649"/>
                  <a:gd name="connsiteY0" fmla="*/ 23447 h 435696"/>
                  <a:gd name="connsiteX1" fmla="*/ 296649 w 296649"/>
                  <a:gd name="connsiteY1" fmla="*/ 100887 h 435696"/>
                  <a:gd name="connsiteX2" fmla="*/ 245047 w 296649"/>
                  <a:gd name="connsiteY2" fmla="*/ 433485 h 435696"/>
                  <a:gd name="connsiteX3" fmla="*/ 14256 w 296649"/>
                  <a:gd name="connsiteY3" fmla="*/ 296068 h 435696"/>
                  <a:gd name="connsiteX4" fmla="*/ 0 w 296649"/>
                  <a:gd name="connsiteY4" fmla="*/ 23447 h 435696"/>
                  <a:gd name="connsiteX0" fmla="*/ 0 w 296649"/>
                  <a:gd name="connsiteY0" fmla="*/ 13299 h 425548"/>
                  <a:gd name="connsiteX1" fmla="*/ 296649 w 296649"/>
                  <a:gd name="connsiteY1" fmla="*/ 90739 h 425548"/>
                  <a:gd name="connsiteX2" fmla="*/ 245047 w 296649"/>
                  <a:gd name="connsiteY2" fmla="*/ 423337 h 425548"/>
                  <a:gd name="connsiteX3" fmla="*/ 14256 w 296649"/>
                  <a:gd name="connsiteY3" fmla="*/ 285920 h 425548"/>
                  <a:gd name="connsiteX4" fmla="*/ 0 w 296649"/>
                  <a:gd name="connsiteY4" fmla="*/ 13299 h 425548"/>
                  <a:gd name="connsiteX0" fmla="*/ 0 w 296649"/>
                  <a:gd name="connsiteY0" fmla="*/ 13299 h 425531"/>
                  <a:gd name="connsiteX1" fmla="*/ 296649 w 296649"/>
                  <a:gd name="connsiteY1" fmla="*/ 90739 h 425531"/>
                  <a:gd name="connsiteX2" fmla="*/ 245047 w 296649"/>
                  <a:gd name="connsiteY2" fmla="*/ 423337 h 425531"/>
                  <a:gd name="connsiteX3" fmla="*/ 633 w 296649"/>
                  <a:gd name="connsiteY3" fmla="*/ 281976 h 425531"/>
                  <a:gd name="connsiteX4" fmla="*/ 0 w 296649"/>
                  <a:gd name="connsiteY4" fmla="*/ 13299 h 425531"/>
                  <a:gd name="connsiteX0" fmla="*/ 2193 w 296016"/>
                  <a:gd name="connsiteY0" fmla="*/ 12333 h 459431"/>
                  <a:gd name="connsiteX1" fmla="*/ 296016 w 296016"/>
                  <a:gd name="connsiteY1" fmla="*/ 124640 h 459431"/>
                  <a:gd name="connsiteX2" fmla="*/ 244414 w 296016"/>
                  <a:gd name="connsiteY2" fmla="*/ 457238 h 459431"/>
                  <a:gd name="connsiteX3" fmla="*/ 0 w 296016"/>
                  <a:gd name="connsiteY3" fmla="*/ 315877 h 459431"/>
                  <a:gd name="connsiteX4" fmla="*/ 2193 w 296016"/>
                  <a:gd name="connsiteY4" fmla="*/ 12333 h 459431"/>
                  <a:gd name="connsiteX0" fmla="*/ 2193 w 296016"/>
                  <a:gd name="connsiteY0" fmla="*/ 46215 h 493313"/>
                  <a:gd name="connsiteX1" fmla="*/ 296016 w 296016"/>
                  <a:gd name="connsiteY1" fmla="*/ 158522 h 493313"/>
                  <a:gd name="connsiteX2" fmla="*/ 244414 w 296016"/>
                  <a:gd name="connsiteY2" fmla="*/ 491120 h 493313"/>
                  <a:gd name="connsiteX3" fmla="*/ 0 w 296016"/>
                  <a:gd name="connsiteY3" fmla="*/ 349759 h 493313"/>
                  <a:gd name="connsiteX4" fmla="*/ 2193 w 296016"/>
                  <a:gd name="connsiteY4" fmla="*/ 46215 h 493313"/>
                  <a:gd name="connsiteX0" fmla="*/ 2193 w 296016"/>
                  <a:gd name="connsiteY0" fmla="*/ 46215 h 493014"/>
                  <a:gd name="connsiteX1" fmla="*/ 296016 w 296016"/>
                  <a:gd name="connsiteY1" fmla="*/ 158522 h 493014"/>
                  <a:gd name="connsiteX2" fmla="*/ 244414 w 296016"/>
                  <a:gd name="connsiteY2" fmla="*/ 491120 h 493014"/>
                  <a:gd name="connsiteX3" fmla="*/ 0 w 296016"/>
                  <a:gd name="connsiteY3" fmla="*/ 349759 h 493014"/>
                  <a:gd name="connsiteX4" fmla="*/ 2193 w 296016"/>
                  <a:gd name="connsiteY4" fmla="*/ 46215 h 493014"/>
                  <a:gd name="connsiteX0" fmla="*/ 2193 w 244414"/>
                  <a:gd name="connsiteY0" fmla="*/ 49426 h 496225"/>
                  <a:gd name="connsiteX1" fmla="*/ 243293 w 244414"/>
                  <a:gd name="connsiteY1" fmla="*/ 118940 h 496225"/>
                  <a:gd name="connsiteX2" fmla="*/ 244414 w 244414"/>
                  <a:gd name="connsiteY2" fmla="*/ 494331 h 496225"/>
                  <a:gd name="connsiteX3" fmla="*/ 0 w 244414"/>
                  <a:gd name="connsiteY3" fmla="*/ 352970 h 496225"/>
                  <a:gd name="connsiteX4" fmla="*/ 2193 w 244414"/>
                  <a:gd name="connsiteY4" fmla="*/ 49426 h 496225"/>
                  <a:gd name="connsiteX0" fmla="*/ 2193 w 244414"/>
                  <a:gd name="connsiteY0" fmla="*/ 44948 h 491747"/>
                  <a:gd name="connsiteX1" fmla="*/ 243293 w 244414"/>
                  <a:gd name="connsiteY1" fmla="*/ 114462 h 491747"/>
                  <a:gd name="connsiteX2" fmla="*/ 244414 w 244414"/>
                  <a:gd name="connsiteY2" fmla="*/ 489853 h 491747"/>
                  <a:gd name="connsiteX3" fmla="*/ 0 w 244414"/>
                  <a:gd name="connsiteY3" fmla="*/ 348492 h 491747"/>
                  <a:gd name="connsiteX4" fmla="*/ 2193 w 244414"/>
                  <a:gd name="connsiteY4" fmla="*/ 44948 h 491747"/>
                  <a:gd name="connsiteX0" fmla="*/ 2193 w 244414"/>
                  <a:gd name="connsiteY0" fmla="*/ 44946 h 489851"/>
                  <a:gd name="connsiteX1" fmla="*/ 243293 w 244414"/>
                  <a:gd name="connsiteY1" fmla="*/ 114460 h 489851"/>
                  <a:gd name="connsiteX2" fmla="*/ 244414 w 244414"/>
                  <a:gd name="connsiteY2" fmla="*/ 489851 h 489851"/>
                  <a:gd name="connsiteX3" fmla="*/ 0 w 244414"/>
                  <a:gd name="connsiteY3" fmla="*/ 348490 h 489851"/>
                  <a:gd name="connsiteX4" fmla="*/ 2193 w 244414"/>
                  <a:gd name="connsiteY4" fmla="*/ 44946 h 489851"/>
                  <a:gd name="connsiteX0" fmla="*/ 0 w 242221"/>
                  <a:gd name="connsiteY0" fmla="*/ 44946 h 489851"/>
                  <a:gd name="connsiteX1" fmla="*/ 241100 w 242221"/>
                  <a:gd name="connsiteY1" fmla="*/ 114460 h 489851"/>
                  <a:gd name="connsiteX2" fmla="*/ 242221 w 242221"/>
                  <a:gd name="connsiteY2" fmla="*/ 489851 h 489851"/>
                  <a:gd name="connsiteX3" fmla="*/ 163 w 242221"/>
                  <a:gd name="connsiteY3" fmla="*/ 346866 h 489851"/>
                  <a:gd name="connsiteX4" fmla="*/ 0 w 242221"/>
                  <a:gd name="connsiteY4" fmla="*/ 44946 h 489851"/>
                  <a:gd name="connsiteX0" fmla="*/ 2092 w 242059"/>
                  <a:gd name="connsiteY0" fmla="*/ 45020 h 488811"/>
                  <a:gd name="connsiteX1" fmla="*/ 240938 w 242059"/>
                  <a:gd name="connsiteY1" fmla="*/ 113420 h 488811"/>
                  <a:gd name="connsiteX2" fmla="*/ 242059 w 242059"/>
                  <a:gd name="connsiteY2" fmla="*/ 488811 h 488811"/>
                  <a:gd name="connsiteX3" fmla="*/ 1 w 242059"/>
                  <a:gd name="connsiteY3" fmla="*/ 345826 h 488811"/>
                  <a:gd name="connsiteX4" fmla="*/ 2092 w 242059"/>
                  <a:gd name="connsiteY4" fmla="*/ 45020 h 488811"/>
                  <a:gd name="connsiteX0" fmla="*/ 0 w 239967"/>
                  <a:gd name="connsiteY0" fmla="*/ 45020 h 488811"/>
                  <a:gd name="connsiteX1" fmla="*/ 238846 w 239967"/>
                  <a:gd name="connsiteY1" fmla="*/ 113420 h 488811"/>
                  <a:gd name="connsiteX2" fmla="*/ 239967 w 239967"/>
                  <a:gd name="connsiteY2" fmla="*/ 488811 h 488811"/>
                  <a:gd name="connsiteX3" fmla="*/ 1461 w 239967"/>
                  <a:gd name="connsiteY3" fmla="*/ 353159 h 488811"/>
                  <a:gd name="connsiteX4" fmla="*/ 0 w 239967"/>
                  <a:gd name="connsiteY4" fmla="*/ 45020 h 488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967" h="488811">
                    <a:moveTo>
                      <a:pt x="0" y="45020"/>
                    </a:moveTo>
                    <a:cubicBezTo>
                      <a:pt x="130412" y="-158940"/>
                      <a:pt x="161840" y="413723"/>
                      <a:pt x="238846" y="113420"/>
                    </a:cubicBezTo>
                    <a:cubicBezTo>
                      <a:pt x="239220" y="238550"/>
                      <a:pt x="239593" y="363681"/>
                      <a:pt x="239967" y="488811"/>
                    </a:cubicBezTo>
                    <a:cubicBezTo>
                      <a:pt x="91841" y="334660"/>
                      <a:pt x="139985" y="-20911"/>
                      <a:pt x="1461" y="353159"/>
                    </a:cubicBezTo>
                    <a:cubicBezTo>
                      <a:pt x="1407" y="252519"/>
                      <a:pt x="54" y="145660"/>
                      <a:pt x="0" y="45020"/>
                    </a:cubicBezTo>
                    <a:close/>
                  </a:path>
                </a:pathLst>
              </a:custGeom>
              <a:solidFill>
                <a:srgbClr val="FF3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61" name="楕円 2060">
                <a:extLst>
                  <a:ext uri="{FF2B5EF4-FFF2-40B4-BE49-F238E27FC236}">
                    <a16:creationId xmlns:a16="http://schemas.microsoft.com/office/drawing/2014/main" id="{2B04D673-2CB6-1CC6-2CE3-9D3273284610}"/>
                  </a:ext>
                </a:extLst>
              </p:cNvPr>
              <p:cNvSpPr/>
              <p:nvPr/>
            </p:nvSpPr>
            <p:spPr>
              <a:xfrm rot="21155580">
                <a:off x="2185801" y="2723411"/>
                <a:ext cx="185000" cy="557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2062" name="グループ化 2061">
                <a:extLst>
                  <a:ext uri="{FF2B5EF4-FFF2-40B4-BE49-F238E27FC236}">
                    <a16:creationId xmlns:a16="http://schemas.microsoft.com/office/drawing/2014/main" id="{DF40A1E9-66AA-BC5B-95B0-5D0F2267BE95}"/>
                  </a:ext>
                </a:extLst>
              </p:cNvPr>
              <p:cNvGrpSpPr/>
              <p:nvPr/>
            </p:nvGrpSpPr>
            <p:grpSpPr>
              <a:xfrm rot="20305804">
                <a:off x="2335907" y="2675843"/>
                <a:ext cx="184353" cy="55724"/>
                <a:chOff x="3272898" y="1436326"/>
                <a:chExt cx="176660" cy="53096"/>
              </a:xfrm>
            </p:grpSpPr>
            <p:sp>
              <p:nvSpPr>
                <p:cNvPr id="2064" name="フローチャート: 端子 128">
                  <a:extLst>
                    <a:ext uri="{FF2B5EF4-FFF2-40B4-BE49-F238E27FC236}">
                      <a16:creationId xmlns:a16="http://schemas.microsoft.com/office/drawing/2014/main" id="{9BF970FC-9BB6-66A3-768A-651A9F1B9D87}"/>
                    </a:ext>
                  </a:extLst>
                </p:cNvPr>
                <p:cNvSpPr/>
                <p:nvPr/>
              </p:nvSpPr>
              <p:spPr>
                <a:xfrm>
                  <a:off x="3272898" y="1436326"/>
                  <a:ext cx="176660" cy="53096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1208 w 19333"/>
                    <a:gd name="connsiteY0" fmla="*/ 0 h 21600"/>
                    <a:gd name="connsiteX1" fmla="*/ 15858 w 19333"/>
                    <a:gd name="connsiteY1" fmla="*/ 0 h 21600"/>
                    <a:gd name="connsiteX2" fmla="*/ 19333 w 19333"/>
                    <a:gd name="connsiteY2" fmla="*/ 10800 h 21600"/>
                    <a:gd name="connsiteX3" fmla="*/ 15858 w 19333"/>
                    <a:gd name="connsiteY3" fmla="*/ 21600 h 21600"/>
                    <a:gd name="connsiteX4" fmla="*/ 1208 w 19333"/>
                    <a:gd name="connsiteY4" fmla="*/ 21600 h 21600"/>
                    <a:gd name="connsiteX5" fmla="*/ 233 w 19333"/>
                    <a:gd name="connsiteY5" fmla="*/ 10800 h 21600"/>
                    <a:gd name="connsiteX6" fmla="*/ 1208 w 19333"/>
                    <a:gd name="connsiteY6" fmla="*/ 0 h 21600"/>
                    <a:gd name="connsiteX0" fmla="*/ 1208 w 17359"/>
                    <a:gd name="connsiteY0" fmla="*/ 0 h 21600"/>
                    <a:gd name="connsiteX1" fmla="*/ 15858 w 17359"/>
                    <a:gd name="connsiteY1" fmla="*/ 0 h 21600"/>
                    <a:gd name="connsiteX2" fmla="*/ 17309 w 17359"/>
                    <a:gd name="connsiteY2" fmla="*/ 11550 h 21600"/>
                    <a:gd name="connsiteX3" fmla="*/ 15858 w 17359"/>
                    <a:gd name="connsiteY3" fmla="*/ 21600 h 21600"/>
                    <a:gd name="connsiteX4" fmla="*/ 1208 w 17359"/>
                    <a:gd name="connsiteY4" fmla="*/ 21600 h 21600"/>
                    <a:gd name="connsiteX5" fmla="*/ 233 w 17359"/>
                    <a:gd name="connsiteY5" fmla="*/ 10800 h 21600"/>
                    <a:gd name="connsiteX6" fmla="*/ 1208 w 17359"/>
                    <a:gd name="connsiteY6" fmla="*/ 0 h 21600"/>
                    <a:gd name="connsiteX0" fmla="*/ 1208 w 17359"/>
                    <a:gd name="connsiteY0" fmla="*/ 0 h 27600"/>
                    <a:gd name="connsiteX1" fmla="*/ 15858 w 17359"/>
                    <a:gd name="connsiteY1" fmla="*/ 0 h 27600"/>
                    <a:gd name="connsiteX2" fmla="*/ 17309 w 17359"/>
                    <a:gd name="connsiteY2" fmla="*/ 11550 h 27600"/>
                    <a:gd name="connsiteX3" fmla="*/ 15858 w 17359"/>
                    <a:gd name="connsiteY3" fmla="*/ 21600 h 27600"/>
                    <a:gd name="connsiteX4" fmla="*/ 1208 w 17359"/>
                    <a:gd name="connsiteY4" fmla="*/ 27600 h 27600"/>
                    <a:gd name="connsiteX5" fmla="*/ 233 w 17359"/>
                    <a:gd name="connsiteY5" fmla="*/ 10800 h 27600"/>
                    <a:gd name="connsiteX6" fmla="*/ 1208 w 17359"/>
                    <a:gd name="connsiteY6" fmla="*/ 0 h 27600"/>
                    <a:gd name="connsiteX0" fmla="*/ 1208 w 17359"/>
                    <a:gd name="connsiteY0" fmla="*/ 0 h 31350"/>
                    <a:gd name="connsiteX1" fmla="*/ 15858 w 17359"/>
                    <a:gd name="connsiteY1" fmla="*/ 0 h 31350"/>
                    <a:gd name="connsiteX2" fmla="*/ 17309 w 17359"/>
                    <a:gd name="connsiteY2" fmla="*/ 11550 h 31350"/>
                    <a:gd name="connsiteX3" fmla="*/ 15858 w 17359"/>
                    <a:gd name="connsiteY3" fmla="*/ 31350 h 31350"/>
                    <a:gd name="connsiteX4" fmla="*/ 1208 w 17359"/>
                    <a:gd name="connsiteY4" fmla="*/ 27600 h 31350"/>
                    <a:gd name="connsiteX5" fmla="*/ 233 w 17359"/>
                    <a:gd name="connsiteY5" fmla="*/ 10800 h 31350"/>
                    <a:gd name="connsiteX6" fmla="*/ 1208 w 17359"/>
                    <a:gd name="connsiteY6" fmla="*/ 0 h 31350"/>
                    <a:gd name="connsiteX0" fmla="*/ 1208 w 17368"/>
                    <a:gd name="connsiteY0" fmla="*/ 0 h 27600"/>
                    <a:gd name="connsiteX1" fmla="*/ 15858 w 17368"/>
                    <a:gd name="connsiteY1" fmla="*/ 0 h 27600"/>
                    <a:gd name="connsiteX2" fmla="*/ 17309 w 17368"/>
                    <a:gd name="connsiteY2" fmla="*/ 11550 h 27600"/>
                    <a:gd name="connsiteX3" fmla="*/ 15739 w 17368"/>
                    <a:gd name="connsiteY3" fmla="*/ 27600 h 27600"/>
                    <a:gd name="connsiteX4" fmla="*/ 1208 w 17368"/>
                    <a:gd name="connsiteY4" fmla="*/ 27600 h 27600"/>
                    <a:gd name="connsiteX5" fmla="*/ 233 w 17368"/>
                    <a:gd name="connsiteY5" fmla="*/ 10800 h 27600"/>
                    <a:gd name="connsiteX6" fmla="*/ 1208 w 17368"/>
                    <a:gd name="connsiteY6" fmla="*/ 0 h 2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8" h="27600">
                      <a:moveTo>
                        <a:pt x="1208" y="0"/>
                      </a:moveTo>
                      <a:lnTo>
                        <a:pt x="15858" y="0"/>
                      </a:lnTo>
                      <a:cubicBezTo>
                        <a:pt x="17777" y="0"/>
                        <a:pt x="17329" y="6950"/>
                        <a:pt x="17309" y="11550"/>
                      </a:cubicBezTo>
                      <a:cubicBezTo>
                        <a:pt x="17289" y="16150"/>
                        <a:pt x="17658" y="27600"/>
                        <a:pt x="15739" y="27600"/>
                      </a:cubicBezTo>
                      <a:lnTo>
                        <a:pt x="1208" y="27600"/>
                      </a:lnTo>
                      <a:cubicBezTo>
                        <a:pt x="-711" y="27600"/>
                        <a:pt x="233" y="15400"/>
                        <a:pt x="233" y="10800"/>
                      </a:cubicBezTo>
                      <a:cubicBezTo>
                        <a:pt x="233" y="6200"/>
                        <a:pt x="-711" y="0"/>
                        <a:pt x="120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65" name="フローチャート: 端子 128">
                  <a:extLst>
                    <a:ext uri="{FF2B5EF4-FFF2-40B4-BE49-F238E27FC236}">
                      <a16:creationId xmlns:a16="http://schemas.microsoft.com/office/drawing/2014/main" id="{B0E91D7C-057D-FDE5-0601-5171DD984491}"/>
                    </a:ext>
                  </a:extLst>
                </p:cNvPr>
                <p:cNvSpPr/>
                <p:nvPr/>
              </p:nvSpPr>
              <p:spPr>
                <a:xfrm>
                  <a:off x="3400912" y="1437352"/>
                  <a:ext cx="41079" cy="45719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1208 w 19333"/>
                    <a:gd name="connsiteY0" fmla="*/ 0 h 21600"/>
                    <a:gd name="connsiteX1" fmla="*/ 15858 w 19333"/>
                    <a:gd name="connsiteY1" fmla="*/ 0 h 21600"/>
                    <a:gd name="connsiteX2" fmla="*/ 19333 w 19333"/>
                    <a:gd name="connsiteY2" fmla="*/ 10800 h 21600"/>
                    <a:gd name="connsiteX3" fmla="*/ 15858 w 19333"/>
                    <a:gd name="connsiteY3" fmla="*/ 21600 h 21600"/>
                    <a:gd name="connsiteX4" fmla="*/ 1208 w 19333"/>
                    <a:gd name="connsiteY4" fmla="*/ 21600 h 21600"/>
                    <a:gd name="connsiteX5" fmla="*/ 233 w 19333"/>
                    <a:gd name="connsiteY5" fmla="*/ 10800 h 21600"/>
                    <a:gd name="connsiteX6" fmla="*/ 1208 w 19333"/>
                    <a:gd name="connsiteY6" fmla="*/ 0 h 21600"/>
                    <a:gd name="connsiteX0" fmla="*/ 1208 w 17359"/>
                    <a:gd name="connsiteY0" fmla="*/ 0 h 21600"/>
                    <a:gd name="connsiteX1" fmla="*/ 15858 w 17359"/>
                    <a:gd name="connsiteY1" fmla="*/ 0 h 21600"/>
                    <a:gd name="connsiteX2" fmla="*/ 17309 w 17359"/>
                    <a:gd name="connsiteY2" fmla="*/ 11550 h 21600"/>
                    <a:gd name="connsiteX3" fmla="*/ 15858 w 17359"/>
                    <a:gd name="connsiteY3" fmla="*/ 21600 h 21600"/>
                    <a:gd name="connsiteX4" fmla="*/ 1208 w 17359"/>
                    <a:gd name="connsiteY4" fmla="*/ 21600 h 21600"/>
                    <a:gd name="connsiteX5" fmla="*/ 233 w 17359"/>
                    <a:gd name="connsiteY5" fmla="*/ 10800 h 21600"/>
                    <a:gd name="connsiteX6" fmla="*/ 1208 w 17359"/>
                    <a:gd name="connsiteY6" fmla="*/ 0 h 21600"/>
                    <a:gd name="connsiteX0" fmla="*/ 1831 w 17982"/>
                    <a:gd name="connsiteY0" fmla="*/ 0 h 21600"/>
                    <a:gd name="connsiteX1" fmla="*/ 16481 w 17982"/>
                    <a:gd name="connsiteY1" fmla="*/ 0 h 21600"/>
                    <a:gd name="connsiteX2" fmla="*/ 17932 w 17982"/>
                    <a:gd name="connsiteY2" fmla="*/ 11550 h 21600"/>
                    <a:gd name="connsiteX3" fmla="*/ 16481 w 17982"/>
                    <a:gd name="connsiteY3" fmla="*/ 21600 h 21600"/>
                    <a:gd name="connsiteX4" fmla="*/ 1831 w 17982"/>
                    <a:gd name="connsiteY4" fmla="*/ 21600 h 21600"/>
                    <a:gd name="connsiteX5" fmla="*/ 1831 w 17982"/>
                    <a:gd name="connsiteY5" fmla="*/ 0 h 21600"/>
                    <a:gd name="connsiteX0" fmla="*/ 0 w 16151"/>
                    <a:gd name="connsiteY0" fmla="*/ 21600 h 21600"/>
                    <a:gd name="connsiteX1" fmla="*/ 14650 w 16151"/>
                    <a:gd name="connsiteY1" fmla="*/ 0 h 21600"/>
                    <a:gd name="connsiteX2" fmla="*/ 16101 w 16151"/>
                    <a:gd name="connsiteY2" fmla="*/ 11550 h 21600"/>
                    <a:gd name="connsiteX3" fmla="*/ 14650 w 16151"/>
                    <a:gd name="connsiteY3" fmla="*/ 21600 h 21600"/>
                    <a:gd name="connsiteX4" fmla="*/ 0 w 16151"/>
                    <a:gd name="connsiteY4" fmla="*/ 21600 h 21600"/>
                    <a:gd name="connsiteX0" fmla="*/ 0 w 5078"/>
                    <a:gd name="connsiteY0" fmla="*/ 13350 h 21600"/>
                    <a:gd name="connsiteX1" fmla="*/ 3577 w 5078"/>
                    <a:gd name="connsiteY1" fmla="*/ 0 h 21600"/>
                    <a:gd name="connsiteX2" fmla="*/ 5028 w 5078"/>
                    <a:gd name="connsiteY2" fmla="*/ 11550 h 21600"/>
                    <a:gd name="connsiteX3" fmla="*/ 3577 w 5078"/>
                    <a:gd name="connsiteY3" fmla="*/ 21600 h 21600"/>
                    <a:gd name="connsiteX4" fmla="*/ 0 w 5078"/>
                    <a:gd name="connsiteY4" fmla="*/ 13350 h 21600"/>
                    <a:gd name="connsiteX0" fmla="*/ 7 w 10007"/>
                    <a:gd name="connsiteY0" fmla="*/ 6181 h 10043"/>
                    <a:gd name="connsiteX1" fmla="*/ 7051 w 10007"/>
                    <a:gd name="connsiteY1" fmla="*/ 0 h 10043"/>
                    <a:gd name="connsiteX2" fmla="*/ 9909 w 10007"/>
                    <a:gd name="connsiteY2" fmla="*/ 5347 h 10043"/>
                    <a:gd name="connsiteX3" fmla="*/ 7051 w 10007"/>
                    <a:gd name="connsiteY3" fmla="*/ 10000 h 10043"/>
                    <a:gd name="connsiteX4" fmla="*/ 7 w 10007"/>
                    <a:gd name="connsiteY4" fmla="*/ 6181 h 10043"/>
                    <a:gd name="connsiteX0" fmla="*/ 6 w 10944"/>
                    <a:gd name="connsiteY0" fmla="*/ 3403 h 10000"/>
                    <a:gd name="connsiteX1" fmla="*/ 7988 w 10944"/>
                    <a:gd name="connsiteY1" fmla="*/ 0 h 10000"/>
                    <a:gd name="connsiteX2" fmla="*/ 10846 w 10944"/>
                    <a:gd name="connsiteY2" fmla="*/ 5347 h 10000"/>
                    <a:gd name="connsiteX3" fmla="*/ 7988 w 10944"/>
                    <a:gd name="connsiteY3" fmla="*/ 10000 h 10000"/>
                    <a:gd name="connsiteX4" fmla="*/ 6 w 10944"/>
                    <a:gd name="connsiteY4" fmla="*/ 3403 h 10000"/>
                    <a:gd name="connsiteX0" fmla="*/ 6 w 13191"/>
                    <a:gd name="connsiteY0" fmla="*/ 3403 h 10000"/>
                    <a:gd name="connsiteX1" fmla="*/ 7988 w 13191"/>
                    <a:gd name="connsiteY1" fmla="*/ 0 h 10000"/>
                    <a:gd name="connsiteX2" fmla="*/ 13191 w 13191"/>
                    <a:gd name="connsiteY2" fmla="*/ 5694 h 10000"/>
                    <a:gd name="connsiteX3" fmla="*/ 7988 w 13191"/>
                    <a:gd name="connsiteY3" fmla="*/ 10000 h 10000"/>
                    <a:gd name="connsiteX4" fmla="*/ 6 w 13191"/>
                    <a:gd name="connsiteY4" fmla="*/ 3403 h 10000"/>
                    <a:gd name="connsiteX0" fmla="*/ 6 w 13191"/>
                    <a:gd name="connsiteY0" fmla="*/ 3403 h 7570"/>
                    <a:gd name="connsiteX1" fmla="*/ 7988 w 13191"/>
                    <a:gd name="connsiteY1" fmla="*/ 0 h 7570"/>
                    <a:gd name="connsiteX2" fmla="*/ 13191 w 13191"/>
                    <a:gd name="connsiteY2" fmla="*/ 5694 h 7570"/>
                    <a:gd name="connsiteX3" fmla="*/ 7988 w 13191"/>
                    <a:gd name="connsiteY3" fmla="*/ 7570 h 7570"/>
                    <a:gd name="connsiteX4" fmla="*/ 6 w 13191"/>
                    <a:gd name="connsiteY4" fmla="*/ 3403 h 7570"/>
                    <a:gd name="connsiteX0" fmla="*/ 11 w 7643"/>
                    <a:gd name="connsiteY0" fmla="*/ 4495 h 10000"/>
                    <a:gd name="connsiteX1" fmla="*/ 3699 w 7643"/>
                    <a:gd name="connsiteY1" fmla="*/ 0 h 10000"/>
                    <a:gd name="connsiteX2" fmla="*/ 7643 w 7643"/>
                    <a:gd name="connsiteY2" fmla="*/ 7522 h 10000"/>
                    <a:gd name="connsiteX3" fmla="*/ 3699 w 7643"/>
                    <a:gd name="connsiteY3" fmla="*/ 10000 h 10000"/>
                    <a:gd name="connsiteX4" fmla="*/ 11 w 7643"/>
                    <a:gd name="connsiteY4" fmla="*/ 449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3" h="10000">
                      <a:moveTo>
                        <a:pt x="11" y="4495"/>
                      </a:moveTo>
                      <a:cubicBezTo>
                        <a:pt x="11" y="2293"/>
                        <a:pt x="-306" y="1024"/>
                        <a:pt x="3699" y="0"/>
                      </a:cubicBezTo>
                      <a:cubicBezTo>
                        <a:pt x="6563" y="0"/>
                        <a:pt x="7643" y="5855"/>
                        <a:pt x="7643" y="7522"/>
                      </a:cubicBezTo>
                      <a:cubicBezTo>
                        <a:pt x="7643" y="9189"/>
                        <a:pt x="6563" y="10000"/>
                        <a:pt x="3699" y="10000"/>
                      </a:cubicBezTo>
                      <a:cubicBezTo>
                        <a:pt x="1919" y="8318"/>
                        <a:pt x="-165" y="13057"/>
                        <a:pt x="11" y="4495"/>
                      </a:cubicBezTo>
                      <a:close/>
                    </a:path>
                  </a:pathLst>
                </a:custGeom>
                <a:solidFill>
                  <a:srgbClr val="D5A7A7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66" name="フローチャート: 端子 128">
                  <a:extLst>
                    <a:ext uri="{FF2B5EF4-FFF2-40B4-BE49-F238E27FC236}">
                      <a16:creationId xmlns:a16="http://schemas.microsoft.com/office/drawing/2014/main" id="{C6F67B90-5000-8C6C-F4D4-40A32F551CA8}"/>
                    </a:ext>
                  </a:extLst>
                </p:cNvPr>
                <p:cNvSpPr/>
                <p:nvPr/>
              </p:nvSpPr>
              <p:spPr>
                <a:xfrm>
                  <a:off x="3298266" y="1437351"/>
                  <a:ext cx="45719" cy="4572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1208 w 19333"/>
                    <a:gd name="connsiteY0" fmla="*/ 0 h 21600"/>
                    <a:gd name="connsiteX1" fmla="*/ 15858 w 19333"/>
                    <a:gd name="connsiteY1" fmla="*/ 0 h 21600"/>
                    <a:gd name="connsiteX2" fmla="*/ 19333 w 19333"/>
                    <a:gd name="connsiteY2" fmla="*/ 10800 h 21600"/>
                    <a:gd name="connsiteX3" fmla="*/ 15858 w 19333"/>
                    <a:gd name="connsiteY3" fmla="*/ 21600 h 21600"/>
                    <a:gd name="connsiteX4" fmla="*/ 1208 w 19333"/>
                    <a:gd name="connsiteY4" fmla="*/ 21600 h 21600"/>
                    <a:gd name="connsiteX5" fmla="*/ 233 w 19333"/>
                    <a:gd name="connsiteY5" fmla="*/ 10800 h 21600"/>
                    <a:gd name="connsiteX6" fmla="*/ 1208 w 19333"/>
                    <a:gd name="connsiteY6" fmla="*/ 0 h 21600"/>
                    <a:gd name="connsiteX0" fmla="*/ 1208 w 17359"/>
                    <a:gd name="connsiteY0" fmla="*/ 0 h 21600"/>
                    <a:gd name="connsiteX1" fmla="*/ 15858 w 17359"/>
                    <a:gd name="connsiteY1" fmla="*/ 0 h 21600"/>
                    <a:gd name="connsiteX2" fmla="*/ 17309 w 17359"/>
                    <a:gd name="connsiteY2" fmla="*/ 11550 h 21600"/>
                    <a:gd name="connsiteX3" fmla="*/ 15858 w 17359"/>
                    <a:gd name="connsiteY3" fmla="*/ 21600 h 21600"/>
                    <a:gd name="connsiteX4" fmla="*/ 1208 w 17359"/>
                    <a:gd name="connsiteY4" fmla="*/ 21600 h 21600"/>
                    <a:gd name="connsiteX5" fmla="*/ 233 w 17359"/>
                    <a:gd name="connsiteY5" fmla="*/ 10800 h 21600"/>
                    <a:gd name="connsiteX6" fmla="*/ 1208 w 17359"/>
                    <a:gd name="connsiteY6" fmla="*/ 0 h 21600"/>
                    <a:gd name="connsiteX0" fmla="*/ 1831 w 17982"/>
                    <a:gd name="connsiteY0" fmla="*/ 0 h 21600"/>
                    <a:gd name="connsiteX1" fmla="*/ 16481 w 17982"/>
                    <a:gd name="connsiteY1" fmla="*/ 0 h 21600"/>
                    <a:gd name="connsiteX2" fmla="*/ 17932 w 17982"/>
                    <a:gd name="connsiteY2" fmla="*/ 11550 h 21600"/>
                    <a:gd name="connsiteX3" fmla="*/ 16481 w 17982"/>
                    <a:gd name="connsiteY3" fmla="*/ 21600 h 21600"/>
                    <a:gd name="connsiteX4" fmla="*/ 1831 w 17982"/>
                    <a:gd name="connsiteY4" fmla="*/ 21600 h 21600"/>
                    <a:gd name="connsiteX5" fmla="*/ 1831 w 17982"/>
                    <a:gd name="connsiteY5" fmla="*/ 0 h 21600"/>
                    <a:gd name="connsiteX0" fmla="*/ 0 w 16151"/>
                    <a:gd name="connsiteY0" fmla="*/ 21600 h 21600"/>
                    <a:gd name="connsiteX1" fmla="*/ 14650 w 16151"/>
                    <a:gd name="connsiteY1" fmla="*/ 0 h 21600"/>
                    <a:gd name="connsiteX2" fmla="*/ 16101 w 16151"/>
                    <a:gd name="connsiteY2" fmla="*/ 11550 h 21600"/>
                    <a:gd name="connsiteX3" fmla="*/ 14650 w 16151"/>
                    <a:gd name="connsiteY3" fmla="*/ 21600 h 21600"/>
                    <a:gd name="connsiteX4" fmla="*/ 0 w 16151"/>
                    <a:gd name="connsiteY4" fmla="*/ 21600 h 21600"/>
                    <a:gd name="connsiteX0" fmla="*/ 0 w 5078"/>
                    <a:gd name="connsiteY0" fmla="*/ 13350 h 21600"/>
                    <a:gd name="connsiteX1" fmla="*/ 3577 w 5078"/>
                    <a:gd name="connsiteY1" fmla="*/ 0 h 21600"/>
                    <a:gd name="connsiteX2" fmla="*/ 5028 w 5078"/>
                    <a:gd name="connsiteY2" fmla="*/ 11550 h 21600"/>
                    <a:gd name="connsiteX3" fmla="*/ 3577 w 5078"/>
                    <a:gd name="connsiteY3" fmla="*/ 21600 h 21600"/>
                    <a:gd name="connsiteX4" fmla="*/ 0 w 5078"/>
                    <a:gd name="connsiteY4" fmla="*/ 13350 h 21600"/>
                    <a:gd name="connsiteX0" fmla="*/ 7 w 10007"/>
                    <a:gd name="connsiteY0" fmla="*/ 6181 h 10043"/>
                    <a:gd name="connsiteX1" fmla="*/ 7051 w 10007"/>
                    <a:gd name="connsiteY1" fmla="*/ 0 h 10043"/>
                    <a:gd name="connsiteX2" fmla="*/ 9909 w 10007"/>
                    <a:gd name="connsiteY2" fmla="*/ 5347 h 10043"/>
                    <a:gd name="connsiteX3" fmla="*/ 7051 w 10007"/>
                    <a:gd name="connsiteY3" fmla="*/ 10000 h 10043"/>
                    <a:gd name="connsiteX4" fmla="*/ 7 w 10007"/>
                    <a:gd name="connsiteY4" fmla="*/ 6181 h 10043"/>
                    <a:gd name="connsiteX0" fmla="*/ 6 w 10944"/>
                    <a:gd name="connsiteY0" fmla="*/ 3403 h 10000"/>
                    <a:gd name="connsiteX1" fmla="*/ 7988 w 10944"/>
                    <a:gd name="connsiteY1" fmla="*/ 0 h 10000"/>
                    <a:gd name="connsiteX2" fmla="*/ 10846 w 10944"/>
                    <a:gd name="connsiteY2" fmla="*/ 5347 h 10000"/>
                    <a:gd name="connsiteX3" fmla="*/ 7988 w 10944"/>
                    <a:gd name="connsiteY3" fmla="*/ 10000 h 10000"/>
                    <a:gd name="connsiteX4" fmla="*/ 6 w 10944"/>
                    <a:gd name="connsiteY4" fmla="*/ 3403 h 10000"/>
                    <a:gd name="connsiteX0" fmla="*/ 6 w 13191"/>
                    <a:gd name="connsiteY0" fmla="*/ 3403 h 10000"/>
                    <a:gd name="connsiteX1" fmla="*/ 7988 w 13191"/>
                    <a:gd name="connsiteY1" fmla="*/ 0 h 10000"/>
                    <a:gd name="connsiteX2" fmla="*/ 13191 w 13191"/>
                    <a:gd name="connsiteY2" fmla="*/ 5694 h 10000"/>
                    <a:gd name="connsiteX3" fmla="*/ 7988 w 13191"/>
                    <a:gd name="connsiteY3" fmla="*/ 10000 h 10000"/>
                    <a:gd name="connsiteX4" fmla="*/ 6 w 13191"/>
                    <a:gd name="connsiteY4" fmla="*/ 3403 h 10000"/>
                    <a:gd name="connsiteX0" fmla="*/ 6 w 13191"/>
                    <a:gd name="connsiteY0" fmla="*/ 3403 h 7570"/>
                    <a:gd name="connsiteX1" fmla="*/ 7988 w 13191"/>
                    <a:gd name="connsiteY1" fmla="*/ 0 h 7570"/>
                    <a:gd name="connsiteX2" fmla="*/ 13191 w 13191"/>
                    <a:gd name="connsiteY2" fmla="*/ 5694 h 7570"/>
                    <a:gd name="connsiteX3" fmla="*/ 7988 w 13191"/>
                    <a:gd name="connsiteY3" fmla="*/ 7570 h 7570"/>
                    <a:gd name="connsiteX4" fmla="*/ 6 w 13191"/>
                    <a:gd name="connsiteY4" fmla="*/ 3403 h 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91" h="7570">
                      <a:moveTo>
                        <a:pt x="6" y="3403"/>
                      </a:moveTo>
                      <a:cubicBezTo>
                        <a:pt x="6" y="1736"/>
                        <a:pt x="2705" y="775"/>
                        <a:pt x="7988" y="0"/>
                      </a:cubicBezTo>
                      <a:cubicBezTo>
                        <a:pt x="11767" y="0"/>
                        <a:pt x="13191" y="4432"/>
                        <a:pt x="13191" y="5694"/>
                      </a:cubicBezTo>
                      <a:cubicBezTo>
                        <a:pt x="13191" y="6956"/>
                        <a:pt x="11767" y="7570"/>
                        <a:pt x="7988" y="7570"/>
                      </a:cubicBezTo>
                      <a:cubicBezTo>
                        <a:pt x="5640" y="6297"/>
                        <a:pt x="-225" y="9884"/>
                        <a:pt x="6" y="3403"/>
                      </a:cubicBezTo>
                      <a:close/>
                    </a:path>
                  </a:pathLst>
                </a:custGeom>
                <a:solidFill>
                  <a:srgbClr val="D5A7A7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063" name="正方形/長方形 36">
                <a:extLst>
                  <a:ext uri="{FF2B5EF4-FFF2-40B4-BE49-F238E27FC236}">
                    <a16:creationId xmlns:a16="http://schemas.microsoft.com/office/drawing/2014/main" id="{DAB98900-272D-D501-FD7B-2008C4BAA658}"/>
                  </a:ext>
                </a:extLst>
              </p:cNvPr>
              <p:cNvSpPr/>
              <p:nvPr/>
            </p:nvSpPr>
            <p:spPr>
              <a:xfrm rot="21136900">
                <a:off x="2196346" y="3163467"/>
                <a:ext cx="510683" cy="207698"/>
              </a:xfrm>
              <a:custGeom>
                <a:avLst/>
                <a:gdLst>
                  <a:gd name="connsiteX0" fmla="*/ 0 w 412907"/>
                  <a:gd name="connsiteY0" fmla="*/ 0 h 152424"/>
                  <a:gd name="connsiteX1" fmla="*/ 412907 w 412907"/>
                  <a:gd name="connsiteY1" fmla="*/ 0 h 152424"/>
                  <a:gd name="connsiteX2" fmla="*/ 412907 w 412907"/>
                  <a:gd name="connsiteY2" fmla="*/ 152424 h 152424"/>
                  <a:gd name="connsiteX3" fmla="*/ 0 w 412907"/>
                  <a:gd name="connsiteY3" fmla="*/ 152424 h 152424"/>
                  <a:gd name="connsiteX4" fmla="*/ 0 w 412907"/>
                  <a:gd name="connsiteY4" fmla="*/ 0 h 152424"/>
                  <a:gd name="connsiteX0" fmla="*/ 0 w 412907"/>
                  <a:gd name="connsiteY0" fmla="*/ 0 h 167946"/>
                  <a:gd name="connsiteX1" fmla="*/ 412907 w 412907"/>
                  <a:gd name="connsiteY1" fmla="*/ 0 h 167946"/>
                  <a:gd name="connsiteX2" fmla="*/ 412907 w 412907"/>
                  <a:gd name="connsiteY2" fmla="*/ 152424 h 167946"/>
                  <a:gd name="connsiteX3" fmla="*/ 0 w 412907"/>
                  <a:gd name="connsiteY3" fmla="*/ 152424 h 167946"/>
                  <a:gd name="connsiteX4" fmla="*/ 0 w 412907"/>
                  <a:gd name="connsiteY4" fmla="*/ 0 h 167946"/>
                  <a:gd name="connsiteX0" fmla="*/ 0 w 412907"/>
                  <a:gd name="connsiteY0" fmla="*/ 0 h 178617"/>
                  <a:gd name="connsiteX1" fmla="*/ 412907 w 412907"/>
                  <a:gd name="connsiteY1" fmla="*/ 0 h 178617"/>
                  <a:gd name="connsiteX2" fmla="*/ 412907 w 412907"/>
                  <a:gd name="connsiteY2" fmla="*/ 152424 h 178617"/>
                  <a:gd name="connsiteX3" fmla="*/ 0 w 412907"/>
                  <a:gd name="connsiteY3" fmla="*/ 152424 h 178617"/>
                  <a:gd name="connsiteX4" fmla="*/ 0 w 412907"/>
                  <a:gd name="connsiteY4" fmla="*/ 0 h 178617"/>
                  <a:gd name="connsiteX0" fmla="*/ 0 w 412907"/>
                  <a:gd name="connsiteY0" fmla="*/ 0 h 178617"/>
                  <a:gd name="connsiteX1" fmla="*/ 412907 w 412907"/>
                  <a:gd name="connsiteY1" fmla="*/ 0 h 178617"/>
                  <a:gd name="connsiteX2" fmla="*/ 412907 w 412907"/>
                  <a:gd name="connsiteY2" fmla="*/ 152424 h 178617"/>
                  <a:gd name="connsiteX3" fmla="*/ 0 w 412907"/>
                  <a:gd name="connsiteY3" fmla="*/ 152424 h 178617"/>
                  <a:gd name="connsiteX4" fmla="*/ 0 w 412907"/>
                  <a:gd name="connsiteY4" fmla="*/ 0 h 178617"/>
                  <a:gd name="connsiteX0" fmla="*/ 0 w 412907"/>
                  <a:gd name="connsiteY0" fmla="*/ 0 h 179821"/>
                  <a:gd name="connsiteX1" fmla="*/ 412907 w 412907"/>
                  <a:gd name="connsiteY1" fmla="*/ 0 h 179821"/>
                  <a:gd name="connsiteX2" fmla="*/ 412907 w 412907"/>
                  <a:gd name="connsiteY2" fmla="*/ 152424 h 179821"/>
                  <a:gd name="connsiteX3" fmla="*/ 0 w 412907"/>
                  <a:gd name="connsiteY3" fmla="*/ 152424 h 179821"/>
                  <a:gd name="connsiteX4" fmla="*/ 0 w 412907"/>
                  <a:gd name="connsiteY4" fmla="*/ 0 h 179821"/>
                  <a:gd name="connsiteX0" fmla="*/ 0 w 412907"/>
                  <a:gd name="connsiteY0" fmla="*/ 0 h 179821"/>
                  <a:gd name="connsiteX1" fmla="*/ 412907 w 412907"/>
                  <a:gd name="connsiteY1" fmla="*/ 0 h 179821"/>
                  <a:gd name="connsiteX2" fmla="*/ 412907 w 412907"/>
                  <a:gd name="connsiteY2" fmla="*/ 152424 h 179821"/>
                  <a:gd name="connsiteX3" fmla="*/ 0 w 412907"/>
                  <a:gd name="connsiteY3" fmla="*/ 152424 h 179821"/>
                  <a:gd name="connsiteX4" fmla="*/ 0 w 412907"/>
                  <a:gd name="connsiteY4" fmla="*/ 0 h 179821"/>
                  <a:gd name="connsiteX0" fmla="*/ 0 w 412907"/>
                  <a:gd name="connsiteY0" fmla="*/ 0 h 179821"/>
                  <a:gd name="connsiteX1" fmla="*/ 412907 w 412907"/>
                  <a:gd name="connsiteY1" fmla="*/ 0 h 179821"/>
                  <a:gd name="connsiteX2" fmla="*/ 412907 w 412907"/>
                  <a:gd name="connsiteY2" fmla="*/ 152424 h 179821"/>
                  <a:gd name="connsiteX3" fmla="*/ 0 w 412907"/>
                  <a:gd name="connsiteY3" fmla="*/ 152424 h 179821"/>
                  <a:gd name="connsiteX4" fmla="*/ 0 w 412907"/>
                  <a:gd name="connsiteY4" fmla="*/ 0 h 179821"/>
                  <a:gd name="connsiteX0" fmla="*/ 0 w 412907"/>
                  <a:gd name="connsiteY0" fmla="*/ 0 h 179821"/>
                  <a:gd name="connsiteX1" fmla="*/ 412907 w 412907"/>
                  <a:gd name="connsiteY1" fmla="*/ 0 h 179821"/>
                  <a:gd name="connsiteX2" fmla="*/ 412907 w 412907"/>
                  <a:gd name="connsiteY2" fmla="*/ 152424 h 179821"/>
                  <a:gd name="connsiteX3" fmla="*/ 0 w 412907"/>
                  <a:gd name="connsiteY3" fmla="*/ 152424 h 179821"/>
                  <a:gd name="connsiteX4" fmla="*/ 0 w 412907"/>
                  <a:gd name="connsiteY4" fmla="*/ 0 h 179821"/>
                  <a:gd name="connsiteX0" fmla="*/ 0 w 412907"/>
                  <a:gd name="connsiteY0" fmla="*/ 0 h 375056"/>
                  <a:gd name="connsiteX1" fmla="*/ 412907 w 412907"/>
                  <a:gd name="connsiteY1" fmla="*/ 0 h 375056"/>
                  <a:gd name="connsiteX2" fmla="*/ 412907 w 412907"/>
                  <a:gd name="connsiteY2" fmla="*/ 152424 h 375056"/>
                  <a:gd name="connsiteX3" fmla="*/ 45630 w 412907"/>
                  <a:gd name="connsiteY3" fmla="*/ 371246 h 375056"/>
                  <a:gd name="connsiteX4" fmla="*/ 0 w 412907"/>
                  <a:gd name="connsiteY4" fmla="*/ 0 h 375056"/>
                  <a:gd name="connsiteX0" fmla="*/ 0 w 412907"/>
                  <a:gd name="connsiteY0" fmla="*/ 0 h 371246"/>
                  <a:gd name="connsiteX1" fmla="*/ 412907 w 412907"/>
                  <a:gd name="connsiteY1" fmla="*/ 0 h 371246"/>
                  <a:gd name="connsiteX2" fmla="*/ 412907 w 412907"/>
                  <a:gd name="connsiteY2" fmla="*/ 152424 h 371246"/>
                  <a:gd name="connsiteX3" fmla="*/ 45630 w 412907"/>
                  <a:gd name="connsiteY3" fmla="*/ 371246 h 371246"/>
                  <a:gd name="connsiteX4" fmla="*/ 0 w 412907"/>
                  <a:gd name="connsiteY4" fmla="*/ 0 h 371246"/>
                  <a:gd name="connsiteX0" fmla="*/ 0 w 381533"/>
                  <a:gd name="connsiteY0" fmla="*/ 98625 h 371246"/>
                  <a:gd name="connsiteX1" fmla="*/ 381533 w 381533"/>
                  <a:gd name="connsiteY1" fmla="*/ 0 h 371246"/>
                  <a:gd name="connsiteX2" fmla="*/ 381533 w 381533"/>
                  <a:gd name="connsiteY2" fmla="*/ 152424 h 371246"/>
                  <a:gd name="connsiteX3" fmla="*/ 14256 w 381533"/>
                  <a:gd name="connsiteY3" fmla="*/ 371246 h 371246"/>
                  <a:gd name="connsiteX4" fmla="*/ 0 w 381533"/>
                  <a:gd name="connsiteY4" fmla="*/ 98625 h 371246"/>
                  <a:gd name="connsiteX0" fmla="*/ 0 w 381533"/>
                  <a:gd name="connsiteY0" fmla="*/ 98625 h 371246"/>
                  <a:gd name="connsiteX1" fmla="*/ 381533 w 381533"/>
                  <a:gd name="connsiteY1" fmla="*/ 0 h 371246"/>
                  <a:gd name="connsiteX2" fmla="*/ 381533 w 381533"/>
                  <a:gd name="connsiteY2" fmla="*/ 152424 h 371246"/>
                  <a:gd name="connsiteX3" fmla="*/ 14256 w 381533"/>
                  <a:gd name="connsiteY3" fmla="*/ 371246 h 371246"/>
                  <a:gd name="connsiteX4" fmla="*/ 0 w 381533"/>
                  <a:gd name="connsiteY4" fmla="*/ 98625 h 371246"/>
                  <a:gd name="connsiteX0" fmla="*/ 0 w 381533"/>
                  <a:gd name="connsiteY0" fmla="*/ 98625 h 510875"/>
                  <a:gd name="connsiteX1" fmla="*/ 381533 w 381533"/>
                  <a:gd name="connsiteY1" fmla="*/ 0 h 510875"/>
                  <a:gd name="connsiteX2" fmla="*/ 245047 w 381533"/>
                  <a:gd name="connsiteY2" fmla="*/ 508663 h 510875"/>
                  <a:gd name="connsiteX3" fmla="*/ 14256 w 381533"/>
                  <a:gd name="connsiteY3" fmla="*/ 371246 h 510875"/>
                  <a:gd name="connsiteX4" fmla="*/ 0 w 381533"/>
                  <a:gd name="connsiteY4" fmla="*/ 98625 h 510875"/>
                  <a:gd name="connsiteX0" fmla="*/ 0 w 296649"/>
                  <a:gd name="connsiteY0" fmla="*/ 23447 h 435696"/>
                  <a:gd name="connsiteX1" fmla="*/ 296649 w 296649"/>
                  <a:gd name="connsiteY1" fmla="*/ 100887 h 435696"/>
                  <a:gd name="connsiteX2" fmla="*/ 245047 w 296649"/>
                  <a:gd name="connsiteY2" fmla="*/ 433485 h 435696"/>
                  <a:gd name="connsiteX3" fmla="*/ 14256 w 296649"/>
                  <a:gd name="connsiteY3" fmla="*/ 296068 h 435696"/>
                  <a:gd name="connsiteX4" fmla="*/ 0 w 296649"/>
                  <a:gd name="connsiteY4" fmla="*/ 23447 h 435696"/>
                  <a:gd name="connsiteX0" fmla="*/ 0 w 296649"/>
                  <a:gd name="connsiteY0" fmla="*/ 13299 h 425548"/>
                  <a:gd name="connsiteX1" fmla="*/ 296649 w 296649"/>
                  <a:gd name="connsiteY1" fmla="*/ 90739 h 425548"/>
                  <a:gd name="connsiteX2" fmla="*/ 245047 w 296649"/>
                  <a:gd name="connsiteY2" fmla="*/ 423337 h 425548"/>
                  <a:gd name="connsiteX3" fmla="*/ 14256 w 296649"/>
                  <a:gd name="connsiteY3" fmla="*/ 285920 h 425548"/>
                  <a:gd name="connsiteX4" fmla="*/ 0 w 296649"/>
                  <a:gd name="connsiteY4" fmla="*/ 13299 h 425548"/>
                  <a:gd name="connsiteX0" fmla="*/ 0 w 295694"/>
                  <a:gd name="connsiteY0" fmla="*/ 13147 h 430503"/>
                  <a:gd name="connsiteX1" fmla="*/ 295694 w 295694"/>
                  <a:gd name="connsiteY1" fmla="*/ 95694 h 430503"/>
                  <a:gd name="connsiteX2" fmla="*/ 244092 w 295694"/>
                  <a:gd name="connsiteY2" fmla="*/ 428292 h 430503"/>
                  <a:gd name="connsiteX3" fmla="*/ 13301 w 295694"/>
                  <a:gd name="connsiteY3" fmla="*/ 290875 h 430503"/>
                  <a:gd name="connsiteX4" fmla="*/ 0 w 295694"/>
                  <a:gd name="connsiteY4" fmla="*/ 13147 h 430503"/>
                  <a:gd name="connsiteX0" fmla="*/ 4486 w 300180"/>
                  <a:gd name="connsiteY0" fmla="*/ 13149 h 430529"/>
                  <a:gd name="connsiteX1" fmla="*/ 300180 w 300180"/>
                  <a:gd name="connsiteY1" fmla="*/ 95696 h 430529"/>
                  <a:gd name="connsiteX2" fmla="*/ 248578 w 300180"/>
                  <a:gd name="connsiteY2" fmla="*/ 428294 h 430529"/>
                  <a:gd name="connsiteX3" fmla="*/ 0 w 300180"/>
                  <a:gd name="connsiteY3" fmla="*/ 296036 h 430529"/>
                  <a:gd name="connsiteX4" fmla="*/ 4486 w 300180"/>
                  <a:gd name="connsiteY4" fmla="*/ 13149 h 430529"/>
                  <a:gd name="connsiteX0" fmla="*/ 430 w 296124"/>
                  <a:gd name="connsiteY0" fmla="*/ 13149 h 430539"/>
                  <a:gd name="connsiteX1" fmla="*/ 296124 w 296124"/>
                  <a:gd name="connsiteY1" fmla="*/ 95696 h 430539"/>
                  <a:gd name="connsiteX2" fmla="*/ 244522 w 296124"/>
                  <a:gd name="connsiteY2" fmla="*/ 428294 h 430539"/>
                  <a:gd name="connsiteX3" fmla="*/ 451 w 296124"/>
                  <a:gd name="connsiteY3" fmla="*/ 298264 h 430539"/>
                  <a:gd name="connsiteX4" fmla="*/ 430 w 296124"/>
                  <a:gd name="connsiteY4" fmla="*/ 13149 h 430539"/>
                  <a:gd name="connsiteX0" fmla="*/ 730 w 295673"/>
                  <a:gd name="connsiteY0" fmla="*/ 13160 h 430179"/>
                  <a:gd name="connsiteX1" fmla="*/ 295673 w 295673"/>
                  <a:gd name="connsiteY1" fmla="*/ 95336 h 430179"/>
                  <a:gd name="connsiteX2" fmla="*/ 244071 w 295673"/>
                  <a:gd name="connsiteY2" fmla="*/ 427934 h 430179"/>
                  <a:gd name="connsiteX3" fmla="*/ 0 w 295673"/>
                  <a:gd name="connsiteY3" fmla="*/ 297904 h 430179"/>
                  <a:gd name="connsiteX4" fmla="*/ 730 w 295673"/>
                  <a:gd name="connsiteY4" fmla="*/ 13160 h 430179"/>
                  <a:gd name="connsiteX0" fmla="*/ 730 w 244071"/>
                  <a:gd name="connsiteY0" fmla="*/ 13696 h 430715"/>
                  <a:gd name="connsiteX1" fmla="*/ 237426 w 244071"/>
                  <a:gd name="connsiteY1" fmla="*/ 78244 h 430715"/>
                  <a:gd name="connsiteX2" fmla="*/ 244071 w 244071"/>
                  <a:gd name="connsiteY2" fmla="*/ 428470 h 430715"/>
                  <a:gd name="connsiteX3" fmla="*/ 0 w 244071"/>
                  <a:gd name="connsiteY3" fmla="*/ 298440 h 430715"/>
                  <a:gd name="connsiteX4" fmla="*/ 730 w 244071"/>
                  <a:gd name="connsiteY4" fmla="*/ 13696 h 430715"/>
                  <a:gd name="connsiteX0" fmla="*/ 730 w 244071"/>
                  <a:gd name="connsiteY0" fmla="*/ 9315 h 426334"/>
                  <a:gd name="connsiteX1" fmla="*/ 237426 w 244071"/>
                  <a:gd name="connsiteY1" fmla="*/ 73863 h 426334"/>
                  <a:gd name="connsiteX2" fmla="*/ 244071 w 244071"/>
                  <a:gd name="connsiteY2" fmla="*/ 424089 h 426334"/>
                  <a:gd name="connsiteX3" fmla="*/ 0 w 244071"/>
                  <a:gd name="connsiteY3" fmla="*/ 294059 h 426334"/>
                  <a:gd name="connsiteX4" fmla="*/ 730 w 244071"/>
                  <a:gd name="connsiteY4" fmla="*/ 9315 h 426334"/>
                  <a:gd name="connsiteX0" fmla="*/ 730 w 244071"/>
                  <a:gd name="connsiteY0" fmla="*/ 9454 h 426473"/>
                  <a:gd name="connsiteX1" fmla="*/ 240838 w 244071"/>
                  <a:gd name="connsiteY1" fmla="*/ 64531 h 426473"/>
                  <a:gd name="connsiteX2" fmla="*/ 244071 w 244071"/>
                  <a:gd name="connsiteY2" fmla="*/ 424228 h 426473"/>
                  <a:gd name="connsiteX3" fmla="*/ 0 w 244071"/>
                  <a:gd name="connsiteY3" fmla="*/ 294198 h 426473"/>
                  <a:gd name="connsiteX4" fmla="*/ 730 w 244071"/>
                  <a:gd name="connsiteY4" fmla="*/ 9454 h 426473"/>
                  <a:gd name="connsiteX0" fmla="*/ 730 w 245598"/>
                  <a:gd name="connsiteY0" fmla="*/ 9456 h 385597"/>
                  <a:gd name="connsiteX1" fmla="*/ 240838 w 245598"/>
                  <a:gd name="connsiteY1" fmla="*/ 64533 h 385597"/>
                  <a:gd name="connsiteX2" fmla="*/ 245598 w 245598"/>
                  <a:gd name="connsiteY2" fmla="*/ 383142 h 385597"/>
                  <a:gd name="connsiteX3" fmla="*/ 0 w 245598"/>
                  <a:gd name="connsiteY3" fmla="*/ 294200 h 385597"/>
                  <a:gd name="connsiteX4" fmla="*/ 730 w 245598"/>
                  <a:gd name="connsiteY4" fmla="*/ 9456 h 385597"/>
                  <a:gd name="connsiteX0" fmla="*/ 730 w 243345"/>
                  <a:gd name="connsiteY0" fmla="*/ 9456 h 384491"/>
                  <a:gd name="connsiteX1" fmla="*/ 240838 w 243345"/>
                  <a:gd name="connsiteY1" fmla="*/ 64533 h 384491"/>
                  <a:gd name="connsiteX2" fmla="*/ 243345 w 243345"/>
                  <a:gd name="connsiteY2" fmla="*/ 382030 h 384491"/>
                  <a:gd name="connsiteX3" fmla="*/ 0 w 243345"/>
                  <a:gd name="connsiteY3" fmla="*/ 294200 h 384491"/>
                  <a:gd name="connsiteX4" fmla="*/ 730 w 243345"/>
                  <a:gd name="connsiteY4" fmla="*/ 9456 h 384491"/>
                  <a:gd name="connsiteX0" fmla="*/ 2780 w 243345"/>
                  <a:gd name="connsiteY0" fmla="*/ 9557 h 378000"/>
                  <a:gd name="connsiteX1" fmla="*/ 240838 w 243345"/>
                  <a:gd name="connsiteY1" fmla="*/ 58042 h 378000"/>
                  <a:gd name="connsiteX2" fmla="*/ 243345 w 243345"/>
                  <a:gd name="connsiteY2" fmla="*/ 375539 h 378000"/>
                  <a:gd name="connsiteX3" fmla="*/ 0 w 243345"/>
                  <a:gd name="connsiteY3" fmla="*/ 287709 h 378000"/>
                  <a:gd name="connsiteX4" fmla="*/ 2780 w 243345"/>
                  <a:gd name="connsiteY4" fmla="*/ 9557 h 378000"/>
                  <a:gd name="connsiteX0" fmla="*/ 249 w 240814"/>
                  <a:gd name="connsiteY0" fmla="*/ 9555 h 378080"/>
                  <a:gd name="connsiteX1" fmla="*/ 238307 w 240814"/>
                  <a:gd name="connsiteY1" fmla="*/ 58040 h 378080"/>
                  <a:gd name="connsiteX2" fmla="*/ 240814 w 240814"/>
                  <a:gd name="connsiteY2" fmla="*/ 375537 h 378080"/>
                  <a:gd name="connsiteX3" fmla="*/ 3071 w 240814"/>
                  <a:gd name="connsiteY3" fmla="*/ 301634 h 378080"/>
                  <a:gd name="connsiteX4" fmla="*/ 249 w 240814"/>
                  <a:gd name="connsiteY4" fmla="*/ 9555 h 378080"/>
                  <a:gd name="connsiteX0" fmla="*/ 2678 w 243243"/>
                  <a:gd name="connsiteY0" fmla="*/ 9555 h 377982"/>
                  <a:gd name="connsiteX1" fmla="*/ 240736 w 243243"/>
                  <a:gd name="connsiteY1" fmla="*/ 58040 h 377982"/>
                  <a:gd name="connsiteX2" fmla="*/ 243243 w 243243"/>
                  <a:gd name="connsiteY2" fmla="*/ 375537 h 377982"/>
                  <a:gd name="connsiteX3" fmla="*/ 0 w 243243"/>
                  <a:gd name="connsiteY3" fmla="*/ 284968 h 377982"/>
                  <a:gd name="connsiteX4" fmla="*/ 2678 w 243243"/>
                  <a:gd name="connsiteY4" fmla="*/ 9555 h 377982"/>
                  <a:gd name="connsiteX0" fmla="*/ 2678 w 243854"/>
                  <a:gd name="connsiteY0" fmla="*/ 9555 h 361644"/>
                  <a:gd name="connsiteX1" fmla="*/ 240736 w 243854"/>
                  <a:gd name="connsiteY1" fmla="*/ 58040 h 361644"/>
                  <a:gd name="connsiteX2" fmla="*/ 243854 w 243854"/>
                  <a:gd name="connsiteY2" fmla="*/ 359104 h 361644"/>
                  <a:gd name="connsiteX3" fmla="*/ 0 w 243854"/>
                  <a:gd name="connsiteY3" fmla="*/ 284968 h 361644"/>
                  <a:gd name="connsiteX4" fmla="*/ 2678 w 243854"/>
                  <a:gd name="connsiteY4" fmla="*/ 9555 h 36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854" h="361644">
                    <a:moveTo>
                      <a:pt x="2678" y="9555"/>
                    </a:moveTo>
                    <a:cubicBezTo>
                      <a:pt x="144143" y="-80156"/>
                      <a:pt x="173664" y="502722"/>
                      <a:pt x="240736" y="58040"/>
                    </a:cubicBezTo>
                    <a:cubicBezTo>
                      <a:pt x="241814" y="177939"/>
                      <a:pt x="242776" y="239205"/>
                      <a:pt x="243854" y="359104"/>
                    </a:cubicBezTo>
                    <a:cubicBezTo>
                      <a:pt x="83993" y="397204"/>
                      <a:pt x="128710" y="-10269"/>
                      <a:pt x="0" y="284968"/>
                    </a:cubicBezTo>
                    <a:cubicBezTo>
                      <a:pt x="1495" y="190672"/>
                      <a:pt x="1183" y="103851"/>
                      <a:pt x="2678" y="9555"/>
                    </a:cubicBezTo>
                    <a:close/>
                  </a:path>
                </a:pathLst>
              </a:custGeom>
              <a:solidFill>
                <a:srgbClr val="FF3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456B0831-5C54-5EDC-648F-2717619A7E6D}"/>
                </a:ext>
              </a:extLst>
            </p:cNvPr>
            <p:cNvGrpSpPr/>
            <p:nvPr/>
          </p:nvGrpSpPr>
          <p:grpSpPr>
            <a:xfrm rot="17375770">
              <a:off x="6541089" y="8778188"/>
              <a:ext cx="321114" cy="466951"/>
              <a:chOff x="2740529" y="1413709"/>
              <a:chExt cx="415470" cy="631129"/>
            </a:xfrm>
          </p:grpSpPr>
          <p:sp>
            <p:nvSpPr>
              <p:cNvPr id="2051" name="円柱 2050">
                <a:extLst>
                  <a:ext uri="{FF2B5EF4-FFF2-40B4-BE49-F238E27FC236}">
                    <a16:creationId xmlns:a16="http://schemas.microsoft.com/office/drawing/2014/main" id="{B31B08E8-4D87-EFCB-F2BE-BF2DE63E4BE7}"/>
                  </a:ext>
                </a:extLst>
              </p:cNvPr>
              <p:cNvSpPr/>
              <p:nvPr/>
            </p:nvSpPr>
            <p:spPr>
              <a:xfrm>
                <a:off x="2740529" y="1413709"/>
                <a:ext cx="415470" cy="631129"/>
              </a:xfrm>
              <a:prstGeom prst="can">
                <a:avLst/>
              </a:prstGeom>
              <a:solidFill>
                <a:srgbClr val="FF7D7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52" name="正方形/長方形 36">
                <a:extLst>
                  <a:ext uri="{FF2B5EF4-FFF2-40B4-BE49-F238E27FC236}">
                    <a16:creationId xmlns:a16="http://schemas.microsoft.com/office/drawing/2014/main" id="{BA1EE0F8-559C-EE4A-7A67-FD9EBED1F775}"/>
                  </a:ext>
                </a:extLst>
              </p:cNvPr>
              <p:cNvSpPr/>
              <p:nvPr/>
            </p:nvSpPr>
            <p:spPr>
              <a:xfrm>
                <a:off x="2743092" y="1659483"/>
                <a:ext cx="412907" cy="179821"/>
              </a:xfrm>
              <a:custGeom>
                <a:avLst/>
                <a:gdLst>
                  <a:gd name="connsiteX0" fmla="*/ 0 w 412907"/>
                  <a:gd name="connsiteY0" fmla="*/ 0 h 152424"/>
                  <a:gd name="connsiteX1" fmla="*/ 412907 w 412907"/>
                  <a:gd name="connsiteY1" fmla="*/ 0 h 152424"/>
                  <a:gd name="connsiteX2" fmla="*/ 412907 w 412907"/>
                  <a:gd name="connsiteY2" fmla="*/ 152424 h 152424"/>
                  <a:gd name="connsiteX3" fmla="*/ 0 w 412907"/>
                  <a:gd name="connsiteY3" fmla="*/ 152424 h 152424"/>
                  <a:gd name="connsiteX4" fmla="*/ 0 w 412907"/>
                  <a:gd name="connsiteY4" fmla="*/ 0 h 152424"/>
                  <a:gd name="connsiteX0" fmla="*/ 0 w 412907"/>
                  <a:gd name="connsiteY0" fmla="*/ 0 h 167946"/>
                  <a:gd name="connsiteX1" fmla="*/ 412907 w 412907"/>
                  <a:gd name="connsiteY1" fmla="*/ 0 h 167946"/>
                  <a:gd name="connsiteX2" fmla="*/ 412907 w 412907"/>
                  <a:gd name="connsiteY2" fmla="*/ 152424 h 167946"/>
                  <a:gd name="connsiteX3" fmla="*/ 0 w 412907"/>
                  <a:gd name="connsiteY3" fmla="*/ 152424 h 167946"/>
                  <a:gd name="connsiteX4" fmla="*/ 0 w 412907"/>
                  <a:gd name="connsiteY4" fmla="*/ 0 h 167946"/>
                  <a:gd name="connsiteX0" fmla="*/ 0 w 412907"/>
                  <a:gd name="connsiteY0" fmla="*/ 0 h 178617"/>
                  <a:gd name="connsiteX1" fmla="*/ 412907 w 412907"/>
                  <a:gd name="connsiteY1" fmla="*/ 0 h 178617"/>
                  <a:gd name="connsiteX2" fmla="*/ 412907 w 412907"/>
                  <a:gd name="connsiteY2" fmla="*/ 152424 h 178617"/>
                  <a:gd name="connsiteX3" fmla="*/ 0 w 412907"/>
                  <a:gd name="connsiteY3" fmla="*/ 152424 h 178617"/>
                  <a:gd name="connsiteX4" fmla="*/ 0 w 412907"/>
                  <a:gd name="connsiteY4" fmla="*/ 0 h 178617"/>
                  <a:gd name="connsiteX0" fmla="*/ 0 w 412907"/>
                  <a:gd name="connsiteY0" fmla="*/ 0 h 178617"/>
                  <a:gd name="connsiteX1" fmla="*/ 412907 w 412907"/>
                  <a:gd name="connsiteY1" fmla="*/ 0 h 178617"/>
                  <a:gd name="connsiteX2" fmla="*/ 412907 w 412907"/>
                  <a:gd name="connsiteY2" fmla="*/ 152424 h 178617"/>
                  <a:gd name="connsiteX3" fmla="*/ 0 w 412907"/>
                  <a:gd name="connsiteY3" fmla="*/ 152424 h 178617"/>
                  <a:gd name="connsiteX4" fmla="*/ 0 w 412907"/>
                  <a:gd name="connsiteY4" fmla="*/ 0 h 178617"/>
                  <a:gd name="connsiteX0" fmla="*/ 0 w 412907"/>
                  <a:gd name="connsiteY0" fmla="*/ 0 h 179821"/>
                  <a:gd name="connsiteX1" fmla="*/ 412907 w 412907"/>
                  <a:gd name="connsiteY1" fmla="*/ 0 h 179821"/>
                  <a:gd name="connsiteX2" fmla="*/ 412907 w 412907"/>
                  <a:gd name="connsiteY2" fmla="*/ 152424 h 179821"/>
                  <a:gd name="connsiteX3" fmla="*/ 0 w 412907"/>
                  <a:gd name="connsiteY3" fmla="*/ 152424 h 179821"/>
                  <a:gd name="connsiteX4" fmla="*/ 0 w 412907"/>
                  <a:gd name="connsiteY4" fmla="*/ 0 h 179821"/>
                  <a:gd name="connsiteX0" fmla="*/ 0 w 412907"/>
                  <a:gd name="connsiteY0" fmla="*/ 0 h 179821"/>
                  <a:gd name="connsiteX1" fmla="*/ 412907 w 412907"/>
                  <a:gd name="connsiteY1" fmla="*/ 0 h 179821"/>
                  <a:gd name="connsiteX2" fmla="*/ 412907 w 412907"/>
                  <a:gd name="connsiteY2" fmla="*/ 152424 h 179821"/>
                  <a:gd name="connsiteX3" fmla="*/ 0 w 412907"/>
                  <a:gd name="connsiteY3" fmla="*/ 152424 h 179821"/>
                  <a:gd name="connsiteX4" fmla="*/ 0 w 412907"/>
                  <a:gd name="connsiteY4" fmla="*/ 0 h 179821"/>
                  <a:gd name="connsiteX0" fmla="*/ 0 w 412907"/>
                  <a:gd name="connsiteY0" fmla="*/ 0 h 179821"/>
                  <a:gd name="connsiteX1" fmla="*/ 412907 w 412907"/>
                  <a:gd name="connsiteY1" fmla="*/ 0 h 179821"/>
                  <a:gd name="connsiteX2" fmla="*/ 412907 w 412907"/>
                  <a:gd name="connsiteY2" fmla="*/ 152424 h 179821"/>
                  <a:gd name="connsiteX3" fmla="*/ 0 w 412907"/>
                  <a:gd name="connsiteY3" fmla="*/ 152424 h 179821"/>
                  <a:gd name="connsiteX4" fmla="*/ 0 w 412907"/>
                  <a:gd name="connsiteY4" fmla="*/ 0 h 179821"/>
                  <a:gd name="connsiteX0" fmla="*/ 0 w 412907"/>
                  <a:gd name="connsiteY0" fmla="*/ 0 h 179821"/>
                  <a:gd name="connsiteX1" fmla="*/ 412907 w 412907"/>
                  <a:gd name="connsiteY1" fmla="*/ 0 h 179821"/>
                  <a:gd name="connsiteX2" fmla="*/ 412907 w 412907"/>
                  <a:gd name="connsiteY2" fmla="*/ 152424 h 179821"/>
                  <a:gd name="connsiteX3" fmla="*/ 0 w 412907"/>
                  <a:gd name="connsiteY3" fmla="*/ 152424 h 179821"/>
                  <a:gd name="connsiteX4" fmla="*/ 0 w 412907"/>
                  <a:gd name="connsiteY4" fmla="*/ 0 h 17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907" h="179821">
                    <a:moveTo>
                      <a:pt x="0" y="0"/>
                    </a:moveTo>
                    <a:cubicBezTo>
                      <a:pt x="147161" y="41275"/>
                      <a:pt x="265746" y="31750"/>
                      <a:pt x="412907" y="0"/>
                    </a:cubicBezTo>
                    <a:lnTo>
                      <a:pt x="412907" y="152424"/>
                    </a:lnTo>
                    <a:cubicBezTo>
                      <a:pt x="253046" y="190524"/>
                      <a:pt x="140811" y="187349"/>
                      <a:pt x="0" y="152424"/>
                    </a:cubicBez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53" name="楕円 2052">
                <a:extLst>
                  <a:ext uri="{FF2B5EF4-FFF2-40B4-BE49-F238E27FC236}">
                    <a16:creationId xmlns:a16="http://schemas.microsoft.com/office/drawing/2014/main" id="{46A6BDDC-9072-B2C7-1065-E8AE2A444656}"/>
                  </a:ext>
                </a:extLst>
              </p:cNvPr>
              <p:cNvSpPr/>
              <p:nvPr/>
            </p:nvSpPr>
            <p:spPr>
              <a:xfrm>
                <a:off x="2786871" y="1444933"/>
                <a:ext cx="151784" cy="4571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2054" name="グループ化 2053">
                <a:extLst>
                  <a:ext uri="{FF2B5EF4-FFF2-40B4-BE49-F238E27FC236}">
                    <a16:creationId xmlns:a16="http://schemas.microsoft.com/office/drawing/2014/main" id="{AFE54326-9D13-9A5D-3408-FD3929BF3CA0}"/>
                  </a:ext>
                </a:extLst>
              </p:cNvPr>
              <p:cNvGrpSpPr/>
              <p:nvPr/>
            </p:nvGrpSpPr>
            <p:grpSpPr>
              <a:xfrm rot="20750224">
                <a:off x="2914032" y="1422074"/>
                <a:ext cx="151253" cy="45719"/>
                <a:chOff x="3272898" y="1436326"/>
                <a:chExt cx="176660" cy="53096"/>
              </a:xfrm>
            </p:grpSpPr>
            <p:sp>
              <p:nvSpPr>
                <p:cNvPr id="2055" name="フローチャート: 端子 128">
                  <a:extLst>
                    <a:ext uri="{FF2B5EF4-FFF2-40B4-BE49-F238E27FC236}">
                      <a16:creationId xmlns:a16="http://schemas.microsoft.com/office/drawing/2014/main" id="{39951053-C4E5-5AA1-F327-AF5277D0B3AA}"/>
                    </a:ext>
                  </a:extLst>
                </p:cNvPr>
                <p:cNvSpPr/>
                <p:nvPr/>
              </p:nvSpPr>
              <p:spPr>
                <a:xfrm>
                  <a:off x="3272898" y="1436326"/>
                  <a:ext cx="176660" cy="53096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1208 w 19333"/>
                    <a:gd name="connsiteY0" fmla="*/ 0 h 21600"/>
                    <a:gd name="connsiteX1" fmla="*/ 15858 w 19333"/>
                    <a:gd name="connsiteY1" fmla="*/ 0 h 21600"/>
                    <a:gd name="connsiteX2" fmla="*/ 19333 w 19333"/>
                    <a:gd name="connsiteY2" fmla="*/ 10800 h 21600"/>
                    <a:gd name="connsiteX3" fmla="*/ 15858 w 19333"/>
                    <a:gd name="connsiteY3" fmla="*/ 21600 h 21600"/>
                    <a:gd name="connsiteX4" fmla="*/ 1208 w 19333"/>
                    <a:gd name="connsiteY4" fmla="*/ 21600 h 21600"/>
                    <a:gd name="connsiteX5" fmla="*/ 233 w 19333"/>
                    <a:gd name="connsiteY5" fmla="*/ 10800 h 21600"/>
                    <a:gd name="connsiteX6" fmla="*/ 1208 w 19333"/>
                    <a:gd name="connsiteY6" fmla="*/ 0 h 21600"/>
                    <a:gd name="connsiteX0" fmla="*/ 1208 w 17359"/>
                    <a:gd name="connsiteY0" fmla="*/ 0 h 21600"/>
                    <a:gd name="connsiteX1" fmla="*/ 15858 w 17359"/>
                    <a:gd name="connsiteY1" fmla="*/ 0 h 21600"/>
                    <a:gd name="connsiteX2" fmla="*/ 17309 w 17359"/>
                    <a:gd name="connsiteY2" fmla="*/ 11550 h 21600"/>
                    <a:gd name="connsiteX3" fmla="*/ 15858 w 17359"/>
                    <a:gd name="connsiteY3" fmla="*/ 21600 h 21600"/>
                    <a:gd name="connsiteX4" fmla="*/ 1208 w 17359"/>
                    <a:gd name="connsiteY4" fmla="*/ 21600 h 21600"/>
                    <a:gd name="connsiteX5" fmla="*/ 233 w 17359"/>
                    <a:gd name="connsiteY5" fmla="*/ 10800 h 21600"/>
                    <a:gd name="connsiteX6" fmla="*/ 1208 w 17359"/>
                    <a:gd name="connsiteY6" fmla="*/ 0 h 21600"/>
                    <a:gd name="connsiteX0" fmla="*/ 1208 w 17359"/>
                    <a:gd name="connsiteY0" fmla="*/ 0 h 27600"/>
                    <a:gd name="connsiteX1" fmla="*/ 15858 w 17359"/>
                    <a:gd name="connsiteY1" fmla="*/ 0 h 27600"/>
                    <a:gd name="connsiteX2" fmla="*/ 17309 w 17359"/>
                    <a:gd name="connsiteY2" fmla="*/ 11550 h 27600"/>
                    <a:gd name="connsiteX3" fmla="*/ 15858 w 17359"/>
                    <a:gd name="connsiteY3" fmla="*/ 21600 h 27600"/>
                    <a:gd name="connsiteX4" fmla="*/ 1208 w 17359"/>
                    <a:gd name="connsiteY4" fmla="*/ 27600 h 27600"/>
                    <a:gd name="connsiteX5" fmla="*/ 233 w 17359"/>
                    <a:gd name="connsiteY5" fmla="*/ 10800 h 27600"/>
                    <a:gd name="connsiteX6" fmla="*/ 1208 w 17359"/>
                    <a:gd name="connsiteY6" fmla="*/ 0 h 27600"/>
                    <a:gd name="connsiteX0" fmla="*/ 1208 w 17359"/>
                    <a:gd name="connsiteY0" fmla="*/ 0 h 31350"/>
                    <a:gd name="connsiteX1" fmla="*/ 15858 w 17359"/>
                    <a:gd name="connsiteY1" fmla="*/ 0 h 31350"/>
                    <a:gd name="connsiteX2" fmla="*/ 17309 w 17359"/>
                    <a:gd name="connsiteY2" fmla="*/ 11550 h 31350"/>
                    <a:gd name="connsiteX3" fmla="*/ 15858 w 17359"/>
                    <a:gd name="connsiteY3" fmla="*/ 31350 h 31350"/>
                    <a:gd name="connsiteX4" fmla="*/ 1208 w 17359"/>
                    <a:gd name="connsiteY4" fmla="*/ 27600 h 31350"/>
                    <a:gd name="connsiteX5" fmla="*/ 233 w 17359"/>
                    <a:gd name="connsiteY5" fmla="*/ 10800 h 31350"/>
                    <a:gd name="connsiteX6" fmla="*/ 1208 w 17359"/>
                    <a:gd name="connsiteY6" fmla="*/ 0 h 31350"/>
                    <a:gd name="connsiteX0" fmla="*/ 1208 w 17368"/>
                    <a:gd name="connsiteY0" fmla="*/ 0 h 27600"/>
                    <a:gd name="connsiteX1" fmla="*/ 15858 w 17368"/>
                    <a:gd name="connsiteY1" fmla="*/ 0 h 27600"/>
                    <a:gd name="connsiteX2" fmla="*/ 17309 w 17368"/>
                    <a:gd name="connsiteY2" fmla="*/ 11550 h 27600"/>
                    <a:gd name="connsiteX3" fmla="*/ 15739 w 17368"/>
                    <a:gd name="connsiteY3" fmla="*/ 27600 h 27600"/>
                    <a:gd name="connsiteX4" fmla="*/ 1208 w 17368"/>
                    <a:gd name="connsiteY4" fmla="*/ 27600 h 27600"/>
                    <a:gd name="connsiteX5" fmla="*/ 233 w 17368"/>
                    <a:gd name="connsiteY5" fmla="*/ 10800 h 27600"/>
                    <a:gd name="connsiteX6" fmla="*/ 1208 w 17368"/>
                    <a:gd name="connsiteY6" fmla="*/ 0 h 2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8" h="27600">
                      <a:moveTo>
                        <a:pt x="1208" y="0"/>
                      </a:moveTo>
                      <a:lnTo>
                        <a:pt x="15858" y="0"/>
                      </a:lnTo>
                      <a:cubicBezTo>
                        <a:pt x="17777" y="0"/>
                        <a:pt x="17329" y="6950"/>
                        <a:pt x="17309" y="11550"/>
                      </a:cubicBezTo>
                      <a:cubicBezTo>
                        <a:pt x="17289" y="16150"/>
                        <a:pt x="17658" y="27600"/>
                        <a:pt x="15739" y="27600"/>
                      </a:cubicBezTo>
                      <a:lnTo>
                        <a:pt x="1208" y="27600"/>
                      </a:lnTo>
                      <a:cubicBezTo>
                        <a:pt x="-711" y="27600"/>
                        <a:pt x="233" y="15400"/>
                        <a:pt x="233" y="10800"/>
                      </a:cubicBezTo>
                      <a:cubicBezTo>
                        <a:pt x="233" y="6200"/>
                        <a:pt x="-711" y="0"/>
                        <a:pt x="120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56" name="フローチャート: 端子 128">
                  <a:extLst>
                    <a:ext uri="{FF2B5EF4-FFF2-40B4-BE49-F238E27FC236}">
                      <a16:creationId xmlns:a16="http://schemas.microsoft.com/office/drawing/2014/main" id="{843DEFDD-F1BD-6D42-5A4B-C5EE539732BC}"/>
                    </a:ext>
                  </a:extLst>
                </p:cNvPr>
                <p:cNvSpPr/>
                <p:nvPr/>
              </p:nvSpPr>
              <p:spPr>
                <a:xfrm>
                  <a:off x="3400912" y="1437352"/>
                  <a:ext cx="41079" cy="45719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1208 w 19333"/>
                    <a:gd name="connsiteY0" fmla="*/ 0 h 21600"/>
                    <a:gd name="connsiteX1" fmla="*/ 15858 w 19333"/>
                    <a:gd name="connsiteY1" fmla="*/ 0 h 21600"/>
                    <a:gd name="connsiteX2" fmla="*/ 19333 w 19333"/>
                    <a:gd name="connsiteY2" fmla="*/ 10800 h 21600"/>
                    <a:gd name="connsiteX3" fmla="*/ 15858 w 19333"/>
                    <a:gd name="connsiteY3" fmla="*/ 21600 h 21600"/>
                    <a:gd name="connsiteX4" fmla="*/ 1208 w 19333"/>
                    <a:gd name="connsiteY4" fmla="*/ 21600 h 21600"/>
                    <a:gd name="connsiteX5" fmla="*/ 233 w 19333"/>
                    <a:gd name="connsiteY5" fmla="*/ 10800 h 21600"/>
                    <a:gd name="connsiteX6" fmla="*/ 1208 w 19333"/>
                    <a:gd name="connsiteY6" fmla="*/ 0 h 21600"/>
                    <a:gd name="connsiteX0" fmla="*/ 1208 w 17359"/>
                    <a:gd name="connsiteY0" fmla="*/ 0 h 21600"/>
                    <a:gd name="connsiteX1" fmla="*/ 15858 w 17359"/>
                    <a:gd name="connsiteY1" fmla="*/ 0 h 21600"/>
                    <a:gd name="connsiteX2" fmla="*/ 17309 w 17359"/>
                    <a:gd name="connsiteY2" fmla="*/ 11550 h 21600"/>
                    <a:gd name="connsiteX3" fmla="*/ 15858 w 17359"/>
                    <a:gd name="connsiteY3" fmla="*/ 21600 h 21600"/>
                    <a:gd name="connsiteX4" fmla="*/ 1208 w 17359"/>
                    <a:gd name="connsiteY4" fmla="*/ 21600 h 21600"/>
                    <a:gd name="connsiteX5" fmla="*/ 233 w 17359"/>
                    <a:gd name="connsiteY5" fmla="*/ 10800 h 21600"/>
                    <a:gd name="connsiteX6" fmla="*/ 1208 w 17359"/>
                    <a:gd name="connsiteY6" fmla="*/ 0 h 21600"/>
                    <a:gd name="connsiteX0" fmla="*/ 1831 w 17982"/>
                    <a:gd name="connsiteY0" fmla="*/ 0 h 21600"/>
                    <a:gd name="connsiteX1" fmla="*/ 16481 w 17982"/>
                    <a:gd name="connsiteY1" fmla="*/ 0 h 21600"/>
                    <a:gd name="connsiteX2" fmla="*/ 17932 w 17982"/>
                    <a:gd name="connsiteY2" fmla="*/ 11550 h 21600"/>
                    <a:gd name="connsiteX3" fmla="*/ 16481 w 17982"/>
                    <a:gd name="connsiteY3" fmla="*/ 21600 h 21600"/>
                    <a:gd name="connsiteX4" fmla="*/ 1831 w 17982"/>
                    <a:gd name="connsiteY4" fmla="*/ 21600 h 21600"/>
                    <a:gd name="connsiteX5" fmla="*/ 1831 w 17982"/>
                    <a:gd name="connsiteY5" fmla="*/ 0 h 21600"/>
                    <a:gd name="connsiteX0" fmla="*/ 0 w 16151"/>
                    <a:gd name="connsiteY0" fmla="*/ 21600 h 21600"/>
                    <a:gd name="connsiteX1" fmla="*/ 14650 w 16151"/>
                    <a:gd name="connsiteY1" fmla="*/ 0 h 21600"/>
                    <a:gd name="connsiteX2" fmla="*/ 16101 w 16151"/>
                    <a:gd name="connsiteY2" fmla="*/ 11550 h 21600"/>
                    <a:gd name="connsiteX3" fmla="*/ 14650 w 16151"/>
                    <a:gd name="connsiteY3" fmla="*/ 21600 h 21600"/>
                    <a:gd name="connsiteX4" fmla="*/ 0 w 16151"/>
                    <a:gd name="connsiteY4" fmla="*/ 21600 h 21600"/>
                    <a:gd name="connsiteX0" fmla="*/ 0 w 5078"/>
                    <a:gd name="connsiteY0" fmla="*/ 13350 h 21600"/>
                    <a:gd name="connsiteX1" fmla="*/ 3577 w 5078"/>
                    <a:gd name="connsiteY1" fmla="*/ 0 h 21600"/>
                    <a:gd name="connsiteX2" fmla="*/ 5028 w 5078"/>
                    <a:gd name="connsiteY2" fmla="*/ 11550 h 21600"/>
                    <a:gd name="connsiteX3" fmla="*/ 3577 w 5078"/>
                    <a:gd name="connsiteY3" fmla="*/ 21600 h 21600"/>
                    <a:gd name="connsiteX4" fmla="*/ 0 w 5078"/>
                    <a:gd name="connsiteY4" fmla="*/ 13350 h 21600"/>
                    <a:gd name="connsiteX0" fmla="*/ 7 w 10007"/>
                    <a:gd name="connsiteY0" fmla="*/ 6181 h 10043"/>
                    <a:gd name="connsiteX1" fmla="*/ 7051 w 10007"/>
                    <a:gd name="connsiteY1" fmla="*/ 0 h 10043"/>
                    <a:gd name="connsiteX2" fmla="*/ 9909 w 10007"/>
                    <a:gd name="connsiteY2" fmla="*/ 5347 h 10043"/>
                    <a:gd name="connsiteX3" fmla="*/ 7051 w 10007"/>
                    <a:gd name="connsiteY3" fmla="*/ 10000 h 10043"/>
                    <a:gd name="connsiteX4" fmla="*/ 7 w 10007"/>
                    <a:gd name="connsiteY4" fmla="*/ 6181 h 10043"/>
                    <a:gd name="connsiteX0" fmla="*/ 6 w 10944"/>
                    <a:gd name="connsiteY0" fmla="*/ 3403 h 10000"/>
                    <a:gd name="connsiteX1" fmla="*/ 7988 w 10944"/>
                    <a:gd name="connsiteY1" fmla="*/ 0 h 10000"/>
                    <a:gd name="connsiteX2" fmla="*/ 10846 w 10944"/>
                    <a:gd name="connsiteY2" fmla="*/ 5347 h 10000"/>
                    <a:gd name="connsiteX3" fmla="*/ 7988 w 10944"/>
                    <a:gd name="connsiteY3" fmla="*/ 10000 h 10000"/>
                    <a:gd name="connsiteX4" fmla="*/ 6 w 10944"/>
                    <a:gd name="connsiteY4" fmla="*/ 3403 h 10000"/>
                    <a:gd name="connsiteX0" fmla="*/ 6 w 13191"/>
                    <a:gd name="connsiteY0" fmla="*/ 3403 h 10000"/>
                    <a:gd name="connsiteX1" fmla="*/ 7988 w 13191"/>
                    <a:gd name="connsiteY1" fmla="*/ 0 h 10000"/>
                    <a:gd name="connsiteX2" fmla="*/ 13191 w 13191"/>
                    <a:gd name="connsiteY2" fmla="*/ 5694 h 10000"/>
                    <a:gd name="connsiteX3" fmla="*/ 7988 w 13191"/>
                    <a:gd name="connsiteY3" fmla="*/ 10000 h 10000"/>
                    <a:gd name="connsiteX4" fmla="*/ 6 w 13191"/>
                    <a:gd name="connsiteY4" fmla="*/ 3403 h 10000"/>
                    <a:gd name="connsiteX0" fmla="*/ 6 w 13191"/>
                    <a:gd name="connsiteY0" fmla="*/ 3403 h 7570"/>
                    <a:gd name="connsiteX1" fmla="*/ 7988 w 13191"/>
                    <a:gd name="connsiteY1" fmla="*/ 0 h 7570"/>
                    <a:gd name="connsiteX2" fmla="*/ 13191 w 13191"/>
                    <a:gd name="connsiteY2" fmla="*/ 5694 h 7570"/>
                    <a:gd name="connsiteX3" fmla="*/ 7988 w 13191"/>
                    <a:gd name="connsiteY3" fmla="*/ 7570 h 7570"/>
                    <a:gd name="connsiteX4" fmla="*/ 6 w 13191"/>
                    <a:gd name="connsiteY4" fmla="*/ 3403 h 7570"/>
                    <a:gd name="connsiteX0" fmla="*/ 11 w 7643"/>
                    <a:gd name="connsiteY0" fmla="*/ 4495 h 10000"/>
                    <a:gd name="connsiteX1" fmla="*/ 3699 w 7643"/>
                    <a:gd name="connsiteY1" fmla="*/ 0 h 10000"/>
                    <a:gd name="connsiteX2" fmla="*/ 7643 w 7643"/>
                    <a:gd name="connsiteY2" fmla="*/ 7522 h 10000"/>
                    <a:gd name="connsiteX3" fmla="*/ 3699 w 7643"/>
                    <a:gd name="connsiteY3" fmla="*/ 10000 h 10000"/>
                    <a:gd name="connsiteX4" fmla="*/ 11 w 7643"/>
                    <a:gd name="connsiteY4" fmla="*/ 449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3" h="10000">
                      <a:moveTo>
                        <a:pt x="11" y="4495"/>
                      </a:moveTo>
                      <a:cubicBezTo>
                        <a:pt x="11" y="2293"/>
                        <a:pt x="-306" y="1024"/>
                        <a:pt x="3699" y="0"/>
                      </a:cubicBezTo>
                      <a:cubicBezTo>
                        <a:pt x="6563" y="0"/>
                        <a:pt x="7643" y="5855"/>
                        <a:pt x="7643" y="7522"/>
                      </a:cubicBezTo>
                      <a:cubicBezTo>
                        <a:pt x="7643" y="9189"/>
                        <a:pt x="6563" y="10000"/>
                        <a:pt x="3699" y="10000"/>
                      </a:cubicBezTo>
                      <a:cubicBezTo>
                        <a:pt x="1919" y="8318"/>
                        <a:pt x="-165" y="13057"/>
                        <a:pt x="11" y="4495"/>
                      </a:cubicBezTo>
                      <a:close/>
                    </a:path>
                  </a:pathLst>
                </a:custGeom>
                <a:solidFill>
                  <a:srgbClr val="D5A7A7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57" name="フローチャート: 端子 128">
                  <a:extLst>
                    <a:ext uri="{FF2B5EF4-FFF2-40B4-BE49-F238E27FC236}">
                      <a16:creationId xmlns:a16="http://schemas.microsoft.com/office/drawing/2014/main" id="{8BB90954-6B0D-6CBC-3820-7B29F7DB78EF}"/>
                    </a:ext>
                  </a:extLst>
                </p:cNvPr>
                <p:cNvSpPr/>
                <p:nvPr/>
              </p:nvSpPr>
              <p:spPr>
                <a:xfrm>
                  <a:off x="3298266" y="1437351"/>
                  <a:ext cx="45719" cy="4572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1208 w 19333"/>
                    <a:gd name="connsiteY0" fmla="*/ 0 h 21600"/>
                    <a:gd name="connsiteX1" fmla="*/ 15858 w 19333"/>
                    <a:gd name="connsiteY1" fmla="*/ 0 h 21600"/>
                    <a:gd name="connsiteX2" fmla="*/ 19333 w 19333"/>
                    <a:gd name="connsiteY2" fmla="*/ 10800 h 21600"/>
                    <a:gd name="connsiteX3" fmla="*/ 15858 w 19333"/>
                    <a:gd name="connsiteY3" fmla="*/ 21600 h 21600"/>
                    <a:gd name="connsiteX4" fmla="*/ 1208 w 19333"/>
                    <a:gd name="connsiteY4" fmla="*/ 21600 h 21600"/>
                    <a:gd name="connsiteX5" fmla="*/ 233 w 19333"/>
                    <a:gd name="connsiteY5" fmla="*/ 10800 h 21600"/>
                    <a:gd name="connsiteX6" fmla="*/ 1208 w 19333"/>
                    <a:gd name="connsiteY6" fmla="*/ 0 h 21600"/>
                    <a:gd name="connsiteX0" fmla="*/ 1208 w 17359"/>
                    <a:gd name="connsiteY0" fmla="*/ 0 h 21600"/>
                    <a:gd name="connsiteX1" fmla="*/ 15858 w 17359"/>
                    <a:gd name="connsiteY1" fmla="*/ 0 h 21600"/>
                    <a:gd name="connsiteX2" fmla="*/ 17309 w 17359"/>
                    <a:gd name="connsiteY2" fmla="*/ 11550 h 21600"/>
                    <a:gd name="connsiteX3" fmla="*/ 15858 w 17359"/>
                    <a:gd name="connsiteY3" fmla="*/ 21600 h 21600"/>
                    <a:gd name="connsiteX4" fmla="*/ 1208 w 17359"/>
                    <a:gd name="connsiteY4" fmla="*/ 21600 h 21600"/>
                    <a:gd name="connsiteX5" fmla="*/ 233 w 17359"/>
                    <a:gd name="connsiteY5" fmla="*/ 10800 h 21600"/>
                    <a:gd name="connsiteX6" fmla="*/ 1208 w 17359"/>
                    <a:gd name="connsiteY6" fmla="*/ 0 h 21600"/>
                    <a:gd name="connsiteX0" fmla="*/ 1831 w 17982"/>
                    <a:gd name="connsiteY0" fmla="*/ 0 h 21600"/>
                    <a:gd name="connsiteX1" fmla="*/ 16481 w 17982"/>
                    <a:gd name="connsiteY1" fmla="*/ 0 h 21600"/>
                    <a:gd name="connsiteX2" fmla="*/ 17932 w 17982"/>
                    <a:gd name="connsiteY2" fmla="*/ 11550 h 21600"/>
                    <a:gd name="connsiteX3" fmla="*/ 16481 w 17982"/>
                    <a:gd name="connsiteY3" fmla="*/ 21600 h 21600"/>
                    <a:gd name="connsiteX4" fmla="*/ 1831 w 17982"/>
                    <a:gd name="connsiteY4" fmla="*/ 21600 h 21600"/>
                    <a:gd name="connsiteX5" fmla="*/ 1831 w 17982"/>
                    <a:gd name="connsiteY5" fmla="*/ 0 h 21600"/>
                    <a:gd name="connsiteX0" fmla="*/ 0 w 16151"/>
                    <a:gd name="connsiteY0" fmla="*/ 21600 h 21600"/>
                    <a:gd name="connsiteX1" fmla="*/ 14650 w 16151"/>
                    <a:gd name="connsiteY1" fmla="*/ 0 h 21600"/>
                    <a:gd name="connsiteX2" fmla="*/ 16101 w 16151"/>
                    <a:gd name="connsiteY2" fmla="*/ 11550 h 21600"/>
                    <a:gd name="connsiteX3" fmla="*/ 14650 w 16151"/>
                    <a:gd name="connsiteY3" fmla="*/ 21600 h 21600"/>
                    <a:gd name="connsiteX4" fmla="*/ 0 w 16151"/>
                    <a:gd name="connsiteY4" fmla="*/ 21600 h 21600"/>
                    <a:gd name="connsiteX0" fmla="*/ 0 w 5078"/>
                    <a:gd name="connsiteY0" fmla="*/ 13350 h 21600"/>
                    <a:gd name="connsiteX1" fmla="*/ 3577 w 5078"/>
                    <a:gd name="connsiteY1" fmla="*/ 0 h 21600"/>
                    <a:gd name="connsiteX2" fmla="*/ 5028 w 5078"/>
                    <a:gd name="connsiteY2" fmla="*/ 11550 h 21600"/>
                    <a:gd name="connsiteX3" fmla="*/ 3577 w 5078"/>
                    <a:gd name="connsiteY3" fmla="*/ 21600 h 21600"/>
                    <a:gd name="connsiteX4" fmla="*/ 0 w 5078"/>
                    <a:gd name="connsiteY4" fmla="*/ 13350 h 21600"/>
                    <a:gd name="connsiteX0" fmla="*/ 7 w 10007"/>
                    <a:gd name="connsiteY0" fmla="*/ 6181 h 10043"/>
                    <a:gd name="connsiteX1" fmla="*/ 7051 w 10007"/>
                    <a:gd name="connsiteY1" fmla="*/ 0 h 10043"/>
                    <a:gd name="connsiteX2" fmla="*/ 9909 w 10007"/>
                    <a:gd name="connsiteY2" fmla="*/ 5347 h 10043"/>
                    <a:gd name="connsiteX3" fmla="*/ 7051 w 10007"/>
                    <a:gd name="connsiteY3" fmla="*/ 10000 h 10043"/>
                    <a:gd name="connsiteX4" fmla="*/ 7 w 10007"/>
                    <a:gd name="connsiteY4" fmla="*/ 6181 h 10043"/>
                    <a:gd name="connsiteX0" fmla="*/ 6 w 10944"/>
                    <a:gd name="connsiteY0" fmla="*/ 3403 h 10000"/>
                    <a:gd name="connsiteX1" fmla="*/ 7988 w 10944"/>
                    <a:gd name="connsiteY1" fmla="*/ 0 h 10000"/>
                    <a:gd name="connsiteX2" fmla="*/ 10846 w 10944"/>
                    <a:gd name="connsiteY2" fmla="*/ 5347 h 10000"/>
                    <a:gd name="connsiteX3" fmla="*/ 7988 w 10944"/>
                    <a:gd name="connsiteY3" fmla="*/ 10000 h 10000"/>
                    <a:gd name="connsiteX4" fmla="*/ 6 w 10944"/>
                    <a:gd name="connsiteY4" fmla="*/ 3403 h 10000"/>
                    <a:gd name="connsiteX0" fmla="*/ 6 w 13191"/>
                    <a:gd name="connsiteY0" fmla="*/ 3403 h 10000"/>
                    <a:gd name="connsiteX1" fmla="*/ 7988 w 13191"/>
                    <a:gd name="connsiteY1" fmla="*/ 0 h 10000"/>
                    <a:gd name="connsiteX2" fmla="*/ 13191 w 13191"/>
                    <a:gd name="connsiteY2" fmla="*/ 5694 h 10000"/>
                    <a:gd name="connsiteX3" fmla="*/ 7988 w 13191"/>
                    <a:gd name="connsiteY3" fmla="*/ 10000 h 10000"/>
                    <a:gd name="connsiteX4" fmla="*/ 6 w 13191"/>
                    <a:gd name="connsiteY4" fmla="*/ 3403 h 10000"/>
                    <a:gd name="connsiteX0" fmla="*/ 6 w 13191"/>
                    <a:gd name="connsiteY0" fmla="*/ 3403 h 7570"/>
                    <a:gd name="connsiteX1" fmla="*/ 7988 w 13191"/>
                    <a:gd name="connsiteY1" fmla="*/ 0 h 7570"/>
                    <a:gd name="connsiteX2" fmla="*/ 13191 w 13191"/>
                    <a:gd name="connsiteY2" fmla="*/ 5694 h 7570"/>
                    <a:gd name="connsiteX3" fmla="*/ 7988 w 13191"/>
                    <a:gd name="connsiteY3" fmla="*/ 7570 h 7570"/>
                    <a:gd name="connsiteX4" fmla="*/ 6 w 13191"/>
                    <a:gd name="connsiteY4" fmla="*/ 3403 h 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91" h="7570">
                      <a:moveTo>
                        <a:pt x="6" y="3403"/>
                      </a:moveTo>
                      <a:cubicBezTo>
                        <a:pt x="6" y="1736"/>
                        <a:pt x="2705" y="775"/>
                        <a:pt x="7988" y="0"/>
                      </a:cubicBezTo>
                      <a:cubicBezTo>
                        <a:pt x="11767" y="0"/>
                        <a:pt x="13191" y="4432"/>
                        <a:pt x="13191" y="5694"/>
                      </a:cubicBezTo>
                      <a:cubicBezTo>
                        <a:pt x="13191" y="6956"/>
                        <a:pt x="11767" y="7570"/>
                        <a:pt x="7988" y="7570"/>
                      </a:cubicBezTo>
                      <a:cubicBezTo>
                        <a:pt x="5640" y="6297"/>
                        <a:pt x="-225" y="9884"/>
                        <a:pt x="6" y="3403"/>
                      </a:cubicBezTo>
                      <a:close/>
                    </a:path>
                  </a:pathLst>
                </a:custGeom>
                <a:solidFill>
                  <a:srgbClr val="D5A7A7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3389" name="正方形/長方形 3388">
              <a:extLst>
                <a:ext uri="{FF2B5EF4-FFF2-40B4-BE49-F238E27FC236}">
                  <a16:creationId xmlns:a16="http://schemas.microsoft.com/office/drawing/2014/main" id="{96358BAF-78C5-B17A-CF62-12CE47C0941E}"/>
                </a:ext>
              </a:extLst>
            </p:cNvPr>
            <p:cNvSpPr/>
            <p:nvPr/>
          </p:nvSpPr>
          <p:spPr>
            <a:xfrm>
              <a:off x="348999" y="5474410"/>
              <a:ext cx="6676391" cy="3801157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grpSp>
          <p:nvGrpSpPr>
            <p:cNvPr id="3431" name="グループ化 3430">
              <a:extLst>
                <a:ext uri="{FF2B5EF4-FFF2-40B4-BE49-F238E27FC236}">
                  <a16:creationId xmlns:a16="http://schemas.microsoft.com/office/drawing/2014/main" id="{A726AF35-24DB-B1D2-6CE2-9A656BF6AE11}"/>
                </a:ext>
              </a:extLst>
            </p:cNvPr>
            <p:cNvGrpSpPr/>
            <p:nvPr/>
          </p:nvGrpSpPr>
          <p:grpSpPr>
            <a:xfrm>
              <a:off x="3117013" y="6253579"/>
              <a:ext cx="3449479" cy="2950021"/>
              <a:chOff x="1781761" y="1964821"/>
              <a:chExt cx="2687863" cy="2311150"/>
            </a:xfrm>
          </p:grpSpPr>
          <p:grpSp>
            <p:nvGrpSpPr>
              <p:cNvPr id="3433" name="グループ化 3432">
                <a:extLst>
                  <a:ext uri="{FF2B5EF4-FFF2-40B4-BE49-F238E27FC236}">
                    <a16:creationId xmlns:a16="http://schemas.microsoft.com/office/drawing/2014/main" id="{EA1EB5EC-0351-1027-299F-ACBF348BEE11}"/>
                  </a:ext>
                </a:extLst>
              </p:cNvPr>
              <p:cNvGrpSpPr/>
              <p:nvPr/>
            </p:nvGrpSpPr>
            <p:grpSpPr>
              <a:xfrm>
                <a:off x="1781761" y="2755369"/>
                <a:ext cx="2687863" cy="1520602"/>
                <a:chOff x="1626044" y="1831809"/>
                <a:chExt cx="6317368" cy="3443428"/>
              </a:xfrm>
            </p:grpSpPr>
            <p:sp>
              <p:nvSpPr>
                <p:cNvPr id="3467" name="楕円 14">
                  <a:extLst>
                    <a:ext uri="{FF2B5EF4-FFF2-40B4-BE49-F238E27FC236}">
                      <a16:creationId xmlns:a16="http://schemas.microsoft.com/office/drawing/2014/main" id="{81ABFD85-2BBD-E94D-5BB1-8C6B33225255}"/>
                    </a:ext>
                  </a:extLst>
                </p:cNvPr>
                <p:cNvSpPr/>
                <p:nvPr/>
              </p:nvSpPr>
              <p:spPr>
                <a:xfrm>
                  <a:off x="1921175" y="4590309"/>
                  <a:ext cx="749290" cy="684928"/>
                </a:xfrm>
                <a:custGeom>
                  <a:avLst/>
                  <a:gdLst>
                    <a:gd name="connsiteX0" fmla="*/ 0 w 749289"/>
                    <a:gd name="connsiteY0" fmla="*/ 342464 h 684928"/>
                    <a:gd name="connsiteX1" fmla="*/ 374645 w 749289"/>
                    <a:gd name="connsiteY1" fmla="*/ 0 h 684928"/>
                    <a:gd name="connsiteX2" fmla="*/ 749290 w 749289"/>
                    <a:gd name="connsiteY2" fmla="*/ 342464 h 684928"/>
                    <a:gd name="connsiteX3" fmla="*/ 374645 w 749289"/>
                    <a:gd name="connsiteY3" fmla="*/ 684928 h 684928"/>
                    <a:gd name="connsiteX4" fmla="*/ 0 w 749289"/>
                    <a:gd name="connsiteY4" fmla="*/ 342464 h 684928"/>
                    <a:gd name="connsiteX0" fmla="*/ 0 w 749290"/>
                    <a:gd name="connsiteY0" fmla="*/ 342464 h 684928"/>
                    <a:gd name="connsiteX1" fmla="*/ 374645 w 749290"/>
                    <a:gd name="connsiteY1" fmla="*/ 0 h 684928"/>
                    <a:gd name="connsiteX2" fmla="*/ 749290 w 749290"/>
                    <a:gd name="connsiteY2" fmla="*/ 342464 h 684928"/>
                    <a:gd name="connsiteX3" fmla="*/ 374645 w 749290"/>
                    <a:gd name="connsiteY3" fmla="*/ 684928 h 684928"/>
                    <a:gd name="connsiteX4" fmla="*/ 0 w 749290"/>
                    <a:gd name="connsiteY4" fmla="*/ 342464 h 684928"/>
                    <a:gd name="connsiteX0" fmla="*/ 0 w 749290"/>
                    <a:gd name="connsiteY0" fmla="*/ 342464 h 684928"/>
                    <a:gd name="connsiteX1" fmla="*/ 374645 w 749290"/>
                    <a:gd name="connsiteY1" fmla="*/ 0 h 684928"/>
                    <a:gd name="connsiteX2" fmla="*/ 749290 w 749290"/>
                    <a:gd name="connsiteY2" fmla="*/ 342464 h 684928"/>
                    <a:gd name="connsiteX3" fmla="*/ 374645 w 749290"/>
                    <a:gd name="connsiteY3" fmla="*/ 684928 h 684928"/>
                    <a:gd name="connsiteX4" fmla="*/ 0 w 749290"/>
                    <a:gd name="connsiteY4" fmla="*/ 342464 h 684928"/>
                    <a:gd name="connsiteX0" fmla="*/ 0 w 749290"/>
                    <a:gd name="connsiteY0" fmla="*/ 342464 h 684928"/>
                    <a:gd name="connsiteX1" fmla="*/ 374645 w 749290"/>
                    <a:gd name="connsiteY1" fmla="*/ 0 h 684928"/>
                    <a:gd name="connsiteX2" fmla="*/ 749290 w 749290"/>
                    <a:gd name="connsiteY2" fmla="*/ 342464 h 684928"/>
                    <a:gd name="connsiteX3" fmla="*/ 374645 w 749290"/>
                    <a:gd name="connsiteY3" fmla="*/ 684928 h 684928"/>
                    <a:gd name="connsiteX4" fmla="*/ 0 w 749290"/>
                    <a:gd name="connsiteY4" fmla="*/ 342464 h 684928"/>
                    <a:gd name="connsiteX0" fmla="*/ 0 w 749290"/>
                    <a:gd name="connsiteY0" fmla="*/ 342464 h 684928"/>
                    <a:gd name="connsiteX1" fmla="*/ 374645 w 749290"/>
                    <a:gd name="connsiteY1" fmla="*/ 0 h 684928"/>
                    <a:gd name="connsiteX2" fmla="*/ 749290 w 749290"/>
                    <a:gd name="connsiteY2" fmla="*/ 342464 h 684928"/>
                    <a:gd name="connsiteX3" fmla="*/ 374645 w 749290"/>
                    <a:gd name="connsiteY3" fmla="*/ 684928 h 684928"/>
                    <a:gd name="connsiteX4" fmla="*/ 0 w 749290"/>
                    <a:gd name="connsiteY4" fmla="*/ 342464 h 684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9290" h="684928">
                      <a:moveTo>
                        <a:pt x="0" y="342464"/>
                      </a:moveTo>
                      <a:cubicBezTo>
                        <a:pt x="0" y="228309"/>
                        <a:pt x="167734" y="0"/>
                        <a:pt x="374645" y="0"/>
                      </a:cubicBezTo>
                      <a:cubicBezTo>
                        <a:pt x="581556" y="0"/>
                        <a:pt x="749290" y="153326"/>
                        <a:pt x="749290" y="342464"/>
                      </a:cubicBezTo>
                      <a:cubicBezTo>
                        <a:pt x="749290" y="531602"/>
                        <a:pt x="691284" y="684928"/>
                        <a:pt x="374645" y="684928"/>
                      </a:cubicBezTo>
                      <a:cubicBezTo>
                        <a:pt x="58006" y="684928"/>
                        <a:pt x="0" y="456619"/>
                        <a:pt x="0" y="342464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8" name="楕円 1">
                  <a:extLst>
                    <a:ext uri="{FF2B5EF4-FFF2-40B4-BE49-F238E27FC236}">
                      <a16:creationId xmlns:a16="http://schemas.microsoft.com/office/drawing/2014/main" id="{2252E91C-0C5F-D958-FCC4-C111AB3444C1}"/>
                    </a:ext>
                  </a:extLst>
                </p:cNvPr>
                <p:cNvSpPr/>
                <p:nvPr/>
              </p:nvSpPr>
              <p:spPr>
                <a:xfrm>
                  <a:off x="2229581" y="4774627"/>
                  <a:ext cx="199525" cy="259525"/>
                </a:xfrm>
                <a:custGeom>
                  <a:avLst/>
                  <a:gdLst>
                    <a:gd name="connsiteX0" fmla="*/ 0 w 287999"/>
                    <a:gd name="connsiteY0" fmla="*/ 144000 h 287999"/>
                    <a:gd name="connsiteX1" fmla="*/ 144000 w 287999"/>
                    <a:gd name="connsiteY1" fmla="*/ 0 h 287999"/>
                    <a:gd name="connsiteX2" fmla="*/ 288000 w 287999"/>
                    <a:gd name="connsiteY2" fmla="*/ 144000 h 287999"/>
                    <a:gd name="connsiteX3" fmla="*/ 144000 w 287999"/>
                    <a:gd name="connsiteY3" fmla="*/ 288000 h 287999"/>
                    <a:gd name="connsiteX4" fmla="*/ 0 w 287999"/>
                    <a:gd name="connsiteY4" fmla="*/ 144000 h 287999"/>
                    <a:gd name="connsiteX0" fmla="*/ 0 w 291095"/>
                    <a:gd name="connsiteY0" fmla="*/ 146406 h 290406"/>
                    <a:gd name="connsiteX1" fmla="*/ 144000 w 291095"/>
                    <a:gd name="connsiteY1" fmla="*/ 2406 h 290406"/>
                    <a:gd name="connsiteX2" fmla="*/ 234960 w 291095"/>
                    <a:gd name="connsiteY2" fmla="*/ 62686 h 290406"/>
                    <a:gd name="connsiteX3" fmla="*/ 288000 w 291095"/>
                    <a:gd name="connsiteY3" fmla="*/ 146406 h 290406"/>
                    <a:gd name="connsiteX4" fmla="*/ 144000 w 291095"/>
                    <a:gd name="connsiteY4" fmla="*/ 290406 h 290406"/>
                    <a:gd name="connsiteX5" fmla="*/ 0 w 291095"/>
                    <a:gd name="connsiteY5" fmla="*/ 146406 h 290406"/>
                    <a:gd name="connsiteX0" fmla="*/ 82 w 291177"/>
                    <a:gd name="connsiteY0" fmla="*/ 140331 h 284331"/>
                    <a:gd name="connsiteX1" fmla="*/ 125032 w 291177"/>
                    <a:gd name="connsiteY1" fmla="*/ 2681 h 284331"/>
                    <a:gd name="connsiteX2" fmla="*/ 235042 w 291177"/>
                    <a:gd name="connsiteY2" fmla="*/ 56611 h 284331"/>
                    <a:gd name="connsiteX3" fmla="*/ 288082 w 291177"/>
                    <a:gd name="connsiteY3" fmla="*/ 140331 h 284331"/>
                    <a:gd name="connsiteX4" fmla="*/ 144082 w 291177"/>
                    <a:gd name="connsiteY4" fmla="*/ 284331 h 284331"/>
                    <a:gd name="connsiteX5" fmla="*/ 82 w 291177"/>
                    <a:gd name="connsiteY5" fmla="*/ 140331 h 284331"/>
                    <a:gd name="connsiteX0" fmla="*/ 82 w 291177"/>
                    <a:gd name="connsiteY0" fmla="*/ 140331 h 284404"/>
                    <a:gd name="connsiteX1" fmla="*/ 125032 w 291177"/>
                    <a:gd name="connsiteY1" fmla="*/ 2681 h 284404"/>
                    <a:gd name="connsiteX2" fmla="*/ 235042 w 291177"/>
                    <a:gd name="connsiteY2" fmla="*/ 56611 h 284404"/>
                    <a:gd name="connsiteX3" fmla="*/ 288082 w 291177"/>
                    <a:gd name="connsiteY3" fmla="*/ 140331 h 284404"/>
                    <a:gd name="connsiteX4" fmla="*/ 144082 w 291177"/>
                    <a:gd name="connsiteY4" fmla="*/ 284331 h 284404"/>
                    <a:gd name="connsiteX5" fmla="*/ 82 w 291177"/>
                    <a:gd name="connsiteY5" fmla="*/ 140331 h 284404"/>
                    <a:gd name="connsiteX0" fmla="*/ 82 w 291177"/>
                    <a:gd name="connsiteY0" fmla="*/ 140331 h 284404"/>
                    <a:gd name="connsiteX1" fmla="*/ 125032 w 291177"/>
                    <a:gd name="connsiteY1" fmla="*/ 2681 h 284404"/>
                    <a:gd name="connsiteX2" fmla="*/ 235042 w 291177"/>
                    <a:gd name="connsiteY2" fmla="*/ 56611 h 284404"/>
                    <a:gd name="connsiteX3" fmla="*/ 288082 w 291177"/>
                    <a:gd name="connsiteY3" fmla="*/ 140331 h 284404"/>
                    <a:gd name="connsiteX4" fmla="*/ 144082 w 291177"/>
                    <a:gd name="connsiteY4" fmla="*/ 284331 h 284404"/>
                    <a:gd name="connsiteX5" fmla="*/ 82 w 291177"/>
                    <a:gd name="connsiteY5" fmla="*/ 140331 h 284404"/>
                    <a:gd name="connsiteX0" fmla="*/ 96 w 291191"/>
                    <a:gd name="connsiteY0" fmla="*/ 138139 h 282212"/>
                    <a:gd name="connsiteX1" fmla="*/ 125046 w 291191"/>
                    <a:gd name="connsiteY1" fmla="*/ 489 h 282212"/>
                    <a:gd name="connsiteX2" fmla="*/ 235056 w 291191"/>
                    <a:gd name="connsiteY2" fmla="*/ 54419 h 282212"/>
                    <a:gd name="connsiteX3" fmla="*/ 288096 w 291191"/>
                    <a:gd name="connsiteY3" fmla="*/ 138139 h 282212"/>
                    <a:gd name="connsiteX4" fmla="*/ 144096 w 291191"/>
                    <a:gd name="connsiteY4" fmla="*/ 282139 h 282212"/>
                    <a:gd name="connsiteX5" fmla="*/ 96 w 291191"/>
                    <a:gd name="connsiteY5" fmla="*/ 138139 h 282212"/>
                    <a:gd name="connsiteX0" fmla="*/ 96 w 291191"/>
                    <a:gd name="connsiteY0" fmla="*/ 138139 h 282212"/>
                    <a:gd name="connsiteX1" fmla="*/ 125046 w 291191"/>
                    <a:gd name="connsiteY1" fmla="*/ 489 h 282212"/>
                    <a:gd name="connsiteX2" fmla="*/ 235056 w 291191"/>
                    <a:gd name="connsiteY2" fmla="*/ 54419 h 282212"/>
                    <a:gd name="connsiteX3" fmla="*/ 288096 w 291191"/>
                    <a:gd name="connsiteY3" fmla="*/ 138139 h 282212"/>
                    <a:gd name="connsiteX4" fmla="*/ 144096 w 291191"/>
                    <a:gd name="connsiteY4" fmla="*/ 282139 h 282212"/>
                    <a:gd name="connsiteX5" fmla="*/ 96 w 291191"/>
                    <a:gd name="connsiteY5" fmla="*/ 138139 h 282212"/>
                    <a:gd name="connsiteX0" fmla="*/ 87 w 293538"/>
                    <a:gd name="connsiteY0" fmla="*/ 141021 h 285094"/>
                    <a:gd name="connsiteX1" fmla="*/ 125037 w 293538"/>
                    <a:gd name="connsiteY1" fmla="*/ 3371 h 285094"/>
                    <a:gd name="connsiteX2" fmla="*/ 260447 w 293538"/>
                    <a:gd name="connsiteY2" fmla="*/ 50951 h 285094"/>
                    <a:gd name="connsiteX3" fmla="*/ 288087 w 293538"/>
                    <a:gd name="connsiteY3" fmla="*/ 141021 h 285094"/>
                    <a:gd name="connsiteX4" fmla="*/ 144087 w 293538"/>
                    <a:gd name="connsiteY4" fmla="*/ 285021 h 285094"/>
                    <a:gd name="connsiteX5" fmla="*/ 87 w 293538"/>
                    <a:gd name="connsiteY5" fmla="*/ 141021 h 285094"/>
                    <a:gd name="connsiteX0" fmla="*/ 87 w 293538"/>
                    <a:gd name="connsiteY0" fmla="*/ 141021 h 285094"/>
                    <a:gd name="connsiteX1" fmla="*/ 125037 w 293538"/>
                    <a:gd name="connsiteY1" fmla="*/ 3371 h 285094"/>
                    <a:gd name="connsiteX2" fmla="*/ 260447 w 293538"/>
                    <a:gd name="connsiteY2" fmla="*/ 50951 h 285094"/>
                    <a:gd name="connsiteX3" fmla="*/ 288087 w 293538"/>
                    <a:gd name="connsiteY3" fmla="*/ 141021 h 285094"/>
                    <a:gd name="connsiteX4" fmla="*/ 144087 w 293538"/>
                    <a:gd name="connsiteY4" fmla="*/ 285021 h 285094"/>
                    <a:gd name="connsiteX5" fmla="*/ 87 w 293538"/>
                    <a:gd name="connsiteY5" fmla="*/ 141021 h 285094"/>
                    <a:gd name="connsiteX0" fmla="*/ 110 w 293561"/>
                    <a:gd name="connsiteY0" fmla="*/ 137657 h 281730"/>
                    <a:gd name="connsiteX1" fmla="*/ 125060 w 293561"/>
                    <a:gd name="connsiteY1" fmla="*/ 7 h 281730"/>
                    <a:gd name="connsiteX2" fmla="*/ 260470 w 293561"/>
                    <a:gd name="connsiteY2" fmla="*/ 47587 h 281730"/>
                    <a:gd name="connsiteX3" fmla="*/ 288110 w 293561"/>
                    <a:gd name="connsiteY3" fmla="*/ 137657 h 281730"/>
                    <a:gd name="connsiteX4" fmla="*/ 144110 w 293561"/>
                    <a:gd name="connsiteY4" fmla="*/ 281657 h 281730"/>
                    <a:gd name="connsiteX5" fmla="*/ 110 w 293561"/>
                    <a:gd name="connsiteY5" fmla="*/ 137657 h 281730"/>
                    <a:gd name="connsiteX0" fmla="*/ 80 w 290218"/>
                    <a:gd name="connsiteY0" fmla="*/ 138501 h 282574"/>
                    <a:gd name="connsiteX1" fmla="*/ 125030 w 290218"/>
                    <a:gd name="connsiteY1" fmla="*/ 851 h 282574"/>
                    <a:gd name="connsiteX2" fmla="*/ 209640 w 290218"/>
                    <a:gd name="connsiteY2" fmla="*/ 83356 h 282574"/>
                    <a:gd name="connsiteX3" fmla="*/ 288080 w 290218"/>
                    <a:gd name="connsiteY3" fmla="*/ 138501 h 282574"/>
                    <a:gd name="connsiteX4" fmla="*/ 144080 w 290218"/>
                    <a:gd name="connsiteY4" fmla="*/ 282501 h 282574"/>
                    <a:gd name="connsiteX5" fmla="*/ 80 w 290218"/>
                    <a:gd name="connsiteY5" fmla="*/ 138501 h 282574"/>
                    <a:gd name="connsiteX0" fmla="*/ 80 w 308862"/>
                    <a:gd name="connsiteY0" fmla="*/ 138501 h 282982"/>
                    <a:gd name="connsiteX1" fmla="*/ 125030 w 308862"/>
                    <a:gd name="connsiteY1" fmla="*/ 851 h 282982"/>
                    <a:gd name="connsiteX2" fmla="*/ 209640 w 308862"/>
                    <a:gd name="connsiteY2" fmla="*/ 83356 h 282982"/>
                    <a:gd name="connsiteX3" fmla="*/ 307130 w 308862"/>
                    <a:gd name="connsiteY3" fmla="*/ 179776 h 282982"/>
                    <a:gd name="connsiteX4" fmla="*/ 144080 w 308862"/>
                    <a:gd name="connsiteY4" fmla="*/ 282501 h 282982"/>
                    <a:gd name="connsiteX5" fmla="*/ 80 w 308862"/>
                    <a:gd name="connsiteY5" fmla="*/ 138501 h 282982"/>
                    <a:gd name="connsiteX0" fmla="*/ 80 w 309044"/>
                    <a:gd name="connsiteY0" fmla="*/ 139769 h 284250"/>
                    <a:gd name="connsiteX1" fmla="*/ 125030 w 309044"/>
                    <a:gd name="connsiteY1" fmla="*/ 2119 h 284250"/>
                    <a:gd name="connsiteX2" fmla="*/ 219165 w 309044"/>
                    <a:gd name="connsiteY2" fmla="*/ 62399 h 284250"/>
                    <a:gd name="connsiteX3" fmla="*/ 307130 w 309044"/>
                    <a:gd name="connsiteY3" fmla="*/ 181044 h 284250"/>
                    <a:gd name="connsiteX4" fmla="*/ 144080 w 309044"/>
                    <a:gd name="connsiteY4" fmla="*/ 283769 h 284250"/>
                    <a:gd name="connsiteX5" fmla="*/ 80 w 309044"/>
                    <a:gd name="connsiteY5" fmla="*/ 139769 h 284250"/>
                    <a:gd name="connsiteX0" fmla="*/ 80 w 275300"/>
                    <a:gd name="connsiteY0" fmla="*/ 139769 h 284030"/>
                    <a:gd name="connsiteX1" fmla="*/ 125030 w 275300"/>
                    <a:gd name="connsiteY1" fmla="*/ 2119 h 284030"/>
                    <a:gd name="connsiteX2" fmla="*/ 219165 w 275300"/>
                    <a:gd name="connsiteY2" fmla="*/ 62399 h 284030"/>
                    <a:gd name="connsiteX3" fmla="*/ 272205 w 275300"/>
                    <a:gd name="connsiteY3" fmla="*/ 171519 h 284030"/>
                    <a:gd name="connsiteX4" fmla="*/ 144080 w 275300"/>
                    <a:gd name="connsiteY4" fmla="*/ 283769 h 284030"/>
                    <a:gd name="connsiteX5" fmla="*/ 80 w 275300"/>
                    <a:gd name="connsiteY5" fmla="*/ 139769 h 284030"/>
                    <a:gd name="connsiteX0" fmla="*/ 80 w 275300"/>
                    <a:gd name="connsiteY0" fmla="*/ 139769 h 284030"/>
                    <a:gd name="connsiteX1" fmla="*/ 125030 w 275300"/>
                    <a:gd name="connsiteY1" fmla="*/ 2119 h 284030"/>
                    <a:gd name="connsiteX2" fmla="*/ 219165 w 275300"/>
                    <a:gd name="connsiteY2" fmla="*/ 62399 h 284030"/>
                    <a:gd name="connsiteX3" fmla="*/ 272205 w 275300"/>
                    <a:gd name="connsiteY3" fmla="*/ 171519 h 284030"/>
                    <a:gd name="connsiteX4" fmla="*/ 144080 w 275300"/>
                    <a:gd name="connsiteY4" fmla="*/ 283769 h 284030"/>
                    <a:gd name="connsiteX5" fmla="*/ 80 w 275300"/>
                    <a:gd name="connsiteY5" fmla="*/ 139769 h 284030"/>
                    <a:gd name="connsiteX0" fmla="*/ 80 w 275300"/>
                    <a:gd name="connsiteY0" fmla="*/ 139769 h 284030"/>
                    <a:gd name="connsiteX1" fmla="*/ 125030 w 275300"/>
                    <a:gd name="connsiteY1" fmla="*/ 2119 h 284030"/>
                    <a:gd name="connsiteX2" fmla="*/ 219165 w 275300"/>
                    <a:gd name="connsiteY2" fmla="*/ 62399 h 284030"/>
                    <a:gd name="connsiteX3" fmla="*/ 272205 w 275300"/>
                    <a:gd name="connsiteY3" fmla="*/ 171519 h 284030"/>
                    <a:gd name="connsiteX4" fmla="*/ 144080 w 275300"/>
                    <a:gd name="connsiteY4" fmla="*/ 283769 h 284030"/>
                    <a:gd name="connsiteX5" fmla="*/ 80 w 275300"/>
                    <a:gd name="connsiteY5" fmla="*/ 139769 h 284030"/>
                    <a:gd name="connsiteX0" fmla="*/ 1012 w 276232"/>
                    <a:gd name="connsiteY0" fmla="*/ 142837 h 287098"/>
                    <a:gd name="connsiteX1" fmla="*/ 87862 w 276232"/>
                    <a:gd name="connsiteY1" fmla="*/ 2012 h 287098"/>
                    <a:gd name="connsiteX2" fmla="*/ 220097 w 276232"/>
                    <a:gd name="connsiteY2" fmla="*/ 65467 h 287098"/>
                    <a:gd name="connsiteX3" fmla="*/ 273137 w 276232"/>
                    <a:gd name="connsiteY3" fmla="*/ 174587 h 287098"/>
                    <a:gd name="connsiteX4" fmla="*/ 145012 w 276232"/>
                    <a:gd name="connsiteY4" fmla="*/ 286837 h 287098"/>
                    <a:gd name="connsiteX5" fmla="*/ 1012 w 276232"/>
                    <a:gd name="connsiteY5" fmla="*/ 142837 h 287098"/>
                    <a:gd name="connsiteX0" fmla="*/ 1305 w 276525"/>
                    <a:gd name="connsiteY0" fmla="*/ 143697 h 287958"/>
                    <a:gd name="connsiteX1" fmla="*/ 88155 w 276525"/>
                    <a:gd name="connsiteY1" fmla="*/ 2872 h 287958"/>
                    <a:gd name="connsiteX2" fmla="*/ 220390 w 276525"/>
                    <a:gd name="connsiteY2" fmla="*/ 66327 h 287958"/>
                    <a:gd name="connsiteX3" fmla="*/ 273430 w 276525"/>
                    <a:gd name="connsiteY3" fmla="*/ 175447 h 287958"/>
                    <a:gd name="connsiteX4" fmla="*/ 145305 w 276525"/>
                    <a:gd name="connsiteY4" fmla="*/ 287697 h 287958"/>
                    <a:gd name="connsiteX5" fmla="*/ 1305 w 276525"/>
                    <a:gd name="connsiteY5" fmla="*/ 143697 h 287958"/>
                    <a:gd name="connsiteX0" fmla="*/ 591 w 275811"/>
                    <a:gd name="connsiteY0" fmla="*/ 143697 h 287958"/>
                    <a:gd name="connsiteX1" fmla="*/ 87441 w 275811"/>
                    <a:gd name="connsiteY1" fmla="*/ 2872 h 287958"/>
                    <a:gd name="connsiteX2" fmla="*/ 219676 w 275811"/>
                    <a:gd name="connsiteY2" fmla="*/ 66327 h 287958"/>
                    <a:gd name="connsiteX3" fmla="*/ 272716 w 275811"/>
                    <a:gd name="connsiteY3" fmla="*/ 175447 h 287958"/>
                    <a:gd name="connsiteX4" fmla="*/ 144591 w 275811"/>
                    <a:gd name="connsiteY4" fmla="*/ 287697 h 287958"/>
                    <a:gd name="connsiteX5" fmla="*/ 591 w 275811"/>
                    <a:gd name="connsiteY5" fmla="*/ 143697 h 287958"/>
                    <a:gd name="connsiteX0" fmla="*/ 652 w 275872"/>
                    <a:gd name="connsiteY0" fmla="*/ 143697 h 259525"/>
                    <a:gd name="connsiteX1" fmla="*/ 87502 w 275872"/>
                    <a:gd name="connsiteY1" fmla="*/ 2872 h 259525"/>
                    <a:gd name="connsiteX2" fmla="*/ 219737 w 275872"/>
                    <a:gd name="connsiteY2" fmla="*/ 66327 h 259525"/>
                    <a:gd name="connsiteX3" fmla="*/ 272777 w 275872"/>
                    <a:gd name="connsiteY3" fmla="*/ 175447 h 259525"/>
                    <a:gd name="connsiteX4" fmla="*/ 125602 w 275872"/>
                    <a:gd name="connsiteY4" fmla="*/ 259122 h 259525"/>
                    <a:gd name="connsiteX5" fmla="*/ 652 w 275872"/>
                    <a:gd name="connsiteY5" fmla="*/ 143697 h 259525"/>
                    <a:gd name="connsiteX0" fmla="*/ 652 w 275872"/>
                    <a:gd name="connsiteY0" fmla="*/ 143697 h 259525"/>
                    <a:gd name="connsiteX1" fmla="*/ 87502 w 275872"/>
                    <a:gd name="connsiteY1" fmla="*/ 2872 h 259525"/>
                    <a:gd name="connsiteX2" fmla="*/ 219737 w 275872"/>
                    <a:gd name="connsiteY2" fmla="*/ 66327 h 259525"/>
                    <a:gd name="connsiteX3" fmla="*/ 272777 w 275872"/>
                    <a:gd name="connsiteY3" fmla="*/ 175447 h 259525"/>
                    <a:gd name="connsiteX4" fmla="*/ 125602 w 275872"/>
                    <a:gd name="connsiteY4" fmla="*/ 259122 h 259525"/>
                    <a:gd name="connsiteX5" fmla="*/ 652 w 275872"/>
                    <a:gd name="connsiteY5" fmla="*/ 143697 h 25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5872" h="259525">
                      <a:moveTo>
                        <a:pt x="652" y="143697"/>
                      </a:moveTo>
                      <a:cubicBezTo>
                        <a:pt x="-5698" y="100989"/>
                        <a:pt x="35113" y="18942"/>
                        <a:pt x="87502" y="2872"/>
                      </a:cubicBezTo>
                      <a:cubicBezTo>
                        <a:pt x="139891" y="-13198"/>
                        <a:pt x="195737" y="42327"/>
                        <a:pt x="219737" y="66327"/>
                      </a:cubicBezTo>
                      <a:cubicBezTo>
                        <a:pt x="243737" y="90327"/>
                        <a:pt x="287937" y="134319"/>
                        <a:pt x="272777" y="175447"/>
                      </a:cubicBezTo>
                      <a:cubicBezTo>
                        <a:pt x="257617" y="216575"/>
                        <a:pt x="202706" y="264414"/>
                        <a:pt x="125602" y="259122"/>
                      </a:cubicBezTo>
                      <a:cubicBezTo>
                        <a:pt x="48498" y="253830"/>
                        <a:pt x="7002" y="186405"/>
                        <a:pt x="652" y="1436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9" name="角丸四角形 11">
                  <a:extLst>
                    <a:ext uri="{FF2B5EF4-FFF2-40B4-BE49-F238E27FC236}">
                      <a16:creationId xmlns:a16="http://schemas.microsoft.com/office/drawing/2014/main" id="{D687F163-6244-BD30-264C-74F7CF416950}"/>
                    </a:ext>
                  </a:extLst>
                </p:cNvPr>
                <p:cNvSpPr/>
                <p:nvPr/>
              </p:nvSpPr>
              <p:spPr>
                <a:xfrm>
                  <a:off x="1703111" y="3119857"/>
                  <a:ext cx="369899" cy="455179"/>
                </a:xfrm>
                <a:custGeom>
                  <a:avLst/>
                  <a:gdLst>
                    <a:gd name="connsiteX0" fmla="*/ 0 w 452449"/>
                    <a:gd name="connsiteY0" fmla="*/ 75410 h 541191"/>
                    <a:gd name="connsiteX1" fmla="*/ 75410 w 452449"/>
                    <a:gd name="connsiteY1" fmla="*/ 0 h 541191"/>
                    <a:gd name="connsiteX2" fmla="*/ 377039 w 452449"/>
                    <a:gd name="connsiteY2" fmla="*/ 0 h 541191"/>
                    <a:gd name="connsiteX3" fmla="*/ 452449 w 452449"/>
                    <a:gd name="connsiteY3" fmla="*/ 75410 h 541191"/>
                    <a:gd name="connsiteX4" fmla="*/ 452449 w 452449"/>
                    <a:gd name="connsiteY4" fmla="*/ 465781 h 541191"/>
                    <a:gd name="connsiteX5" fmla="*/ 377039 w 452449"/>
                    <a:gd name="connsiteY5" fmla="*/ 541191 h 541191"/>
                    <a:gd name="connsiteX6" fmla="*/ 75410 w 452449"/>
                    <a:gd name="connsiteY6" fmla="*/ 541191 h 541191"/>
                    <a:gd name="connsiteX7" fmla="*/ 0 w 452449"/>
                    <a:gd name="connsiteY7" fmla="*/ 465781 h 541191"/>
                    <a:gd name="connsiteX8" fmla="*/ 0 w 452449"/>
                    <a:gd name="connsiteY8" fmla="*/ 75410 h 541191"/>
                    <a:gd name="connsiteX0" fmla="*/ 0 w 452449"/>
                    <a:gd name="connsiteY0" fmla="*/ 75410 h 541191"/>
                    <a:gd name="connsiteX1" fmla="*/ 75410 w 452449"/>
                    <a:gd name="connsiteY1" fmla="*/ 0 h 541191"/>
                    <a:gd name="connsiteX2" fmla="*/ 377039 w 452449"/>
                    <a:gd name="connsiteY2" fmla="*/ 0 h 541191"/>
                    <a:gd name="connsiteX3" fmla="*/ 452449 w 452449"/>
                    <a:gd name="connsiteY3" fmla="*/ 75410 h 541191"/>
                    <a:gd name="connsiteX4" fmla="*/ 452449 w 452449"/>
                    <a:gd name="connsiteY4" fmla="*/ 465781 h 541191"/>
                    <a:gd name="connsiteX5" fmla="*/ 377039 w 452449"/>
                    <a:gd name="connsiteY5" fmla="*/ 541191 h 541191"/>
                    <a:gd name="connsiteX6" fmla="*/ 192885 w 452449"/>
                    <a:gd name="connsiteY6" fmla="*/ 414191 h 541191"/>
                    <a:gd name="connsiteX7" fmla="*/ 0 w 452449"/>
                    <a:gd name="connsiteY7" fmla="*/ 465781 h 541191"/>
                    <a:gd name="connsiteX8" fmla="*/ 0 w 452449"/>
                    <a:gd name="connsiteY8" fmla="*/ 75410 h 541191"/>
                    <a:gd name="connsiteX0" fmla="*/ 0 w 452449"/>
                    <a:gd name="connsiteY0" fmla="*/ 75410 h 541191"/>
                    <a:gd name="connsiteX1" fmla="*/ 75410 w 452449"/>
                    <a:gd name="connsiteY1" fmla="*/ 0 h 541191"/>
                    <a:gd name="connsiteX2" fmla="*/ 377039 w 452449"/>
                    <a:gd name="connsiteY2" fmla="*/ 0 h 541191"/>
                    <a:gd name="connsiteX3" fmla="*/ 452449 w 452449"/>
                    <a:gd name="connsiteY3" fmla="*/ 75410 h 541191"/>
                    <a:gd name="connsiteX4" fmla="*/ 452449 w 452449"/>
                    <a:gd name="connsiteY4" fmla="*/ 465781 h 541191"/>
                    <a:gd name="connsiteX5" fmla="*/ 377039 w 452449"/>
                    <a:gd name="connsiteY5" fmla="*/ 541191 h 541191"/>
                    <a:gd name="connsiteX6" fmla="*/ 192885 w 452449"/>
                    <a:gd name="connsiteY6" fmla="*/ 414191 h 541191"/>
                    <a:gd name="connsiteX7" fmla="*/ 136525 w 452449"/>
                    <a:gd name="connsiteY7" fmla="*/ 243531 h 541191"/>
                    <a:gd name="connsiteX8" fmla="*/ 0 w 452449"/>
                    <a:gd name="connsiteY8" fmla="*/ 75410 h 541191"/>
                    <a:gd name="connsiteX0" fmla="*/ 0 w 452449"/>
                    <a:gd name="connsiteY0" fmla="*/ 78585 h 544366"/>
                    <a:gd name="connsiteX1" fmla="*/ 227810 w 452449"/>
                    <a:gd name="connsiteY1" fmla="*/ 0 h 544366"/>
                    <a:gd name="connsiteX2" fmla="*/ 377039 w 452449"/>
                    <a:gd name="connsiteY2" fmla="*/ 3175 h 544366"/>
                    <a:gd name="connsiteX3" fmla="*/ 452449 w 452449"/>
                    <a:gd name="connsiteY3" fmla="*/ 78585 h 544366"/>
                    <a:gd name="connsiteX4" fmla="*/ 452449 w 452449"/>
                    <a:gd name="connsiteY4" fmla="*/ 468956 h 544366"/>
                    <a:gd name="connsiteX5" fmla="*/ 377039 w 452449"/>
                    <a:gd name="connsiteY5" fmla="*/ 544366 h 544366"/>
                    <a:gd name="connsiteX6" fmla="*/ 192885 w 452449"/>
                    <a:gd name="connsiteY6" fmla="*/ 417366 h 544366"/>
                    <a:gd name="connsiteX7" fmla="*/ 136525 w 452449"/>
                    <a:gd name="connsiteY7" fmla="*/ 246706 h 544366"/>
                    <a:gd name="connsiteX8" fmla="*/ 0 w 452449"/>
                    <a:gd name="connsiteY8" fmla="*/ 78585 h 544366"/>
                    <a:gd name="connsiteX0" fmla="*/ 0 w 315924"/>
                    <a:gd name="connsiteY0" fmla="*/ 246706 h 544366"/>
                    <a:gd name="connsiteX1" fmla="*/ 91285 w 315924"/>
                    <a:gd name="connsiteY1" fmla="*/ 0 h 544366"/>
                    <a:gd name="connsiteX2" fmla="*/ 240514 w 315924"/>
                    <a:gd name="connsiteY2" fmla="*/ 3175 h 544366"/>
                    <a:gd name="connsiteX3" fmla="*/ 315924 w 315924"/>
                    <a:gd name="connsiteY3" fmla="*/ 78585 h 544366"/>
                    <a:gd name="connsiteX4" fmla="*/ 315924 w 315924"/>
                    <a:gd name="connsiteY4" fmla="*/ 468956 h 544366"/>
                    <a:gd name="connsiteX5" fmla="*/ 240514 w 315924"/>
                    <a:gd name="connsiteY5" fmla="*/ 544366 h 544366"/>
                    <a:gd name="connsiteX6" fmla="*/ 56360 w 315924"/>
                    <a:gd name="connsiteY6" fmla="*/ 417366 h 544366"/>
                    <a:gd name="connsiteX7" fmla="*/ 0 w 315924"/>
                    <a:gd name="connsiteY7" fmla="*/ 246706 h 544366"/>
                    <a:gd name="connsiteX0" fmla="*/ 0 w 315924"/>
                    <a:gd name="connsiteY0" fmla="*/ 246706 h 489993"/>
                    <a:gd name="connsiteX1" fmla="*/ 91285 w 315924"/>
                    <a:gd name="connsiteY1" fmla="*/ 0 h 489993"/>
                    <a:gd name="connsiteX2" fmla="*/ 240514 w 315924"/>
                    <a:gd name="connsiteY2" fmla="*/ 3175 h 489993"/>
                    <a:gd name="connsiteX3" fmla="*/ 315924 w 315924"/>
                    <a:gd name="connsiteY3" fmla="*/ 78585 h 489993"/>
                    <a:gd name="connsiteX4" fmla="*/ 315924 w 315924"/>
                    <a:gd name="connsiteY4" fmla="*/ 468956 h 489993"/>
                    <a:gd name="connsiteX5" fmla="*/ 56360 w 315924"/>
                    <a:gd name="connsiteY5" fmla="*/ 417366 h 489993"/>
                    <a:gd name="connsiteX6" fmla="*/ 0 w 315924"/>
                    <a:gd name="connsiteY6" fmla="*/ 246706 h 489993"/>
                    <a:gd name="connsiteX0" fmla="*/ 0 w 315924"/>
                    <a:gd name="connsiteY0" fmla="*/ 306331 h 549618"/>
                    <a:gd name="connsiteX1" fmla="*/ 91285 w 315924"/>
                    <a:gd name="connsiteY1" fmla="*/ 59625 h 549618"/>
                    <a:gd name="connsiteX2" fmla="*/ 240514 w 315924"/>
                    <a:gd name="connsiteY2" fmla="*/ 62800 h 549618"/>
                    <a:gd name="connsiteX3" fmla="*/ 315924 w 315924"/>
                    <a:gd name="connsiteY3" fmla="*/ 138210 h 549618"/>
                    <a:gd name="connsiteX4" fmla="*/ 315924 w 315924"/>
                    <a:gd name="connsiteY4" fmla="*/ 528581 h 549618"/>
                    <a:gd name="connsiteX5" fmla="*/ 56360 w 315924"/>
                    <a:gd name="connsiteY5" fmla="*/ 476991 h 549618"/>
                    <a:gd name="connsiteX6" fmla="*/ 0 w 315924"/>
                    <a:gd name="connsiteY6" fmla="*/ 306331 h 549618"/>
                    <a:gd name="connsiteX0" fmla="*/ 0 w 315924"/>
                    <a:gd name="connsiteY0" fmla="*/ 306331 h 549618"/>
                    <a:gd name="connsiteX1" fmla="*/ 91285 w 315924"/>
                    <a:gd name="connsiteY1" fmla="*/ 59625 h 549618"/>
                    <a:gd name="connsiteX2" fmla="*/ 240514 w 315924"/>
                    <a:gd name="connsiteY2" fmla="*/ 62800 h 549618"/>
                    <a:gd name="connsiteX3" fmla="*/ 315924 w 315924"/>
                    <a:gd name="connsiteY3" fmla="*/ 138210 h 549618"/>
                    <a:gd name="connsiteX4" fmla="*/ 315924 w 315924"/>
                    <a:gd name="connsiteY4" fmla="*/ 528581 h 549618"/>
                    <a:gd name="connsiteX5" fmla="*/ 56360 w 315924"/>
                    <a:gd name="connsiteY5" fmla="*/ 476991 h 549618"/>
                    <a:gd name="connsiteX6" fmla="*/ 0 w 315924"/>
                    <a:gd name="connsiteY6" fmla="*/ 306331 h 549618"/>
                    <a:gd name="connsiteX0" fmla="*/ 0 w 315924"/>
                    <a:gd name="connsiteY0" fmla="*/ 251356 h 494643"/>
                    <a:gd name="connsiteX1" fmla="*/ 91285 w 315924"/>
                    <a:gd name="connsiteY1" fmla="*/ 4650 h 494643"/>
                    <a:gd name="connsiteX2" fmla="*/ 240514 w 315924"/>
                    <a:gd name="connsiteY2" fmla="*/ 7825 h 494643"/>
                    <a:gd name="connsiteX3" fmla="*/ 315924 w 315924"/>
                    <a:gd name="connsiteY3" fmla="*/ 83235 h 494643"/>
                    <a:gd name="connsiteX4" fmla="*/ 315924 w 315924"/>
                    <a:gd name="connsiteY4" fmla="*/ 473606 h 494643"/>
                    <a:gd name="connsiteX5" fmla="*/ 56360 w 315924"/>
                    <a:gd name="connsiteY5" fmla="*/ 422016 h 494643"/>
                    <a:gd name="connsiteX6" fmla="*/ 0 w 315924"/>
                    <a:gd name="connsiteY6" fmla="*/ 251356 h 494643"/>
                    <a:gd name="connsiteX0" fmla="*/ 18538 w 334462"/>
                    <a:gd name="connsiteY0" fmla="*/ 251356 h 494643"/>
                    <a:gd name="connsiteX1" fmla="*/ 109823 w 334462"/>
                    <a:gd name="connsiteY1" fmla="*/ 4650 h 494643"/>
                    <a:gd name="connsiteX2" fmla="*/ 259052 w 334462"/>
                    <a:gd name="connsiteY2" fmla="*/ 7825 h 494643"/>
                    <a:gd name="connsiteX3" fmla="*/ 334462 w 334462"/>
                    <a:gd name="connsiteY3" fmla="*/ 83235 h 494643"/>
                    <a:gd name="connsiteX4" fmla="*/ 334462 w 334462"/>
                    <a:gd name="connsiteY4" fmla="*/ 473606 h 494643"/>
                    <a:gd name="connsiteX5" fmla="*/ 74898 w 334462"/>
                    <a:gd name="connsiteY5" fmla="*/ 422016 h 494643"/>
                    <a:gd name="connsiteX6" fmla="*/ 18538 w 334462"/>
                    <a:gd name="connsiteY6" fmla="*/ 251356 h 494643"/>
                    <a:gd name="connsiteX0" fmla="*/ 0 w 369899"/>
                    <a:gd name="connsiteY0" fmla="*/ 302156 h 494643"/>
                    <a:gd name="connsiteX1" fmla="*/ 145260 w 369899"/>
                    <a:gd name="connsiteY1" fmla="*/ 4650 h 494643"/>
                    <a:gd name="connsiteX2" fmla="*/ 294489 w 369899"/>
                    <a:gd name="connsiteY2" fmla="*/ 7825 h 494643"/>
                    <a:gd name="connsiteX3" fmla="*/ 369899 w 369899"/>
                    <a:gd name="connsiteY3" fmla="*/ 83235 h 494643"/>
                    <a:gd name="connsiteX4" fmla="*/ 369899 w 369899"/>
                    <a:gd name="connsiteY4" fmla="*/ 473606 h 494643"/>
                    <a:gd name="connsiteX5" fmla="*/ 110335 w 369899"/>
                    <a:gd name="connsiteY5" fmla="*/ 422016 h 494643"/>
                    <a:gd name="connsiteX6" fmla="*/ 0 w 369899"/>
                    <a:gd name="connsiteY6" fmla="*/ 302156 h 494643"/>
                    <a:gd name="connsiteX0" fmla="*/ 0 w 369899"/>
                    <a:gd name="connsiteY0" fmla="*/ 302156 h 497107"/>
                    <a:gd name="connsiteX1" fmla="*/ 145260 w 369899"/>
                    <a:gd name="connsiteY1" fmla="*/ 4650 h 497107"/>
                    <a:gd name="connsiteX2" fmla="*/ 294489 w 369899"/>
                    <a:gd name="connsiteY2" fmla="*/ 7825 h 497107"/>
                    <a:gd name="connsiteX3" fmla="*/ 369899 w 369899"/>
                    <a:gd name="connsiteY3" fmla="*/ 83235 h 497107"/>
                    <a:gd name="connsiteX4" fmla="*/ 369899 w 369899"/>
                    <a:gd name="connsiteY4" fmla="*/ 473606 h 497107"/>
                    <a:gd name="connsiteX5" fmla="*/ 84935 w 369899"/>
                    <a:gd name="connsiteY5" fmla="*/ 434716 h 497107"/>
                    <a:gd name="connsiteX6" fmla="*/ 0 w 369899"/>
                    <a:gd name="connsiteY6" fmla="*/ 302156 h 497107"/>
                    <a:gd name="connsiteX0" fmla="*/ 0 w 369899"/>
                    <a:gd name="connsiteY0" fmla="*/ 302156 h 493903"/>
                    <a:gd name="connsiteX1" fmla="*/ 145260 w 369899"/>
                    <a:gd name="connsiteY1" fmla="*/ 4650 h 493903"/>
                    <a:gd name="connsiteX2" fmla="*/ 294489 w 369899"/>
                    <a:gd name="connsiteY2" fmla="*/ 7825 h 493903"/>
                    <a:gd name="connsiteX3" fmla="*/ 369899 w 369899"/>
                    <a:gd name="connsiteY3" fmla="*/ 83235 h 493903"/>
                    <a:gd name="connsiteX4" fmla="*/ 369899 w 369899"/>
                    <a:gd name="connsiteY4" fmla="*/ 473606 h 493903"/>
                    <a:gd name="connsiteX5" fmla="*/ 84935 w 369899"/>
                    <a:gd name="connsiteY5" fmla="*/ 434716 h 493903"/>
                    <a:gd name="connsiteX6" fmla="*/ 0 w 369899"/>
                    <a:gd name="connsiteY6" fmla="*/ 302156 h 493903"/>
                    <a:gd name="connsiteX0" fmla="*/ 0 w 369899"/>
                    <a:gd name="connsiteY0" fmla="*/ 302156 h 455179"/>
                    <a:gd name="connsiteX1" fmla="*/ 145260 w 369899"/>
                    <a:gd name="connsiteY1" fmla="*/ 4650 h 455179"/>
                    <a:gd name="connsiteX2" fmla="*/ 294489 w 369899"/>
                    <a:gd name="connsiteY2" fmla="*/ 7825 h 455179"/>
                    <a:gd name="connsiteX3" fmla="*/ 369899 w 369899"/>
                    <a:gd name="connsiteY3" fmla="*/ 83235 h 455179"/>
                    <a:gd name="connsiteX4" fmla="*/ 341324 w 369899"/>
                    <a:gd name="connsiteY4" fmla="*/ 419631 h 455179"/>
                    <a:gd name="connsiteX5" fmla="*/ 84935 w 369899"/>
                    <a:gd name="connsiteY5" fmla="*/ 434716 h 455179"/>
                    <a:gd name="connsiteX6" fmla="*/ 0 w 369899"/>
                    <a:gd name="connsiteY6" fmla="*/ 302156 h 455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99" h="455179">
                      <a:moveTo>
                        <a:pt x="0" y="302156"/>
                      </a:moveTo>
                      <a:cubicBezTo>
                        <a:pt x="30428" y="219921"/>
                        <a:pt x="-53443" y="99585"/>
                        <a:pt x="145260" y="4650"/>
                      </a:cubicBezTo>
                      <a:cubicBezTo>
                        <a:pt x="248978" y="-6992"/>
                        <a:pt x="244746" y="6767"/>
                        <a:pt x="294489" y="7825"/>
                      </a:cubicBezTo>
                      <a:cubicBezTo>
                        <a:pt x="336137" y="7825"/>
                        <a:pt x="369899" y="41587"/>
                        <a:pt x="369899" y="83235"/>
                      </a:cubicBezTo>
                      <a:lnTo>
                        <a:pt x="341324" y="419631"/>
                      </a:lnTo>
                      <a:cubicBezTo>
                        <a:pt x="298063" y="476094"/>
                        <a:pt x="153464" y="452708"/>
                        <a:pt x="84935" y="434716"/>
                      </a:cubicBezTo>
                      <a:cubicBezTo>
                        <a:pt x="43287" y="434716"/>
                        <a:pt x="0" y="343804"/>
                        <a:pt x="0" y="302156"/>
                      </a:cubicBezTo>
                      <a:close/>
                    </a:path>
                  </a:pathLst>
                </a:custGeom>
                <a:solidFill>
                  <a:srgbClr val="FDFED5"/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0" name="フリーフォーム 73">
                  <a:extLst>
                    <a:ext uri="{FF2B5EF4-FFF2-40B4-BE49-F238E27FC236}">
                      <a16:creationId xmlns:a16="http://schemas.microsoft.com/office/drawing/2014/main" id="{0A32FB31-D421-3D7F-21C8-7E8EF8D15339}"/>
                    </a:ext>
                  </a:extLst>
                </p:cNvPr>
                <p:cNvSpPr/>
                <p:nvPr/>
              </p:nvSpPr>
              <p:spPr>
                <a:xfrm>
                  <a:off x="2406096" y="1831809"/>
                  <a:ext cx="5537316" cy="2839255"/>
                </a:xfrm>
                <a:custGeom>
                  <a:avLst/>
                  <a:gdLst>
                    <a:gd name="connsiteX0" fmla="*/ 0 w 5086905"/>
                    <a:gd name="connsiteY0" fmla="*/ 2370338 h 2681056"/>
                    <a:gd name="connsiteX1" fmla="*/ 168676 w 5086905"/>
                    <a:gd name="connsiteY1" fmla="*/ 0 h 2681056"/>
                    <a:gd name="connsiteX2" fmla="*/ 4225771 w 5086905"/>
                    <a:gd name="connsiteY2" fmla="*/ 35511 h 2681056"/>
                    <a:gd name="connsiteX3" fmla="*/ 5078027 w 5086905"/>
                    <a:gd name="connsiteY3" fmla="*/ 1154097 h 2681056"/>
                    <a:gd name="connsiteX4" fmla="*/ 5086905 w 5086905"/>
                    <a:gd name="connsiteY4" fmla="*/ 2681056 h 2681056"/>
                    <a:gd name="connsiteX5" fmla="*/ 0 w 5086905"/>
                    <a:gd name="connsiteY5" fmla="*/ 2370338 h 2681056"/>
                    <a:gd name="connsiteX0" fmla="*/ 0 w 5086905"/>
                    <a:gd name="connsiteY0" fmla="*/ 2370338 h 2681056"/>
                    <a:gd name="connsiteX1" fmla="*/ 168676 w 5086905"/>
                    <a:gd name="connsiteY1" fmla="*/ 0 h 2681056"/>
                    <a:gd name="connsiteX2" fmla="*/ 4225771 w 5086905"/>
                    <a:gd name="connsiteY2" fmla="*/ 35511 h 2681056"/>
                    <a:gd name="connsiteX3" fmla="*/ 5078027 w 5086905"/>
                    <a:gd name="connsiteY3" fmla="*/ 1154097 h 2681056"/>
                    <a:gd name="connsiteX4" fmla="*/ 5086905 w 5086905"/>
                    <a:gd name="connsiteY4" fmla="*/ 2681056 h 2681056"/>
                    <a:gd name="connsiteX5" fmla="*/ 0 w 5086905"/>
                    <a:gd name="connsiteY5" fmla="*/ 2370338 h 2681056"/>
                    <a:gd name="connsiteX0" fmla="*/ 0 w 5086905"/>
                    <a:gd name="connsiteY0" fmla="*/ 2370338 h 2681056"/>
                    <a:gd name="connsiteX1" fmla="*/ 168676 w 5086905"/>
                    <a:gd name="connsiteY1" fmla="*/ 0 h 2681056"/>
                    <a:gd name="connsiteX2" fmla="*/ 4225771 w 5086905"/>
                    <a:gd name="connsiteY2" fmla="*/ 35511 h 2681056"/>
                    <a:gd name="connsiteX3" fmla="*/ 5078027 w 5086905"/>
                    <a:gd name="connsiteY3" fmla="*/ 1154097 h 2681056"/>
                    <a:gd name="connsiteX4" fmla="*/ 5086905 w 5086905"/>
                    <a:gd name="connsiteY4" fmla="*/ 2681056 h 2681056"/>
                    <a:gd name="connsiteX5" fmla="*/ 0 w 5086905"/>
                    <a:gd name="connsiteY5" fmla="*/ 2370338 h 2681056"/>
                    <a:gd name="connsiteX0" fmla="*/ 0 w 5086905"/>
                    <a:gd name="connsiteY0" fmla="*/ 2370338 h 2681056"/>
                    <a:gd name="connsiteX1" fmla="*/ 168676 w 5086905"/>
                    <a:gd name="connsiteY1" fmla="*/ 0 h 2681056"/>
                    <a:gd name="connsiteX2" fmla="*/ 4225771 w 5086905"/>
                    <a:gd name="connsiteY2" fmla="*/ 35511 h 2681056"/>
                    <a:gd name="connsiteX3" fmla="*/ 5078027 w 5086905"/>
                    <a:gd name="connsiteY3" fmla="*/ 1154097 h 2681056"/>
                    <a:gd name="connsiteX4" fmla="*/ 5086905 w 5086905"/>
                    <a:gd name="connsiteY4" fmla="*/ 2681056 h 2681056"/>
                    <a:gd name="connsiteX5" fmla="*/ 0 w 5086905"/>
                    <a:gd name="connsiteY5" fmla="*/ 2370338 h 2681056"/>
                    <a:gd name="connsiteX0" fmla="*/ 0 w 5086905"/>
                    <a:gd name="connsiteY0" fmla="*/ 2402793 h 2713511"/>
                    <a:gd name="connsiteX1" fmla="*/ 168676 w 5086905"/>
                    <a:gd name="connsiteY1" fmla="*/ 32455 h 2713511"/>
                    <a:gd name="connsiteX2" fmla="*/ 4225771 w 5086905"/>
                    <a:gd name="connsiteY2" fmla="*/ 67966 h 2713511"/>
                    <a:gd name="connsiteX3" fmla="*/ 5078027 w 5086905"/>
                    <a:gd name="connsiteY3" fmla="*/ 1186552 h 2713511"/>
                    <a:gd name="connsiteX4" fmla="*/ 5086905 w 5086905"/>
                    <a:gd name="connsiteY4" fmla="*/ 2713511 h 2713511"/>
                    <a:gd name="connsiteX5" fmla="*/ 0 w 5086905"/>
                    <a:gd name="connsiteY5" fmla="*/ 2402793 h 2713511"/>
                    <a:gd name="connsiteX0" fmla="*/ 0 w 5086905"/>
                    <a:gd name="connsiteY0" fmla="*/ 2402793 h 2713511"/>
                    <a:gd name="connsiteX1" fmla="*/ 168676 w 5086905"/>
                    <a:gd name="connsiteY1" fmla="*/ 32455 h 2713511"/>
                    <a:gd name="connsiteX2" fmla="*/ 4225771 w 5086905"/>
                    <a:gd name="connsiteY2" fmla="*/ 67966 h 2713511"/>
                    <a:gd name="connsiteX3" fmla="*/ 5078027 w 5086905"/>
                    <a:gd name="connsiteY3" fmla="*/ 1186552 h 2713511"/>
                    <a:gd name="connsiteX4" fmla="*/ 5086905 w 5086905"/>
                    <a:gd name="connsiteY4" fmla="*/ 2713511 h 2713511"/>
                    <a:gd name="connsiteX5" fmla="*/ 0 w 5086905"/>
                    <a:gd name="connsiteY5" fmla="*/ 2402793 h 2713511"/>
                    <a:gd name="connsiteX0" fmla="*/ 0 w 5086905"/>
                    <a:gd name="connsiteY0" fmla="*/ 2402793 h 2713511"/>
                    <a:gd name="connsiteX1" fmla="*/ 168676 w 5086905"/>
                    <a:gd name="connsiteY1" fmla="*/ 32455 h 2713511"/>
                    <a:gd name="connsiteX2" fmla="*/ 4225771 w 5086905"/>
                    <a:gd name="connsiteY2" fmla="*/ 67966 h 2713511"/>
                    <a:gd name="connsiteX3" fmla="*/ 5078027 w 5086905"/>
                    <a:gd name="connsiteY3" fmla="*/ 1186552 h 2713511"/>
                    <a:gd name="connsiteX4" fmla="*/ 5086905 w 5086905"/>
                    <a:gd name="connsiteY4" fmla="*/ 2713511 h 2713511"/>
                    <a:gd name="connsiteX5" fmla="*/ 0 w 5086905"/>
                    <a:gd name="connsiteY5" fmla="*/ 2402793 h 2713511"/>
                    <a:gd name="connsiteX0" fmla="*/ 0 w 5171768"/>
                    <a:gd name="connsiteY0" fmla="*/ 2402793 h 2713511"/>
                    <a:gd name="connsiteX1" fmla="*/ 168676 w 5171768"/>
                    <a:gd name="connsiteY1" fmla="*/ 32455 h 2713511"/>
                    <a:gd name="connsiteX2" fmla="*/ 4225771 w 5171768"/>
                    <a:gd name="connsiteY2" fmla="*/ 67966 h 2713511"/>
                    <a:gd name="connsiteX3" fmla="*/ 5078027 w 5171768"/>
                    <a:gd name="connsiteY3" fmla="*/ 1186552 h 2713511"/>
                    <a:gd name="connsiteX4" fmla="*/ 5086905 w 5171768"/>
                    <a:gd name="connsiteY4" fmla="*/ 2713511 h 2713511"/>
                    <a:gd name="connsiteX5" fmla="*/ 0 w 5171768"/>
                    <a:gd name="connsiteY5" fmla="*/ 2402793 h 2713511"/>
                    <a:gd name="connsiteX0" fmla="*/ 0 w 5235637"/>
                    <a:gd name="connsiteY0" fmla="*/ 2402793 h 2736431"/>
                    <a:gd name="connsiteX1" fmla="*/ 168676 w 5235637"/>
                    <a:gd name="connsiteY1" fmla="*/ 32455 h 2736431"/>
                    <a:gd name="connsiteX2" fmla="*/ 4225771 w 5235637"/>
                    <a:gd name="connsiteY2" fmla="*/ 67966 h 2736431"/>
                    <a:gd name="connsiteX3" fmla="*/ 5078027 w 5235637"/>
                    <a:gd name="connsiteY3" fmla="*/ 1186552 h 2736431"/>
                    <a:gd name="connsiteX4" fmla="*/ 5086905 w 5235637"/>
                    <a:gd name="connsiteY4" fmla="*/ 2713511 h 2736431"/>
                    <a:gd name="connsiteX5" fmla="*/ 0 w 5235637"/>
                    <a:gd name="connsiteY5" fmla="*/ 2402793 h 2736431"/>
                    <a:gd name="connsiteX0" fmla="*/ 0 w 5235637"/>
                    <a:gd name="connsiteY0" fmla="*/ 2402793 h 2770712"/>
                    <a:gd name="connsiteX1" fmla="*/ 168676 w 5235637"/>
                    <a:gd name="connsiteY1" fmla="*/ 32455 h 2770712"/>
                    <a:gd name="connsiteX2" fmla="*/ 4225771 w 5235637"/>
                    <a:gd name="connsiteY2" fmla="*/ 67966 h 2770712"/>
                    <a:gd name="connsiteX3" fmla="*/ 5078027 w 5235637"/>
                    <a:gd name="connsiteY3" fmla="*/ 1186552 h 2770712"/>
                    <a:gd name="connsiteX4" fmla="*/ 5086905 w 5235637"/>
                    <a:gd name="connsiteY4" fmla="*/ 2713511 h 2770712"/>
                    <a:gd name="connsiteX5" fmla="*/ 0 w 5235637"/>
                    <a:gd name="connsiteY5" fmla="*/ 2402793 h 2770712"/>
                    <a:gd name="connsiteX0" fmla="*/ 0 w 5475334"/>
                    <a:gd name="connsiteY0" fmla="*/ 2571469 h 2794081"/>
                    <a:gd name="connsiteX1" fmla="*/ 408373 w 5475334"/>
                    <a:gd name="connsiteY1" fmla="*/ 32455 h 2794081"/>
                    <a:gd name="connsiteX2" fmla="*/ 4465468 w 5475334"/>
                    <a:gd name="connsiteY2" fmla="*/ 67966 h 2794081"/>
                    <a:gd name="connsiteX3" fmla="*/ 5317724 w 5475334"/>
                    <a:gd name="connsiteY3" fmla="*/ 1186552 h 2794081"/>
                    <a:gd name="connsiteX4" fmla="*/ 5326602 w 5475334"/>
                    <a:gd name="connsiteY4" fmla="*/ 2713511 h 2794081"/>
                    <a:gd name="connsiteX5" fmla="*/ 0 w 5475334"/>
                    <a:gd name="connsiteY5" fmla="*/ 2571469 h 2794081"/>
                    <a:gd name="connsiteX0" fmla="*/ 0 w 5475334"/>
                    <a:gd name="connsiteY0" fmla="*/ 2571469 h 2794081"/>
                    <a:gd name="connsiteX1" fmla="*/ 408373 w 5475334"/>
                    <a:gd name="connsiteY1" fmla="*/ 32455 h 2794081"/>
                    <a:gd name="connsiteX2" fmla="*/ 4465468 w 5475334"/>
                    <a:gd name="connsiteY2" fmla="*/ 67966 h 2794081"/>
                    <a:gd name="connsiteX3" fmla="*/ 5317724 w 5475334"/>
                    <a:gd name="connsiteY3" fmla="*/ 1186552 h 2794081"/>
                    <a:gd name="connsiteX4" fmla="*/ 5326602 w 5475334"/>
                    <a:gd name="connsiteY4" fmla="*/ 2713511 h 2794081"/>
                    <a:gd name="connsiteX5" fmla="*/ 0 w 5475334"/>
                    <a:gd name="connsiteY5" fmla="*/ 2571469 h 2794081"/>
                    <a:gd name="connsiteX0" fmla="*/ 0 w 5475334"/>
                    <a:gd name="connsiteY0" fmla="*/ 2594515 h 2817127"/>
                    <a:gd name="connsiteX1" fmla="*/ 408373 w 5475334"/>
                    <a:gd name="connsiteY1" fmla="*/ 55501 h 2817127"/>
                    <a:gd name="connsiteX2" fmla="*/ 4465468 w 5475334"/>
                    <a:gd name="connsiteY2" fmla="*/ 91012 h 2817127"/>
                    <a:gd name="connsiteX3" fmla="*/ 5317724 w 5475334"/>
                    <a:gd name="connsiteY3" fmla="*/ 1209598 h 2817127"/>
                    <a:gd name="connsiteX4" fmla="*/ 5326602 w 5475334"/>
                    <a:gd name="connsiteY4" fmla="*/ 2736557 h 2817127"/>
                    <a:gd name="connsiteX5" fmla="*/ 0 w 5475334"/>
                    <a:gd name="connsiteY5" fmla="*/ 2594515 h 2817127"/>
                    <a:gd name="connsiteX0" fmla="*/ 0 w 5475334"/>
                    <a:gd name="connsiteY0" fmla="*/ 2594515 h 2817127"/>
                    <a:gd name="connsiteX1" fmla="*/ 408373 w 5475334"/>
                    <a:gd name="connsiteY1" fmla="*/ 55501 h 2817127"/>
                    <a:gd name="connsiteX2" fmla="*/ 4465468 w 5475334"/>
                    <a:gd name="connsiteY2" fmla="*/ 91012 h 2817127"/>
                    <a:gd name="connsiteX3" fmla="*/ 5317724 w 5475334"/>
                    <a:gd name="connsiteY3" fmla="*/ 1209598 h 2817127"/>
                    <a:gd name="connsiteX4" fmla="*/ 5326602 w 5475334"/>
                    <a:gd name="connsiteY4" fmla="*/ 2736557 h 2817127"/>
                    <a:gd name="connsiteX5" fmla="*/ 0 w 5475334"/>
                    <a:gd name="connsiteY5" fmla="*/ 2594515 h 2817127"/>
                    <a:gd name="connsiteX0" fmla="*/ 0 w 5510519"/>
                    <a:gd name="connsiteY0" fmla="*/ 2594515 h 2817127"/>
                    <a:gd name="connsiteX1" fmla="*/ 408373 w 5510519"/>
                    <a:gd name="connsiteY1" fmla="*/ 55501 h 2817127"/>
                    <a:gd name="connsiteX2" fmla="*/ 4465468 w 5510519"/>
                    <a:gd name="connsiteY2" fmla="*/ 91012 h 2817127"/>
                    <a:gd name="connsiteX3" fmla="*/ 5317724 w 5510519"/>
                    <a:gd name="connsiteY3" fmla="*/ 1209598 h 2817127"/>
                    <a:gd name="connsiteX4" fmla="*/ 5326602 w 5510519"/>
                    <a:gd name="connsiteY4" fmla="*/ 2736557 h 2817127"/>
                    <a:gd name="connsiteX5" fmla="*/ 0 w 5510519"/>
                    <a:gd name="connsiteY5" fmla="*/ 2594515 h 2817127"/>
                    <a:gd name="connsiteX0" fmla="*/ 0 w 5501007"/>
                    <a:gd name="connsiteY0" fmla="*/ 2594515 h 2895505"/>
                    <a:gd name="connsiteX1" fmla="*/ 408373 w 5501007"/>
                    <a:gd name="connsiteY1" fmla="*/ 55501 h 2895505"/>
                    <a:gd name="connsiteX2" fmla="*/ 4465468 w 5501007"/>
                    <a:gd name="connsiteY2" fmla="*/ 91012 h 2895505"/>
                    <a:gd name="connsiteX3" fmla="*/ 5317724 w 5501007"/>
                    <a:gd name="connsiteY3" fmla="*/ 1209598 h 2895505"/>
                    <a:gd name="connsiteX4" fmla="*/ 5309669 w 5501007"/>
                    <a:gd name="connsiteY4" fmla="*/ 2829691 h 2895505"/>
                    <a:gd name="connsiteX5" fmla="*/ 0 w 5501007"/>
                    <a:gd name="connsiteY5" fmla="*/ 2594515 h 2895505"/>
                    <a:gd name="connsiteX0" fmla="*/ 0 w 5453454"/>
                    <a:gd name="connsiteY0" fmla="*/ 2594515 h 2895505"/>
                    <a:gd name="connsiteX1" fmla="*/ 408373 w 5453454"/>
                    <a:gd name="connsiteY1" fmla="*/ 55501 h 2895505"/>
                    <a:gd name="connsiteX2" fmla="*/ 4465468 w 5453454"/>
                    <a:gd name="connsiteY2" fmla="*/ 91012 h 2895505"/>
                    <a:gd name="connsiteX3" fmla="*/ 5317724 w 5453454"/>
                    <a:gd name="connsiteY3" fmla="*/ 1209598 h 2895505"/>
                    <a:gd name="connsiteX4" fmla="*/ 5309669 w 5453454"/>
                    <a:gd name="connsiteY4" fmla="*/ 2829691 h 2895505"/>
                    <a:gd name="connsiteX5" fmla="*/ 0 w 5453454"/>
                    <a:gd name="connsiteY5" fmla="*/ 2594515 h 2895505"/>
                    <a:gd name="connsiteX0" fmla="*/ 0 w 5444961"/>
                    <a:gd name="connsiteY0" fmla="*/ 2594515 h 2895505"/>
                    <a:gd name="connsiteX1" fmla="*/ 408373 w 5444961"/>
                    <a:gd name="connsiteY1" fmla="*/ 55501 h 2895505"/>
                    <a:gd name="connsiteX2" fmla="*/ 4465468 w 5444961"/>
                    <a:gd name="connsiteY2" fmla="*/ 91012 h 2895505"/>
                    <a:gd name="connsiteX3" fmla="*/ 5317724 w 5444961"/>
                    <a:gd name="connsiteY3" fmla="*/ 1209598 h 2895505"/>
                    <a:gd name="connsiteX4" fmla="*/ 5309669 w 5444961"/>
                    <a:gd name="connsiteY4" fmla="*/ 2829691 h 2895505"/>
                    <a:gd name="connsiteX5" fmla="*/ 0 w 5444961"/>
                    <a:gd name="connsiteY5" fmla="*/ 2594515 h 2895505"/>
                    <a:gd name="connsiteX0" fmla="*/ 0 w 5373062"/>
                    <a:gd name="connsiteY0" fmla="*/ 2594515 h 2895505"/>
                    <a:gd name="connsiteX1" fmla="*/ 408373 w 5373062"/>
                    <a:gd name="connsiteY1" fmla="*/ 55501 h 2895505"/>
                    <a:gd name="connsiteX2" fmla="*/ 4465468 w 5373062"/>
                    <a:gd name="connsiteY2" fmla="*/ 91012 h 2895505"/>
                    <a:gd name="connsiteX3" fmla="*/ 5139924 w 5373062"/>
                    <a:gd name="connsiteY3" fmla="*/ 964065 h 2895505"/>
                    <a:gd name="connsiteX4" fmla="*/ 5309669 w 5373062"/>
                    <a:gd name="connsiteY4" fmla="*/ 2829691 h 2895505"/>
                    <a:gd name="connsiteX5" fmla="*/ 0 w 5373062"/>
                    <a:gd name="connsiteY5" fmla="*/ 2594515 h 2895505"/>
                    <a:gd name="connsiteX0" fmla="*/ 0 w 5373062"/>
                    <a:gd name="connsiteY0" fmla="*/ 2594515 h 2895505"/>
                    <a:gd name="connsiteX1" fmla="*/ 408373 w 5373062"/>
                    <a:gd name="connsiteY1" fmla="*/ 55501 h 2895505"/>
                    <a:gd name="connsiteX2" fmla="*/ 4465468 w 5373062"/>
                    <a:gd name="connsiteY2" fmla="*/ 91012 h 2895505"/>
                    <a:gd name="connsiteX3" fmla="*/ 5139924 w 5373062"/>
                    <a:gd name="connsiteY3" fmla="*/ 964065 h 2895505"/>
                    <a:gd name="connsiteX4" fmla="*/ 5309669 w 5373062"/>
                    <a:gd name="connsiteY4" fmla="*/ 2829691 h 2895505"/>
                    <a:gd name="connsiteX5" fmla="*/ 0 w 5373062"/>
                    <a:gd name="connsiteY5" fmla="*/ 2594515 h 2895505"/>
                    <a:gd name="connsiteX0" fmla="*/ 0 w 5373062"/>
                    <a:gd name="connsiteY0" fmla="*/ 2594515 h 2895505"/>
                    <a:gd name="connsiteX1" fmla="*/ 408373 w 5373062"/>
                    <a:gd name="connsiteY1" fmla="*/ 55501 h 2895505"/>
                    <a:gd name="connsiteX2" fmla="*/ 4465468 w 5373062"/>
                    <a:gd name="connsiteY2" fmla="*/ 91012 h 2895505"/>
                    <a:gd name="connsiteX3" fmla="*/ 5139924 w 5373062"/>
                    <a:gd name="connsiteY3" fmla="*/ 964065 h 2895505"/>
                    <a:gd name="connsiteX4" fmla="*/ 5309669 w 5373062"/>
                    <a:gd name="connsiteY4" fmla="*/ 2829691 h 2895505"/>
                    <a:gd name="connsiteX5" fmla="*/ 0 w 5373062"/>
                    <a:gd name="connsiteY5" fmla="*/ 2594515 h 2895505"/>
                    <a:gd name="connsiteX0" fmla="*/ 0 w 5373062"/>
                    <a:gd name="connsiteY0" fmla="*/ 2750672 h 3051662"/>
                    <a:gd name="connsiteX1" fmla="*/ 408373 w 5373062"/>
                    <a:gd name="connsiteY1" fmla="*/ 211658 h 3051662"/>
                    <a:gd name="connsiteX2" fmla="*/ 2425700 w 5373062"/>
                    <a:gd name="connsiteY2" fmla="*/ 149761 h 3051662"/>
                    <a:gd name="connsiteX3" fmla="*/ 4465468 w 5373062"/>
                    <a:gd name="connsiteY3" fmla="*/ 247169 h 3051662"/>
                    <a:gd name="connsiteX4" fmla="*/ 5139924 w 5373062"/>
                    <a:gd name="connsiteY4" fmla="*/ 1120222 h 3051662"/>
                    <a:gd name="connsiteX5" fmla="*/ 5309669 w 5373062"/>
                    <a:gd name="connsiteY5" fmla="*/ 2985848 h 3051662"/>
                    <a:gd name="connsiteX6" fmla="*/ 0 w 5373062"/>
                    <a:gd name="connsiteY6" fmla="*/ 2750672 h 3051662"/>
                    <a:gd name="connsiteX0" fmla="*/ 0 w 5373062"/>
                    <a:gd name="connsiteY0" fmla="*/ 2754007 h 3054997"/>
                    <a:gd name="connsiteX1" fmla="*/ 408373 w 5373062"/>
                    <a:gd name="connsiteY1" fmla="*/ 214993 h 3054997"/>
                    <a:gd name="connsiteX2" fmla="*/ 2425700 w 5373062"/>
                    <a:gd name="connsiteY2" fmla="*/ 153096 h 3054997"/>
                    <a:gd name="connsiteX3" fmla="*/ 4465468 w 5373062"/>
                    <a:gd name="connsiteY3" fmla="*/ 250504 h 3054997"/>
                    <a:gd name="connsiteX4" fmla="*/ 5139924 w 5373062"/>
                    <a:gd name="connsiteY4" fmla="*/ 1123557 h 3054997"/>
                    <a:gd name="connsiteX5" fmla="*/ 5309669 w 5373062"/>
                    <a:gd name="connsiteY5" fmla="*/ 2989183 h 3054997"/>
                    <a:gd name="connsiteX6" fmla="*/ 0 w 5373062"/>
                    <a:gd name="connsiteY6" fmla="*/ 2754007 h 3054997"/>
                    <a:gd name="connsiteX0" fmla="*/ 0 w 5373062"/>
                    <a:gd name="connsiteY0" fmla="*/ 2625324 h 2926314"/>
                    <a:gd name="connsiteX1" fmla="*/ 408373 w 5373062"/>
                    <a:gd name="connsiteY1" fmla="*/ 86310 h 2926314"/>
                    <a:gd name="connsiteX2" fmla="*/ 2425700 w 5373062"/>
                    <a:gd name="connsiteY2" fmla="*/ 24413 h 2926314"/>
                    <a:gd name="connsiteX3" fmla="*/ 4465468 w 5373062"/>
                    <a:gd name="connsiteY3" fmla="*/ 121821 h 2926314"/>
                    <a:gd name="connsiteX4" fmla="*/ 5139924 w 5373062"/>
                    <a:gd name="connsiteY4" fmla="*/ 994874 h 2926314"/>
                    <a:gd name="connsiteX5" fmla="*/ 5309669 w 5373062"/>
                    <a:gd name="connsiteY5" fmla="*/ 2860500 h 2926314"/>
                    <a:gd name="connsiteX6" fmla="*/ 0 w 5373062"/>
                    <a:gd name="connsiteY6" fmla="*/ 2625324 h 2926314"/>
                    <a:gd name="connsiteX0" fmla="*/ 0 w 5373062"/>
                    <a:gd name="connsiteY0" fmla="*/ 2640802 h 2941792"/>
                    <a:gd name="connsiteX1" fmla="*/ 408373 w 5373062"/>
                    <a:gd name="connsiteY1" fmla="*/ 101788 h 2941792"/>
                    <a:gd name="connsiteX2" fmla="*/ 2419350 w 5373062"/>
                    <a:gd name="connsiteY2" fmla="*/ 14491 h 2941792"/>
                    <a:gd name="connsiteX3" fmla="*/ 4465468 w 5373062"/>
                    <a:gd name="connsiteY3" fmla="*/ 137299 h 2941792"/>
                    <a:gd name="connsiteX4" fmla="*/ 5139924 w 5373062"/>
                    <a:gd name="connsiteY4" fmla="*/ 1010352 h 2941792"/>
                    <a:gd name="connsiteX5" fmla="*/ 5309669 w 5373062"/>
                    <a:gd name="connsiteY5" fmla="*/ 2875978 h 2941792"/>
                    <a:gd name="connsiteX6" fmla="*/ 0 w 5373062"/>
                    <a:gd name="connsiteY6" fmla="*/ 2640802 h 2941792"/>
                    <a:gd name="connsiteX0" fmla="*/ 0 w 5373062"/>
                    <a:gd name="connsiteY0" fmla="*/ 2640802 h 2941792"/>
                    <a:gd name="connsiteX1" fmla="*/ 408373 w 5373062"/>
                    <a:gd name="connsiteY1" fmla="*/ 101788 h 2941792"/>
                    <a:gd name="connsiteX2" fmla="*/ 2419350 w 5373062"/>
                    <a:gd name="connsiteY2" fmla="*/ 14491 h 2941792"/>
                    <a:gd name="connsiteX3" fmla="*/ 4465468 w 5373062"/>
                    <a:gd name="connsiteY3" fmla="*/ 137299 h 2941792"/>
                    <a:gd name="connsiteX4" fmla="*/ 5139924 w 5373062"/>
                    <a:gd name="connsiteY4" fmla="*/ 1010352 h 2941792"/>
                    <a:gd name="connsiteX5" fmla="*/ 5309669 w 5373062"/>
                    <a:gd name="connsiteY5" fmla="*/ 2875978 h 2941792"/>
                    <a:gd name="connsiteX6" fmla="*/ 0 w 5373062"/>
                    <a:gd name="connsiteY6" fmla="*/ 2640802 h 2941792"/>
                    <a:gd name="connsiteX0" fmla="*/ 0 w 5373062"/>
                    <a:gd name="connsiteY0" fmla="*/ 2640802 h 2941792"/>
                    <a:gd name="connsiteX1" fmla="*/ 408373 w 5373062"/>
                    <a:gd name="connsiteY1" fmla="*/ 101788 h 2941792"/>
                    <a:gd name="connsiteX2" fmla="*/ 2419350 w 5373062"/>
                    <a:gd name="connsiteY2" fmla="*/ 14491 h 2941792"/>
                    <a:gd name="connsiteX3" fmla="*/ 4465468 w 5373062"/>
                    <a:gd name="connsiteY3" fmla="*/ 137299 h 2941792"/>
                    <a:gd name="connsiteX4" fmla="*/ 5139924 w 5373062"/>
                    <a:gd name="connsiteY4" fmla="*/ 1010352 h 2941792"/>
                    <a:gd name="connsiteX5" fmla="*/ 5309669 w 5373062"/>
                    <a:gd name="connsiteY5" fmla="*/ 2875978 h 2941792"/>
                    <a:gd name="connsiteX6" fmla="*/ 0 w 5373062"/>
                    <a:gd name="connsiteY6" fmla="*/ 2640802 h 2941792"/>
                    <a:gd name="connsiteX0" fmla="*/ 0 w 5378566"/>
                    <a:gd name="connsiteY0" fmla="*/ 2640802 h 2941792"/>
                    <a:gd name="connsiteX1" fmla="*/ 408373 w 5378566"/>
                    <a:gd name="connsiteY1" fmla="*/ 101788 h 2941792"/>
                    <a:gd name="connsiteX2" fmla="*/ 2419350 w 5378566"/>
                    <a:gd name="connsiteY2" fmla="*/ 14491 h 2941792"/>
                    <a:gd name="connsiteX3" fmla="*/ 4465468 w 5378566"/>
                    <a:gd name="connsiteY3" fmla="*/ 137299 h 2941792"/>
                    <a:gd name="connsiteX4" fmla="*/ 5139924 w 5378566"/>
                    <a:gd name="connsiteY4" fmla="*/ 1010352 h 2941792"/>
                    <a:gd name="connsiteX5" fmla="*/ 5309669 w 5378566"/>
                    <a:gd name="connsiteY5" fmla="*/ 2875978 h 2941792"/>
                    <a:gd name="connsiteX6" fmla="*/ 0 w 5378566"/>
                    <a:gd name="connsiteY6" fmla="*/ 2640802 h 2941792"/>
                    <a:gd name="connsiteX0" fmla="*/ 0 w 5378566"/>
                    <a:gd name="connsiteY0" fmla="*/ 2488402 h 2926416"/>
                    <a:gd name="connsiteX1" fmla="*/ 408373 w 5378566"/>
                    <a:gd name="connsiteY1" fmla="*/ 101788 h 2926416"/>
                    <a:gd name="connsiteX2" fmla="*/ 2419350 w 5378566"/>
                    <a:gd name="connsiteY2" fmla="*/ 14491 h 2926416"/>
                    <a:gd name="connsiteX3" fmla="*/ 4465468 w 5378566"/>
                    <a:gd name="connsiteY3" fmla="*/ 137299 h 2926416"/>
                    <a:gd name="connsiteX4" fmla="*/ 5139924 w 5378566"/>
                    <a:gd name="connsiteY4" fmla="*/ 1010352 h 2926416"/>
                    <a:gd name="connsiteX5" fmla="*/ 5309669 w 5378566"/>
                    <a:gd name="connsiteY5" fmla="*/ 2875978 h 2926416"/>
                    <a:gd name="connsiteX6" fmla="*/ 0 w 5378566"/>
                    <a:gd name="connsiteY6" fmla="*/ 2488402 h 2926416"/>
                    <a:gd name="connsiteX0" fmla="*/ 0 w 5359516"/>
                    <a:gd name="connsiteY0" fmla="*/ 2424902 h 2921910"/>
                    <a:gd name="connsiteX1" fmla="*/ 389323 w 5359516"/>
                    <a:gd name="connsiteY1" fmla="*/ 101788 h 2921910"/>
                    <a:gd name="connsiteX2" fmla="*/ 2400300 w 5359516"/>
                    <a:gd name="connsiteY2" fmla="*/ 14491 h 2921910"/>
                    <a:gd name="connsiteX3" fmla="*/ 4446418 w 5359516"/>
                    <a:gd name="connsiteY3" fmla="*/ 137299 h 2921910"/>
                    <a:gd name="connsiteX4" fmla="*/ 5120874 w 5359516"/>
                    <a:gd name="connsiteY4" fmla="*/ 1010352 h 2921910"/>
                    <a:gd name="connsiteX5" fmla="*/ 5290619 w 5359516"/>
                    <a:gd name="connsiteY5" fmla="*/ 2875978 h 2921910"/>
                    <a:gd name="connsiteX6" fmla="*/ 0 w 5359516"/>
                    <a:gd name="connsiteY6" fmla="*/ 2424902 h 2921910"/>
                    <a:gd name="connsiteX0" fmla="*/ 0 w 5359516"/>
                    <a:gd name="connsiteY0" fmla="*/ 2424902 h 2921910"/>
                    <a:gd name="connsiteX1" fmla="*/ 389323 w 5359516"/>
                    <a:gd name="connsiteY1" fmla="*/ 101788 h 2921910"/>
                    <a:gd name="connsiteX2" fmla="*/ 2400300 w 5359516"/>
                    <a:gd name="connsiteY2" fmla="*/ 14491 h 2921910"/>
                    <a:gd name="connsiteX3" fmla="*/ 4446418 w 5359516"/>
                    <a:gd name="connsiteY3" fmla="*/ 137299 h 2921910"/>
                    <a:gd name="connsiteX4" fmla="*/ 5120874 w 5359516"/>
                    <a:gd name="connsiteY4" fmla="*/ 1010352 h 2921910"/>
                    <a:gd name="connsiteX5" fmla="*/ 5290619 w 5359516"/>
                    <a:gd name="connsiteY5" fmla="*/ 2875978 h 2921910"/>
                    <a:gd name="connsiteX6" fmla="*/ 0 w 5359516"/>
                    <a:gd name="connsiteY6" fmla="*/ 2424902 h 2921910"/>
                    <a:gd name="connsiteX0" fmla="*/ 0 w 5359516"/>
                    <a:gd name="connsiteY0" fmla="*/ 2387261 h 2884269"/>
                    <a:gd name="connsiteX1" fmla="*/ 389323 w 5359516"/>
                    <a:gd name="connsiteY1" fmla="*/ 64147 h 2884269"/>
                    <a:gd name="connsiteX2" fmla="*/ 2417234 w 5359516"/>
                    <a:gd name="connsiteY2" fmla="*/ 55658 h 2884269"/>
                    <a:gd name="connsiteX3" fmla="*/ 4446418 w 5359516"/>
                    <a:gd name="connsiteY3" fmla="*/ 99658 h 2884269"/>
                    <a:gd name="connsiteX4" fmla="*/ 5120874 w 5359516"/>
                    <a:gd name="connsiteY4" fmla="*/ 972711 h 2884269"/>
                    <a:gd name="connsiteX5" fmla="*/ 5290619 w 5359516"/>
                    <a:gd name="connsiteY5" fmla="*/ 2838337 h 2884269"/>
                    <a:gd name="connsiteX6" fmla="*/ 0 w 5359516"/>
                    <a:gd name="connsiteY6" fmla="*/ 2387261 h 2884269"/>
                    <a:gd name="connsiteX0" fmla="*/ 0 w 5359516"/>
                    <a:gd name="connsiteY0" fmla="*/ 2387261 h 2884269"/>
                    <a:gd name="connsiteX1" fmla="*/ 389323 w 5359516"/>
                    <a:gd name="connsiteY1" fmla="*/ 64147 h 2884269"/>
                    <a:gd name="connsiteX2" fmla="*/ 2417234 w 5359516"/>
                    <a:gd name="connsiteY2" fmla="*/ 55658 h 2884269"/>
                    <a:gd name="connsiteX3" fmla="*/ 4446418 w 5359516"/>
                    <a:gd name="connsiteY3" fmla="*/ 99658 h 2884269"/>
                    <a:gd name="connsiteX4" fmla="*/ 5120874 w 5359516"/>
                    <a:gd name="connsiteY4" fmla="*/ 972711 h 2884269"/>
                    <a:gd name="connsiteX5" fmla="*/ 5290619 w 5359516"/>
                    <a:gd name="connsiteY5" fmla="*/ 2838337 h 2884269"/>
                    <a:gd name="connsiteX6" fmla="*/ 0 w 5359516"/>
                    <a:gd name="connsiteY6" fmla="*/ 2387261 h 2884269"/>
                    <a:gd name="connsiteX0" fmla="*/ 0 w 5359516"/>
                    <a:gd name="connsiteY0" fmla="*/ 2387261 h 2884269"/>
                    <a:gd name="connsiteX1" fmla="*/ 389323 w 5359516"/>
                    <a:gd name="connsiteY1" fmla="*/ 64147 h 2884269"/>
                    <a:gd name="connsiteX2" fmla="*/ 2417234 w 5359516"/>
                    <a:gd name="connsiteY2" fmla="*/ 55658 h 2884269"/>
                    <a:gd name="connsiteX3" fmla="*/ 4446418 w 5359516"/>
                    <a:gd name="connsiteY3" fmla="*/ 99658 h 2884269"/>
                    <a:gd name="connsiteX4" fmla="*/ 5120874 w 5359516"/>
                    <a:gd name="connsiteY4" fmla="*/ 972711 h 2884269"/>
                    <a:gd name="connsiteX5" fmla="*/ 5290619 w 5359516"/>
                    <a:gd name="connsiteY5" fmla="*/ 2838337 h 2884269"/>
                    <a:gd name="connsiteX6" fmla="*/ 0 w 5359516"/>
                    <a:gd name="connsiteY6" fmla="*/ 2387261 h 2884269"/>
                    <a:gd name="connsiteX0" fmla="*/ 0 w 5359516"/>
                    <a:gd name="connsiteY0" fmla="*/ 2387261 h 2884269"/>
                    <a:gd name="connsiteX1" fmla="*/ 389323 w 5359516"/>
                    <a:gd name="connsiteY1" fmla="*/ 64147 h 2884269"/>
                    <a:gd name="connsiteX2" fmla="*/ 2417234 w 5359516"/>
                    <a:gd name="connsiteY2" fmla="*/ 55658 h 2884269"/>
                    <a:gd name="connsiteX3" fmla="*/ 4446418 w 5359516"/>
                    <a:gd name="connsiteY3" fmla="*/ 99658 h 2884269"/>
                    <a:gd name="connsiteX4" fmla="*/ 5120874 w 5359516"/>
                    <a:gd name="connsiteY4" fmla="*/ 972711 h 2884269"/>
                    <a:gd name="connsiteX5" fmla="*/ 5290619 w 5359516"/>
                    <a:gd name="connsiteY5" fmla="*/ 2838337 h 2884269"/>
                    <a:gd name="connsiteX6" fmla="*/ 0 w 5359516"/>
                    <a:gd name="connsiteY6" fmla="*/ 2387261 h 2884269"/>
                    <a:gd name="connsiteX0" fmla="*/ 0 w 5537316"/>
                    <a:gd name="connsiteY0" fmla="*/ 2772548 h 2936453"/>
                    <a:gd name="connsiteX1" fmla="*/ 567123 w 5537316"/>
                    <a:gd name="connsiteY1" fmla="*/ 64147 h 2936453"/>
                    <a:gd name="connsiteX2" fmla="*/ 2595034 w 5537316"/>
                    <a:gd name="connsiteY2" fmla="*/ 55658 h 2936453"/>
                    <a:gd name="connsiteX3" fmla="*/ 4624218 w 5537316"/>
                    <a:gd name="connsiteY3" fmla="*/ 99658 h 2936453"/>
                    <a:gd name="connsiteX4" fmla="*/ 5298674 w 5537316"/>
                    <a:gd name="connsiteY4" fmla="*/ 972711 h 2936453"/>
                    <a:gd name="connsiteX5" fmla="*/ 5468419 w 5537316"/>
                    <a:gd name="connsiteY5" fmla="*/ 2838337 h 2936453"/>
                    <a:gd name="connsiteX6" fmla="*/ 0 w 5537316"/>
                    <a:gd name="connsiteY6" fmla="*/ 2772548 h 293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37316" h="2936453">
                      <a:moveTo>
                        <a:pt x="0" y="2772548"/>
                      </a:moveTo>
                      <a:cubicBezTo>
                        <a:pt x="136124" y="1926210"/>
                        <a:pt x="343825" y="334854"/>
                        <a:pt x="567123" y="64147"/>
                      </a:cubicBezTo>
                      <a:cubicBezTo>
                        <a:pt x="1003156" y="-64538"/>
                        <a:pt x="1918852" y="37040"/>
                        <a:pt x="2595034" y="55658"/>
                      </a:cubicBezTo>
                      <a:cubicBezTo>
                        <a:pt x="4143283" y="83032"/>
                        <a:pt x="4455481" y="-23782"/>
                        <a:pt x="4624218" y="99658"/>
                      </a:cubicBezTo>
                      <a:cubicBezTo>
                        <a:pt x="5121367" y="312722"/>
                        <a:pt x="5138877" y="511072"/>
                        <a:pt x="5298674" y="972711"/>
                      </a:cubicBezTo>
                      <a:cubicBezTo>
                        <a:pt x="5531219" y="1519735"/>
                        <a:pt x="5606146" y="2654330"/>
                        <a:pt x="5468419" y="2838337"/>
                      </a:cubicBezTo>
                      <a:cubicBezTo>
                        <a:pt x="5166578" y="3045482"/>
                        <a:pt x="1695635" y="2876121"/>
                        <a:pt x="0" y="2772548"/>
                      </a:cubicBezTo>
                      <a:close/>
                    </a:path>
                  </a:pathLst>
                </a:custGeom>
                <a:solidFill>
                  <a:srgbClr val="004081"/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1" name="フリーフォーム 74">
                  <a:extLst>
                    <a:ext uri="{FF2B5EF4-FFF2-40B4-BE49-F238E27FC236}">
                      <a16:creationId xmlns:a16="http://schemas.microsoft.com/office/drawing/2014/main" id="{199F097D-7A85-8991-AE9B-5840A2AB32D2}"/>
                    </a:ext>
                  </a:extLst>
                </p:cNvPr>
                <p:cNvSpPr/>
                <p:nvPr/>
              </p:nvSpPr>
              <p:spPr>
                <a:xfrm>
                  <a:off x="1626044" y="2386885"/>
                  <a:ext cx="3345451" cy="2572244"/>
                </a:xfrm>
                <a:custGeom>
                  <a:avLst/>
                  <a:gdLst>
                    <a:gd name="connsiteX0" fmla="*/ 292963 w 3329126"/>
                    <a:gd name="connsiteY0" fmla="*/ 1154097 h 2379215"/>
                    <a:gd name="connsiteX1" fmla="*/ 683581 w 3329126"/>
                    <a:gd name="connsiteY1" fmla="*/ 0 h 2379215"/>
                    <a:gd name="connsiteX2" fmla="*/ 2982897 w 3329126"/>
                    <a:gd name="connsiteY2" fmla="*/ 17755 h 2379215"/>
                    <a:gd name="connsiteX3" fmla="*/ 3329126 w 3329126"/>
                    <a:gd name="connsiteY3" fmla="*/ 2068497 h 2379215"/>
                    <a:gd name="connsiteX4" fmla="*/ 3311371 w 3329126"/>
                    <a:gd name="connsiteY4" fmla="*/ 2379215 h 2379215"/>
                    <a:gd name="connsiteX5" fmla="*/ 115410 w 3329126"/>
                    <a:gd name="connsiteY5" fmla="*/ 2317071 h 2379215"/>
                    <a:gd name="connsiteX6" fmla="*/ 0 w 3329126"/>
                    <a:gd name="connsiteY6" fmla="*/ 1633491 h 2379215"/>
                    <a:gd name="connsiteX7" fmla="*/ 133165 w 3329126"/>
                    <a:gd name="connsiteY7" fmla="*/ 1242873 h 2379215"/>
                    <a:gd name="connsiteX8" fmla="*/ 292963 w 3329126"/>
                    <a:gd name="connsiteY8" fmla="*/ 1154097 h 2379215"/>
                    <a:gd name="connsiteX0" fmla="*/ 292963 w 3329126"/>
                    <a:gd name="connsiteY0" fmla="*/ 1176202 h 2401320"/>
                    <a:gd name="connsiteX1" fmla="*/ 683581 w 3329126"/>
                    <a:gd name="connsiteY1" fmla="*/ 22105 h 2401320"/>
                    <a:gd name="connsiteX2" fmla="*/ 2982897 w 3329126"/>
                    <a:gd name="connsiteY2" fmla="*/ 39860 h 2401320"/>
                    <a:gd name="connsiteX3" fmla="*/ 3329126 w 3329126"/>
                    <a:gd name="connsiteY3" fmla="*/ 2090602 h 2401320"/>
                    <a:gd name="connsiteX4" fmla="*/ 3311371 w 3329126"/>
                    <a:gd name="connsiteY4" fmla="*/ 2401320 h 2401320"/>
                    <a:gd name="connsiteX5" fmla="*/ 115410 w 3329126"/>
                    <a:gd name="connsiteY5" fmla="*/ 2339176 h 2401320"/>
                    <a:gd name="connsiteX6" fmla="*/ 0 w 3329126"/>
                    <a:gd name="connsiteY6" fmla="*/ 1655596 h 2401320"/>
                    <a:gd name="connsiteX7" fmla="*/ 133165 w 3329126"/>
                    <a:gd name="connsiteY7" fmla="*/ 1264978 h 2401320"/>
                    <a:gd name="connsiteX8" fmla="*/ 292963 w 3329126"/>
                    <a:gd name="connsiteY8" fmla="*/ 1176202 h 2401320"/>
                    <a:gd name="connsiteX0" fmla="*/ 292963 w 3329126"/>
                    <a:gd name="connsiteY0" fmla="*/ 1176202 h 2401320"/>
                    <a:gd name="connsiteX1" fmla="*/ 683581 w 3329126"/>
                    <a:gd name="connsiteY1" fmla="*/ 22105 h 2401320"/>
                    <a:gd name="connsiteX2" fmla="*/ 2982897 w 3329126"/>
                    <a:gd name="connsiteY2" fmla="*/ 39860 h 2401320"/>
                    <a:gd name="connsiteX3" fmla="*/ 3329126 w 3329126"/>
                    <a:gd name="connsiteY3" fmla="*/ 2090602 h 2401320"/>
                    <a:gd name="connsiteX4" fmla="*/ 3311371 w 3329126"/>
                    <a:gd name="connsiteY4" fmla="*/ 2401320 h 2401320"/>
                    <a:gd name="connsiteX5" fmla="*/ 115410 w 3329126"/>
                    <a:gd name="connsiteY5" fmla="*/ 2339176 h 2401320"/>
                    <a:gd name="connsiteX6" fmla="*/ 0 w 3329126"/>
                    <a:gd name="connsiteY6" fmla="*/ 1655596 h 2401320"/>
                    <a:gd name="connsiteX7" fmla="*/ 133165 w 3329126"/>
                    <a:gd name="connsiteY7" fmla="*/ 1264978 h 2401320"/>
                    <a:gd name="connsiteX8" fmla="*/ 292963 w 3329126"/>
                    <a:gd name="connsiteY8" fmla="*/ 1176202 h 2401320"/>
                    <a:gd name="connsiteX0" fmla="*/ 292963 w 3329126"/>
                    <a:gd name="connsiteY0" fmla="*/ 1176202 h 2401320"/>
                    <a:gd name="connsiteX1" fmla="*/ 683581 w 3329126"/>
                    <a:gd name="connsiteY1" fmla="*/ 22105 h 2401320"/>
                    <a:gd name="connsiteX2" fmla="*/ 2982897 w 3329126"/>
                    <a:gd name="connsiteY2" fmla="*/ 39860 h 2401320"/>
                    <a:gd name="connsiteX3" fmla="*/ 3329126 w 3329126"/>
                    <a:gd name="connsiteY3" fmla="*/ 2090602 h 2401320"/>
                    <a:gd name="connsiteX4" fmla="*/ 3311371 w 3329126"/>
                    <a:gd name="connsiteY4" fmla="*/ 2401320 h 2401320"/>
                    <a:gd name="connsiteX5" fmla="*/ 115410 w 3329126"/>
                    <a:gd name="connsiteY5" fmla="*/ 2339176 h 2401320"/>
                    <a:gd name="connsiteX6" fmla="*/ 0 w 3329126"/>
                    <a:gd name="connsiteY6" fmla="*/ 1655596 h 2401320"/>
                    <a:gd name="connsiteX7" fmla="*/ 133165 w 3329126"/>
                    <a:gd name="connsiteY7" fmla="*/ 1264978 h 2401320"/>
                    <a:gd name="connsiteX8" fmla="*/ 292963 w 3329126"/>
                    <a:gd name="connsiteY8" fmla="*/ 1176202 h 2401320"/>
                    <a:gd name="connsiteX0" fmla="*/ 292963 w 3329126"/>
                    <a:gd name="connsiteY0" fmla="*/ 1176202 h 2523624"/>
                    <a:gd name="connsiteX1" fmla="*/ 683581 w 3329126"/>
                    <a:gd name="connsiteY1" fmla="*/ 22105 h 2523624"/>
                    <a:gd name="connsiteX2" fmla="*/ 2982897 w 3329126"/>
                    <a:gd name="connsiteY2" fmla="*/ 39860 h 2523624"/>
                    <a:gd name="connsiteX3" fmla="*/ 3329126 w 3329126"/>
                    <a:gd name="connsiteY3" fmla="*/ 2090602 h 2523624"/>
                    <a:gd name="connsiteX4" fmla="*/ 3311371 w 3329126"/>
                    <a:gd name="connsiteY4" fmla="*/ 2401320 h 2523624"/>
                    <a:gd name="connsiteX5" fmla="*/ 115410 w 3329126"/>
                    <a:gd name="connsiteY5" fmla="*/ 2339176 h 2523624"/>
                    <a:gd name="connsiteX6" fmla="*/ 0 w 3329126"/>
                    <a:gd name="connsiteY6" fmla="*/ 1655596 h 2523624"/>
                    <a:gd name="connsiteX7" fmla="*/ 133165 w 3329126"/>
                    <a:gd name="connsiteY7" fmla="*/ 1264978 h 2523624"/>
                    <a:gd name="connsiteX8" fmla="*/ 292963 w 3329126"/>
                    <a:gd name="connsiteY8" fmla="*/ 1176202 h 2523624"/>
                    <a:gd name="connsiteX0" fmla="*/ 292963 w 3329126"/>
                    <a:gd name="connsiteY0" fmla="*/ 1176202 h 2540486"/>
                    <a:gd name="connsiteX1" fmla="*/ 683581 w 3329126"/>
                    <a:gd name="connsiteY1" fmla="*/ 22105 h 2540486"/>
                    <a:gd name="connsiteX2" fmla="*/ 2982897 w 3329126"/>
                    <a:gd name="connsiteY2" fmla="*/ 39860 h 2540486"/>
                    <a:gd name="connsiteX3" fmla="*/ 3329126 w 3329126"/>
                    <a:gd name="connsiteY3" fmla="*/ 2090602 h 2540486"/>
                    <a:gd name="connsiteX4" fmla="*/ 3311371 w 3329126"/>
                    <a:gd name="connsiteY4" fmla="*/ 2401320 h 2540486"/>
                    <a:gd name="connsiteX5" fmla="*/ 115410 w 3329126"/>
                    <a:gd name="connsiteY5" fmla="*/ 2339176 h 2540486"/>
                    <a:gd name="connsiteX6" fmla="*/ 0 w 3329126"/>
                    <a:gd name="connsiteY6" fmla="*/ 1655596 h 2540486"/>
                    <a:gd name="connsiteX7" fmla="*/ 133165 w 3329126"/>
                    <a:gd name="connsiteY7" fmla="*/ 1264978 h 2540486"/>
                    <a:gd name="connsiteX8" fmla="*/ 292963 w 3329126"/>
                    <a:gd name="connsiteY8" fmla="*/ 1176202 h 2540486"/>
                    <a:gd name="connsiteX0" fmla="*/ 292963 w 3329126"/>
                    <a:gd name="connsiteY0" fmla="*/ 1176202 h 2540486"/>
                    <a:gd name="connsiteX1" fmla="*/ 683581 w 3329126"/>
                    <a:gd name="connsiteY1" fmla="*/ 22105 h 2540486"/>
                    <a:gd name="connsiteX2" fmla="*/ 2982897 w 3329126"/>
                    <a:gd name="connsiteY2" fmla="*/ 39860 h 2540486"/>
                    <a:gd name="connsiteX3" fmla="*/ 3329126 w 3329126"/>
                    <a:gd name="connsiteY3" fmla="*/ 2090602 h 2540486"/>
                    <a:gd name="connsiteX4" fmla="*/ 3311371 w 3329126"/>
                    <a:gd name="connsiteY4" fmla="*/ 2401320 h 2540486"/>
                    <a:gd name="connsiteX5" fmla="*/ 8878 w 3329126"/>
                    <a:gd name="connsiteY5" fmla="*/ 2339176 h 2540486"/>
                    <a:gd name="connsiteX6" fmla="*/ 0 w 3329126"/>
                    <a:gd name="connsiteY6" fmla="*/ 1655596 h 2540486"/>
                    <a:gd name="connsiteX7" fmla="*/ 133165 w 3329126"/>
                    <a:gd name="connsiteY7" fmla="*/ 1264978 h 2540486"/>
                    <a:gd name="connsiteX8" fmla="*/ 292963 w 3329126"/>
                    <a:gd name="connsiteY8" fmla="*/ 1176202 h 2540486"/>
                    <a:gd name="connsiteX0" fmla="*/ 314771 w 3350934"/>
                    <a:gd name="connsiteY0" fmla="*/ 1176202 h 2540486"/>
                    <a:gd name="connsiteX1" fmla="*/ 705389 w 3350934"/>
                    <a:gd name="connsiteY1" fmla="*/ 22105 h 2540486"/>
                    <a:gd name="connsiteX2" fmla="*/ 3004705 w 3350934"/>
                    <a:gd name="connsiteY2" fmla="*/ 39860 h 2540486"/>
                    <a:gd name="connsiteX3" fmla="*/ 3350934 w 3350934"/>
                    <a:gd name="connsiteY3" fmla="*/ 2090602 h 2540486"/>
                    <a:gd name="connsiteX4" fmla="*/ 3333179 w 3350934"/>
                    <a:gd name="connsiteY4" fmla="*/ 2401320 h 2540486"/>
                    <a:gd name="connsiteX5" fmla="*/ 30686 w 3350934"/>
                    <a:gd name="connsiteY5" fmla="*/ 2339176 h 2540486"/>
                    <a:gd name="connsiteX6" fmla="*/ 21808 w 3350934"/>
                    <a:gd name="connsiteY6" fmla="*/ 1655596 h 2540486"/>
                    <a:gd name="connsiteX7" fmla="*/ 154973 w 3350934"/>
                    <a:gd name="connsiteY7" fmla="*/ 1264978 h 2540486"/>
                    <a:gd name="connsiteX8" fmla="*/ 314771 w 3350934"/>
                    <a:gd name="connsiteY8" fmla="*/ 1176202 h 2540486"/>
                    <a:gd name="connsiteX0" fmla="*/ 314771 w 3350934"/>
                    <a:gd name="connsiteY0" fmla="*/ 1176202 h 2540486"/>
                    <a:gd name="connsiteX1" fmla="*/ 705389 w 3350934"/>
                    <a:gd name="connsiteY1" fmla="*/ 22105 h 2540486"/>
                    <a:gd name="connsiteX2" fmla="*/ 3004705 w 3350934"/>
                    <a:gd name="connsiteY2" fmla="*/ 39860 h 2540486"/>
                    <a:gd name="connsiteX3" fmla="*/ 3350934 w 3350934"/>
                    <a:gd name="connsiteY3" fmla="*/ 2090602 h 2540486"/>
                    <a:gd name="connsiteX4" fmla="*/ 3333179 w 3350934"/>
                    <a:gd name="connsiteY4" fmla="*/ 2401320 h 2540486"/>
                    <a:gd name="connsiteX5" fmla="*/ 30686 w 3350934"/>
                    <a:gd name="connsiteY5" fmla="*/ 2339176 h 2540486"/>
                    <a:gd name="connsiteX6" fmla="*/ 21808 w 3350934"/>
                    <a:gd name="connsiteY6" fmla="*/ 1655596 h 2540486"/>
                    <a:gd name="connsiteX7" fmla="*/ 154973 w 3350934"/>
                    <a:gd name="connsiteY7" fmla="*/ 1264978 h 2540486"/>
                    <a:gd name="connsiteX8" fmla="*/ 314771 w 3350934"/>
                    <a:gd name="connsiteY8" fmla="*/ 1176202 h 2540486"/>
                    <a:gd name="connsiteX0" fmla="*/ 314771 w 3350934"/>
                    <a:gd name="connsiteY0" fmla="*/ 1176202 h 2540486"/>
                    <a:gd name="connsiteX1" fmla="*/ 705389 w 3350934"/>
                    <a:gd name="connsiteY1" fmla="*/ 22105 h 2540486"/>
                    <a:gd name="connsiteX2" fmla="*/ 3004705 w 3350934"/>
                    <a:gd name="connsiteY2" fmla="*/ 39860 h 2540486"/>
                    <a:gd name="connsiteX3" fmla="*/ 3350934 w 3350934"/>
                    <a:gd name="connsiteY3" fmla="*/ 2090602 h 2540486"/>
                    <a:gd name="connsiteX4" fmla="*/ 3333179 w 3350934"/>
                    <a:gd name="connsiteY4" fmla="*/ 2401320 h 2540486"/>
                    <a:gd name="connsiteX5" fmla="*/ 30686 w 3350934"/>
                    <a:gd name="connsiteY5" fmla="*/ 2339176 h 2540486"/>
                    <a:gd name="connsiteX6" fmla="*/ 21808 w 3350934"/>
                    <a:gd name="connsiteY6" fmla="*/ 1655596 h 2540486"/>
                    <a:gd name="connsiteX7" fmla="*/ 154973 w 3350934"/>
                    <a:gd name="connsiteY7" fmla="*/ 1264978 h 2540486"/>
                    <a:gd name="connsiteX8" fmla="*/ 314771 w 3350934"/>
                    <a:gd name="connsiteY8" fmla="*/ 1176202 h 2540486"/>
                    <a:gd name="connsiteX0" fmla="*/ 314771 w 3350934"/>
                    <a:gd name="connsiteY0" fmla="*/ 1176202 h 2540486"/>
                    <a:gd name="connsiteX1" fmla="*/ 705389 w 3350934"/>
                    <a:gd name="connsiteY1" fmla="*/ 22105 h 2540486"/>
                    <a:gd name="connsiteX2" fmla="*/ 3004705 w 3350934"/>
                    <a:gd name="connsiteY2" fmla="*/ 39860 h 2540486"/>
                    <a:gd name="connsiteX3" fmla="*/ 3350934 w 3350934"/>
                    <a:gd name="connsiteY3" fmla="*/ 2090602 h 2540486"/>
                    <a:gd name="connsiteX4" fmla="*/ 3333179 w 3350934"/>
                    <a:gd name="connsiteY4" fmla="*/ 2401320 h 2540486"/>
                    <a:gd name="connsiteX5" fmla="*/ 30686 w 3350934"/>
                    <a:gd name="connsiteY5" fmla="*/ 2339176 h 2540486"/>
                    <a:gd name="connsiteX6" fmla="*/ 21808 w 3350934"/>
                    <a:gd name="connsiteY6" fmla="*/ 1655596 h 2540486"/>
                    <a:gd name="connsiteX7" fmla="*/ 154973 w 3350934"/>
                    <a:gd name="connsiteY7" fmla="*/ 1264978 h 2540486"/>
                    <a:gd name="connsiteX8" fmla="*/ 314771 w 3350934"/>
                    <a:gd name="connsiteY8" fmla="*/ 1176202 h 2540486"/>
                    <a:gd name="connsiteX0" fmla="*/ 314771 w 3350934"/>
                    <a:gd name="connsiteY0" fmla="*/ 1176202 h 2540486"/>
                    <a:gd name="connsiteX1" fmla="*/ 705389 w 3350934"/>
                    <a:gd name="connsiteY1" fmla="*/ 22105 h 2540486"/>
                    <a:gd name="connsiteX2" fmla="*/ 3004705 w 3350934"/>
                    <a:gd name="connsiteY2" fmla="*/ 39860 h 2540486"/>
                    <a:gd name="connsiteX3" fmla="*/ 3350934 w 3350934"/>
                    <a:gd name="connsiteY3" fmla="*/ 2090602 h 2540486"/>
                    <a:gd name="connsiteX4" fmla="*/ 3333179 w 3350934"/>
                    <a:gd name="connsiteY4" fmla="*/ 2401320 h 2540486"/>
                    <a:gd name="connsiteX5" fmla="*/ 30686 w 3350934"/>
                    <a:gd name="connsiteY5" fmla="*/ 2339176 h 2540486"/>
                    <a:gd name="connsiteX6" fmla="*/ 21808 w 3350934"/>
                    <a:gd name="connsiteY6" fmla="*/ 1655596 h 2540486"/>
                    <a:gd name="connsiteX7" fmla="*/ 154973 w 3350934"/>
                    <a:gd name="connsiteY7" fmla="*/ 1264978 h 2540486"/>
                    <a:gd name="connsiteX8" fmla="*/ 314771 w 3350934"/>
                    <a:gd name="connsiteY8" fmla="*/ 1176202 h 2540486"/>
                    <a:gd name="connsiteX0" fmla="*/ 314771 w 3350934"/>
                    <a:gd name="connsiteY0" fmla="*/ 1199694 h 2563978"/>
                    <a:gd name="connsiteX1" fmla="*/ 705389 w 3350934"/>
                    <a:gd name="connsiteY1" fmla="*/ 45597 h 2563978"/>
                    <a:gd name="connsiteX2" fmla="*/ 3004705 w 3350934"/>
                    <a:gd name="connsiteY2" fmla="*/ 63352 h 2563978"/>
                    <a:gd name="connsiteX3" fmla="*/ 3350934 w 3350934"/>
                    <a:gd name="connsiteY3" fmla="*/ 2114094 h 2563978"/>
                    <a:gd name="connsiteX4" fmla="*/ 3333179 w 3350934"/>
                    <a:gd name="connsiteY4" fmla="*/ 2424812 h 2563978"/>
                    <a:gd name="connsiteX5" fmla="*/ 30686 w 3350934"/>
                    <a:gd name="connsiteY5" fmla="*/ 2362668 h 2563978"/>
                    <a:gd name="connsiteX6" fmla="*/ 21808 w 3350934"/>
                    <a:gd name="connsiteY6" fmla="*/ 1679088 h 2563978"/>
                    <a:gd name="connsiteX7" fmla="*/ 154973 w 3350934"/>
                    <a:gd name="connsiteY7" fmla="*/ 1288470 h 2563978"/>
                    <a:gd name="connsiteX8" fmla="*/ 314771 w 3350934"/>
                    <a:gd name="connsiteY8" fmla="*/ 1199694 h 2563978"/>
                    <a:gd name="connsiteX0" fmla="*/ 314771 w 3350934"/>
                    <a:gd name="connsiteY0" fmla="*/ 1199694 h 2563978"/>
                    <a:gd name="connsiteX1" fmla="*/ 705389 w 3350934"/>
                    <a:gd name="connsiteY1" fmla="*/ 45597 h 2563978"/>
                    <a:gd name="connsiteX2" fmla="*/ 3004705 w 3350934"/>
                    <a:gd name="connsiteY2" fmla="*/ 63352 h 2563978"/>
                    <a:gd name="connsiteX3" fmla="*/ 3350934 w 3350934"/>
                    <a:gd name="connsiteY3" fmla="*/ 2114094 h 2563978"/>
                    <a:gd name="connsiteX4" fmla="*/ 3333179 w 3350934"/>
                    <a:gd name="connsiteY4" fmla="*/ 2424812 h 2563978"/>
                    <a:gd name="connsiteX5" fmla="*/ 30686 w 3350934"/>
                    <a:gd name="connsiteY5" fmla="*/ 2362668 h 2563978"/>
                    <a:gd name="connsiteX6" fmla="*/ 21808 w 3350934"/>
                    <a:gd name="connsiteY6" fmla="*/ 1679088 h 2563978"/>
                    <a:gd name="connsiteX7" fmla="*/ 314771 w 3350934"/>
                    <a:gd name="connsiteY7" fmla="*/ 1199694 h 2563978"/>
                    <a:gd name="connsiteX0" fmla="*/ 314771 w 3350934"/>
                    <a:gd name="connsiteY0" fmla="*/ 1199694 h 2563978"/>
                    <a:gd name="connsiteX1" fmla="*/ 705389 w 3350934"/>
                    <a:gd name="connsiteY1" fmla="*/ 45597 h 2563978"/>
                    <a:gd name="connsiteX2" fmla="*/ 3004705 w 3350934"/>
                    <a:gd name="connsiteY2" fmla="*/ 63352 h 2563978"/>
                    <a:gd name="connsiteX3" fmla="*/ 3350934 w 3350934"/>
                    <a:gd name="connsiteY3" fmla="*/ 2114094 h 2563978"/>
                    <a:gd name="connsiteX4" fmla="*/ 3333179 w 3350934"/>
                    <a:gd name="connsiteY4" fmla="*/ 2424812 h 2563978"/>
                    <a:gd name="connsiteX5" fmla="*/ 30686 w 3350934"/>
                    <a:gd name="connsiteY5" fmla="*/ 2362668 h 2563978"/>
                    <a:gd name="connsiteX6" fmla="*/ 21808 w 3350934"/>
                    <a:gd name="connsiteY6" fmla="*/ 1679088 h 2563978"/>
                    <a:gd name="connsiteX7" fmla="*/ 314771 w 3350934"/>
                    <a:gd name="connsiteY7" fmla="*/ 1199694 h 2563978"/>
                    <a:gd name="connsiteX0" fmla="*/ 314771 w 3350934"/>
                    <a:gd name="connsiteY0" fmla="*/ 1199694 h 2563978"/>
                    <a:gd name="connsiteX1" fmla="*/ 705389 w 3350934"/>
                    <a:gd name="connsiteY1" fmla="*/ 45597 h 2563978"/>
                    <a:gd name="connsiteX2" fmla="*/ 3004705 w 3350934"/>
                    <a:gd name="connsiteY2" fmla="*/ 63352 h 2563978"/>
                    <a:gd name="connsiteX3" fmla="*/ 3350934 w 3350934"/>
                    <a:gd name="connsiteY3" fmla="*/ 2114094 h 2563978"/>
                    <a:gd name="connsiteX4" fmla="*/ 3333179 w 3350934"/>
                    <a:gd name="connsiteY4" fmla="*/ 2424812 h 2563978"/>
                    <a:gd name="connsiteX5" fmla="*/ 30686 w 3350934"/>
                    <a:gd name="connsiteY5" fmla="*/ 2362668 h 2563978"/>
                    <a:gd name="connsiteX6" fmla="*/ 21808 w 3350934"/>
                    <a:gd name="connsiteY6" fmla="*/ 1679088 h 2563978"/>
                    <a:gd name="connsiteX7" fmla="*/ 314771 w 3350934"/>
                    <a:gd name="connsiteY7" fmla="*/ 1199694 h 2563978"/>
                    <a:gd name="connsiteX0" fmla="*/ 325367 w 3361530"/>
                    <a:gd name="connsiteY0" fmla="*/ 1199694 h 2563978"/>
                    <a:gd name="connsiteX1" fmla="*/ 715985 w 3361530"/>
                    <a:gd name="connsiteY1" fmla="*/ 45597 h 2563978"/>
                    <a:gd name="connsiteX2" fmla="*/ 3015301 w 3361530"/>
                    <a:gd name="connsiteY2" fmla="*/ 63352 h 2563978"/>
                    <a:gd name="connsiteX3" fmla="*/ 3361530 w 3361530"/>
                    <a:gd name="connsiteY3" fmla="*/ 2114094 h 2563978"/>
                    <a:gd name="connsiteX4" fmla="*/ 3343775 w 3361530"/>
                    <a:gd name="connsiteY4" fmla="*/ 2424812 h 2563978"/>
                    <a:gd name="connsiteX5" fmla="*/ 41282 w 3361530"/>
                    <a:gd name="connsiteY5" fmla="*/ 2362668 h 2563978"/>
                    <a:gd name="connsiteX6" fmla="*/ 32404 w 3361530"/>
                    <a:gd name="connsiteY6" fmla="*/ 1679088 h 2563978"/>
                    <a:gd name="connsiteX7" fmla="*/ 325367 w 3361530"/>
                    <a:gd name="connsiteY7" fmla="*/ 1199694 h 2563978"/>
                    <a:gd name="connsiteX0" fmla="*/ 320391 w 3356554"/>
                    <a:gd name="connsiteY0" fmla="*/ 1199694 h 2563978"/>
                    <a:gd name="connsiteX1" fmla="*/ 711009 w 3356554"/>
                    <a:gd name="connsiteY1" fmla="*/ 45597 h 2563978"/>
                    <a:gd name="connsiteX2" fmla="*/ 3010325 w 3356554"/>
                    <a:gd name="connsiteY2" fmla="*/ 63352 h 2563978"/>
                    <a:gd name="connsiteX3" fmla="*/ 3356554 w 3356554"/>
                    <a:gd name="connsiteY3" fmla="*/ 2114094 h 2563978"/>
                    <a:gd name="connsiteX4" fmla="*/ 3338799 w 3356554"/>
                    <a:gd name="connsiteY4" fmla="*/ 2424812 h 2563978"/>
                    <a:gd name="connsiteX5" fmla="*/ 36306 w 3356554"/>
                    <a:gd name="connsiteY5" fmla="*/ 2362668 h 2563978"/>
                    <a:gd name="connsiteX6" fmla="*/ 27428 w 3356554"/>
                    <a:gd name="connsiteY6" fmla="*/ 1679088 h 2563978"/>
                    <a:gd name="connsiteX7" fmla="*/ 320391 w 3356554"/>
                    <a:gd name="connsiteY7" fmla="*/ 1199694 h 2563978"/>
                    <a:gd name="connsiteX0" fmla="*/ 317333 w 3353496"/>
                    <a:gd name="connsiteY0" fmla="*/ 1199694 h 2569708"/>
                    <a:gd name="connsiteX1" fmla="*/ 707951 w 3353496"/>
                    <a:gd name="connsiteY1" fmla="*/ 45597 h 2569708"/>
                    <a:gd name="connsiteX2" fmla="*/ 3007267 w 3353496"/>
                    <a:gd name="connsiteY2" fmla="*/ 63352 h 2569708"/>
                    <a:gd name="connsiteX3" fmla="*/ 3353496 w 3353496"/>
                    <a:gd name="connsiteY3" fmla="*/ 2114094 h 2569708"/>
                    <a:gd name="connsiteX4" fmla="*/ 3335741 w 3353496"/>
                    <a:gd name="connsiteY4" fmla="*/ 2424812 h 2569708"/>
                    <a:gd name="connsiteX5" fmla="*/ 38328 w 3353496"/>
                    <a:gd name="connsiteY5" fmla="*/ 2382988 h 2569708"/>
                    <a:gd name="connsiteX6" fmla="*/ 24370 w 3353496"/>
                    <a:gd name="connsiteY6" fmla="*/ 1679088 h 2569708"/>
                    <a:gd name="connsiteX7" fmla="*/ 317333 w 3353496"/>
                    <a:gd name="connsiteY7" fmla="*/ 1199694 h 2569708"/>
                    <a:gd name="connsiteX0" fmla="*/ 309288 w 3345451"/>
                    <a:gd name="connsiteY0" fmla="*/ 1199694 h 2569708"/>
                    <a:gd name="connsiteX1" fmla="*/ 699906 w 3345451"/>
                    <a:gd name="connsiteY1" fmla="*/ 45597 h 2569708"/>
                    <a:gd name="connsiteX2" fmla="*/ 2999222 w 3345451"/>
                    <a:gd name="connsiteY2" fmla="*/ 63352 h 2569708"/>
                    <a:gd name="connsiteX3" fmla="*/ 3345451 w 3345451"/>
                    <a:gd name="connsiteY3" fmla="*/ 2114094 h 2569708"/>
                    <a:gd name="connsiteX4" fmla="*/ 3327696 w 3345451"/>
                    <a:gd name="connsiteY4" fmla="*/ 2424812 h 2569708"/>
                    <a:gd name="connsiteX5" fmla="*/ 30283 w 3345451"/>
                    <a:gd name="connsiteY5" fmla="*/ 2382988 h 2569708"/>
                    <a:gd name="connsiteX6" fmla="*/ 16325 w 3345451"/>
                    <a:gd name="connsiteY6" fmla="*/ 1679088 h 2569708"/>
                    <a:gd name="connsiteX7" fmla="*/ 309288 w 3345451"/>
                    <a:gd name="connsiteY7" fmla="*/ 1199694 h 2569708"/>
                    <a:gd name="connsiteX0" fmla="*/ 309288 w 3345451"/>
                    <a:gd name="connsiteY0" fmla="*/ 1199694 h 2572244"/>
                    <a:gd name="connsiteX1" fmla="*/ 699906 w 3345451"/>
                    <a:gd name="connsiteY1" fmla="*/ 45597 h 2572244"/>
                    <a:gd name="connsiteX2" fmla="*/ 2999222 w 3345451"/>
                    <a:gd name="connsiteY2" fmla="*/ 63352 h 2572244"/>
                    <a:gd name="connsiteX3" fmla="*/ 3345451 w 3345451"/>
                    <a:gd name="connsiteY3" fmla="*/ 2114094 h 2572244"/>
                    <a:gd name="connsiteX4" fmla="*/ 3327696 w 3345451"/>
                    <a:gd name="connsiteY4" fmla="*/ 2424812 h 2572244"/>
                    <a:gd name="connsiteX5" fmla="*/ 30283 w 3345451"/>
                    <a:gd name="connsiteY5" fmla="*/ 2382988 h 2572244"/>
                    <a:gd name="connsiteX6" fmla="*/ 16325 w 3345451"/>
                    <a:gd name="connsiteY6" fmla="*/ 1679088 h 2572244"/>
                    <a:gd name="connsiteX7" fmla="*/ 309288 w 3345451"/>
                    <a:gd name="connsiteY7" fmla="*/ 1199694 h 2572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45451" h="2572244">
                      <a:moveTo>
                        <a:pt x="309288" y="1199694"/>
                      </a:moveTo>
                      <a:cubicBezTo>
                        <a:pt x="439494" y="814995"/>
                        <a:pt x="401025" y="314887"/>
                        <a:pt x="699906" y="45597"/>
                      </a:cubicBezTo>
                      <a:cubicBezTo>
                        <a:pt x="871541" y="-63895"/>
                        <a:pt x="2232783" y="57434"/>
                        <a:pt x="2999222" y="63352"/>
                      </a:cubicBezTo>
                      <a:cubicBezTo>
                        <a:pt x="3292185" y="169885"/>
                        <a:pt x="3230041" y="1430513"/>
                        <a:pt x="3345451" y="2114094"/>
                      </a:cubicBezTo>
                      <a:lnTo>
                        <a:pt x="3327696" y="2424812"/>
                      </a:lnTo>
                      <a:cubicBezTo>
                        <a:pt x="655518" y="2723693"/>
                        <a:pt x="114127" y="2493762"/>
                        <a:pt x="30283" y="2382988"/>
                      </a:cubicBezTo>
                      <a:cubicBezTo>
                        <a:pt x="-14499" y="1988869"/>
                        <a:pt x="-1036" y="1927268"/>
                        <a:pt x="16325" y="1679088"/>
                      </a:cubicBezTo>
                      <a:cubicBezTo>
                        <a:pt x="48432" y="1475099"/>
                        <a:pt x="-7842" y="1329703"/>
                        <a:pt x="309288" y="1199694"/>
                      </a:cubicBezTo>
                      <a:close/>
                    </a:path>
                  </a:pathLst>
                </a:custGeom>
                <a:solidFill>
                  <a:srgbClr val="FDFED5"/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2" name="角丸四角形 10">
                  <a:extLst>
                    <a:ext uri="{FF2B5EF4-FFF2-40B4-BE49-F238E27FC236}">
                      <a16:creationId xmlns:a16="http://schemas.microsoft.com/office/drawing/2014/main" id="{4C2CA1C7-8065-D992-7F00-B2344B298B3B}"/>
                    </a:ext>
                  </a:extLst>
                </p:cNvPr>
                <p:cNvSpPr/>
                <p:nvPr/>
              </p:nvSpPr>
              <p:spPr>
                <a:xfrm>
                  <a:off x="4073705" y="2578664"/>
                  <a:ext cx="671196" cy="1111701"/>
                </a:xfrm>
                <a:custGeom>
                  <a:avLst/>
                  <a:gdLst>
                    <a:gd name="connsiteX0" fmla="*/ 0 w 484765"/>
                    <a:gd name="connsiteY0" fmla="*/ 80796 h 1151996"/>
                    <a:gd name="connsiteX1" fmla="*/ 80796 w 484765"/>
                    <a:gd name="connsiteY1" fmla="*/ 0 h 1151996"/>
                    <a:gd name="connsiteX2" fmla="*/ 403969 w 484765"/>
                    <a:gd name="connsiteY2" fmla="*/ 0 h 1151996"/>
                    <a:gd name="connsiteX3" fmla="*/ 484765 w 484765"/>
                    <a:gd name="connsiteY3" fmla="*/ 80796 h 1151996"/>
                    <a:gd name="connsiteX4" fmla="*/ 484765 w 484765"/>
                    <a:gd name="connsiteY4" fmla="*/ 1071200 h 1151996"/>
                    <a:gd name="connsiteX5" fmla="*/ 403969 w 484765"/>
                    <a:gd name="connsiteY5" fmla="*/ 1151996 h 1151996"/>
                    <a:gd name="connsiteX6" fmla="*/ 80796 w 484765"/>
                    <a:gd name="connsiteY6" fmla="*/ 1151996 h 1151996"/>
                    <a:gd name="connsiteX7" fmla="*/ 0 w 484765"/>
                    <a:gd name="connsiteY7" fmla="*/ 1071200 h 1151996"/>
                    <a:gd name="connsiteX8" fmla="*/ 0 w 484765"/>
                    <a:gd name="connsiteY8" fmla="*/ 80796 h 1151996"/>
                    <a:gd name="connsiteX0" fmla="*/ 0 w 564664"/>
                    <a:gd name="connsiteY0" fmla="*/ 80796 h 1151996"/>
                    <a:gd name="connsiteX1" fmla="*/ 80796 w 564664"/>
                    <a:gd name="connsiteY1" fmla="*/ 0 h 1151996"/>
                    <a:gd name="connsiteX2" fmla="*/ 403969 w 564664"/>
                    <a:gd name="connsiteY2" fmla="*/ 0 h 1151996"/>
                    <a:gd name="connsiteX3" fmla="*/ 484765 w 564664"/>
                    <a:gd name="connsiteY3" fmla="*/ 80796 h 1151996"/>
                    <a:gd name="connsiteX4" fmla="*/ 564664 w 564664"/>
                    <a:gd name="connsiteY4" fmla="*/ 955790 h 1151996"/>
                    <a:gd name="connsiteX5" fmla="*/ 403969 w 564664"/>
                    <a:gd name="connsiteY5" fmla="*/ 1151996 h 1151996"/>
                    <a:gd name="connsiteX6" fmla="*/ 80796 w 564664"/>
                    <a:gd name="connsiteY6" fmla="*/ 1151996 h 1151996"/>
                    <a:gd name="connsiteX7" fmla="*/ 0 w 564664"/>
                    <a:gd name="connsiteY7" fmla="*/ 1071200 h 1151996"/>
                    <a:gd name="connsiteX8" fmla="*/ 0 w 564664"/>
                    <a:gd name="connsiteY8" fmla="*/ 80796 h 1151996"/>
                    <a:gd name="connsiteX0" fmla="*/ 0 w 564664"/>
                    <a:gd name="connsiteY0" fmla="*/ 80796 h 1151996"/>
                    <a:gd name="connsiteX1" fmla="*/ 80796 w 564664"/>
                    <a:gd name="connsiteY1" fmla="*/ 0 h 1151996"/>
                    <a:gd name="connsiteX2" fmla="*/ 403969 w 564664"/>
                    <a:gd name="connsiteY2" fmla="*/ 0 h 1151996"/>
                    <a:gd name="connsiteX3" fmla="*/ 484765 w 564664"/>
                    <a:gd name="connsiteY3" fmla="*/ 80796 h 1151996"/>
                    <a:gd name="connsiteX4" fmla="*/ 564664 w 564664"/>
                    <a:gd name="connsiteY4" fmla="*/ 955790 h 1151996"/>
                    <a:gd name="connsiteX5" fmla="*/ 403969 w 564664"/>
                    <a:gd name="connsiteY5" fmla="*/ 1125363 h 1151996"/>
                    <a:gd name="connsiteX6" fmla="*/ 80796 w 564664"/>
                    <a:gd name="connsiteY6" fmla="*/ 1151996 h 1151996"/>
                    <a:gd name="connsiteX7" fmla="*/ 0 w 564664"/>
                    <a:gd name="connsiteY7" fmla="*/ 1071200 h 1151996"/>
                    <a:gd name="connsiteX8" fmla="*/ 0 w 564664"/>
                    <a:gd name="connsiteY8" fmla="*/ 80796 h 1151996"/>
                    <a:gd name="connsiteX0" fmla="*/ 0 w 564664"/>
                    <a:gd name="connsiteY0" fmla="*/ 80796 h 1125363"/>
                    <a:gd name="connsiteX1" fmla="*/ 80796 w 564664"/>
                    <a:gd name="connsiteY1" fmla="*/ 0 h 1125363"/>
                    <a:gd name="connsiteX2" fmla="*/ 403969 w 564664"/>
                    <a:gd name="connsiteY2" fmla="*/ 0 h 1125363"/>
                    <a:gd name="connsiteX3" fmla="*/ 484765 w 564664"/>
                    <a:gd name="connsiteY3" fmla="*/ 80796 h 1125363"/>
                    <a:gd name="connsiteX4" fmla="*/ 564664 w 564664"/>
                    <a:gd name="connsiteY4" fmla="*/ 955790 h 1125363"/>
                    <a:gd name="connsiteX5" fmla="*/ 403969 w 564664"/>
                    <a:gd name="connsiteY5" fmla="*/ 1125363 h 1125363"/>
                    <a:gd name="connsiteX6" fmla="*/ 80796 w 564664"/>
                    <a:gd name="connsiteY6" fmla="*/ 1107608 h 1125363"/>
                    <a:gd name="connsiteX7" fmla="*/ 0 w 564664"/>
                    <a:gd name="connsiteY7" fmla="*/ 1071200 h 1125363"/>
                    <a:gd name="connsiteX8" fmla="*/ 0 w 564664"/>
                    <a:gd name="connsiteY8" fmla="*/ 80796 h 1125363"/>
                    <a:gd name="connsiteX0" fmla="*/ 106532 w 671196"/>
                    <a:gd name="connsiteY0" fmla="*/ 80796 h 1125363"/>
                    <a:gd name="connsiteX1" fmla="*/ 187328 w 671196"/>
                    <a:gd name="connsiteY1" fmla="*/ 0 h 1125363"/>
                    <a:gd name="connsiteX2" fmla="*/ 510501 w 671196"/>
                    <a:gd name="connsiteY2" fmla="*/ 0 h 1125363"/>
                    <a:gd name="connsiteX3" fmla="*/ 591297 w 671196"/>
                    <a:gd name="connsiteY3" fmla="*/ 80796 h 1125363"/>
                    <a:gd name="connsiteX4" fmla="*/ 671196 w 671196"/>
                    <a:gd name="connsiteY4" fmla="*/ 955790 h 1125363"/>
                    <a:gd name="connsiteX5" fmla="*/ 510501 w 671196"/>
                    <a:gd name="connsiteY5" fmla="*/ 1125363 h 1125363"/>
                    <a:gd name="connsiteX6" fmla="*/ 187328 w 671196"/>
                    <a:gd name="connsiteY6" fmla="*/ 1107608 h 1125363"/>
                    <a:gd name="connsiteX7" fmla="*/ 0 w 671196"/>
                    <a:gd name="connsiteY7" fmla="*/ 1062322 h 1125363"/>
                    <a:gd name="connsiteX8" fmla="*/ 106532 w 671196"/>
                    <a:gd name="connsiteY8" fmla="*/ 80796 h 1125363"/>
                    <a:gd name="connsiteX0" fmla="*/ 62144 w 671196"/>
                    <a:gd name="connsiteY0" fmla="*/ 151818 h 1125363"/>
                    <a:gd name="connsiteX1" fmla="*/ 187328 w 671196"/>
                    <a:gd name="connsiteY1" fmla="*/ 0 h 1125363"/>
                    <a:gd name="connsiteX2" fmla="*/ 510501 w 671196"/>
                    <a:gd name="connsiteY2" fmla="*/ 0 h 1125363"/>
                    <a:gd name="connsiteX3" fmla="*/ 591297 w 671196"/>
                    <a:gd name="connsiteY3" fmla="*/ 80796 h 1125363"/>
                    <a:gd name="connsiteX4" fmla="*/ 671196 w 671196"/>
                    <a:gd name="connsiteY4" fmla="*/ 955790 h 1125363"/>
                    <a:gd name="connsiteX5" fmla="*/ 510501 w 671196"/>
                    <a:gd name="connsiteY5" fmla="*/ 1125363 h 1125363"/>
                    <a:gd name="connsiteX6" fmla="*/ 187328 w 671196"/>
                    <a:gd name="connsiteY6" fmla="*/ 1107608 h 1125363"/>
                    <a:gd name="connsiteX7" fmla="*/ 0 w 671196"/>
                    <a:gd name="connsiteY7" fmla="*/ 1062322 h 1125363"/>
                    <a:gd name="connsiteX8" fmla="*/ 62144 w 671196"/>
                    <a:gd name="connsiteY8" fmla="*/ 151818 h 1125363"/>
                    <a:gd name="connsiteX0" fmla="*/ 62144 w 671196"/>
                    <a:gd name="connsiteY0" fmla="*/ 151818 h 1125363"/>
                    <a:gd name="connsiteX1" fmla="*/ 187328 w 671196"/>
                    <a:gd name="connsiteY1" fmla="*/ 0 h 1125363"/>
                    <a:gd name="connsiteX2" fmla="*/ 510501 w 671196"/>
                    <a:gd name="connsiteY2" fmla="*/ 0 h 1125363"/>
                    <a:gd name="connsiteX3" fmla="*/ 644563 w 671196"/>
                    <a:gd name="connsiteY3" fmla="*/ 240594 h 1125363"/>
                    <a:gd name="connsiteX4" fmla="*/ 671196 w 671196"/>
                    <a:gd name="connsiteY4" fmla="*/ 955790 h 1125363"/>
                    <a:gd name="connsiteX5" fmla="*/ 510501 w 671196"/>
                    <a:gd name="connsiteY5" fmla="*/ 1125363 h 1125363"/>
                    <a:gd name="connsiteX6" fmla="*/ 187328 w 671196"/>
                    <a:gd name="connsiteY6" fmla="*/ 1107608 h 1125363"/>
                    <a:gd name="connsiteX7" fmla="*/ 0 w 671196"/>
                    <a:gd name="connsiteY7" fmla="*/ 1062322 h 1125363"/>
                    <a:gd name="connsiteX8" fmla="*/ 62144 w 671196"/>
                    <a:gd name="connsiteY8" fmla="*/ 151818 h 1125363"/>
                    <a:gd name="connsiteX0" fmla="*/ 62144 w 671196"/>
                    <a:gd name="connsiteY0" fmla="*/ 151818 h 1125363"/>
                    <a:gd name="connsiteX1" fmla="*/ 187328 w 671196"/>
                    <a:gd name="connsiteY1" fmla="*/ 0 h 1125363"/>
                    <a:gd name="connsiteX2" fmla="*/ 510501 w 671196"/>
                    <a:gd name="connsiteY2" fmla="*/ 0 h 1125363"/>
                    <a:gd name="connsiteX3" fmla="*/ 603923 w 671196"/>
                    <a:gd name="connsiteY3" fmla="*/ 271074 h 1125363"/>
                    <a:gd name="connsiteX4" fmla="*/ 671196 w 671196"/>
                    <a:gd name="connsiteY4" fmla="*/ 955790 h 1125363"/>
                    <a:gd name="connsiteX5" fmla="*/ 510501 w 671196"/>
                    <a:gd name="connsiteY5" fmla="*/ 1125363 h 1125363"/>
                    <a:gd name="connsiteX6" fmla="*/ 187328 w 671196"/>
                    <a:gd name="connsiteY6" fmla="*/ 1107608 h 1125363"/>
                    <a:gd name="connsiteX7" fmla="*/ 0 w 671196"/>
                    <a:gd name="connsiteY7" fmla="*/ 1062322 h 1125363"/>
                    <a:gd name="connsiteX8" fmla="*/ 62144 w 671196"/>
                    <a:gd name="connsiteY8" fmla="*/ 151818 h 1125363"/>
                    <a:gd name="connsiteX0" fmla="*/ 57064 w 671196"/>
                    <a:gd name="connsiteY0" fmla="*/ 85778 h 1125363"/>
                    <a:gd name="connsiteX1" fmla="*/ 187328 w 671196"/>
                    <a:gd name="connsiteY1" fmla="*/ 0 h 1125363"/>
                    <a:gd name="connsiteX2" fmla="*/ 510501 w 671196"/>
                    <a:gd name="connsiteY2" fmla="*/ 0 h 1125363"/>
                    <a:gd name="connsiteX3" fmla="*/ 603923 w 671196"/>
                    <a:gd name="connsiteY3" fmla="*/ 271074 h 1125363"/>
                    <a:gd name="connsiteX4" fmla="*/ 671196 w 671196"/>
                    <a:gd name="connsiteY4" fmla="*/ 955790 h 1125363"/>
                    <a:gd name="connsiteX5" fmla="*/ 510501 w 671196"/>
                    <a:gd name="connsiteY5" fmla="*/ 1125363 h 1125363"/>
                    <a:gd name="connsiteX6" fmla="*/ 187328 w 671196"/>
                    <a:gd name="connsiteY6" fmla="*/ 1107608 h 1125363"/>
                    <a:gd name="connsiteX7" fmla="*/ 0 w 671196"/>
                    <a:gd name="connsiteY7" fmla="*/ 1062322 h 1125363"/>
                    <a:gd name="connsiteX8" fmla="*/ 57064 w 671196"/>
                    <a:gd name="connsiteY8" fmla="*/ 85778 h 1125363"/>
                    <a:gd name="connsiteX0" fmla="*/ 57064 w 671196"/>
                    <a:gd name="connsiteY0" fmla="*/ 85778 h 1125363"/>
                    <a:gd name="connsiteX1" fmla="*/ 243208 w 671196"/>
                    <a:gd name="connsiteY1" fmla="*/ 25400 h 1125363"/>
                    <a:gd name="connsiteX2" fmla="*/ 510501 w 671196"/>
                    <a:gd name="connsiteY2" fmla="*/ 0 h 1125363"/>
                    <a:gd name="connsiteX3" fmla="*/ 603923 w 671196"/>
                    <a:gd name="connsiteY3" fmla="*/ 271074 h 1125363"/>
                    <a:gd name="connsiteX4" fmla="*/ 671196 w 671196"/>
                    <a:gd name="connsiteY4" fmla="*/ 955790 h 1125363"/>
                    <a:gd name="connsiteX5" fmla="*/ 510501 w 671196"/>
                    <a:gd name="connsiteY5" fmla="*/ 1125363 h 1125363"/>
                    <a:gd name="connsiteX6" fmla="*/ 187328 w 671196"/>
                    <a:gd name="connsiteY6" fmla="*/ 1107608 h 1125363"/>
                    <a:gd name="connsiteX7" fmla="*/ 0 w 671196"/>
                    <a:gd name="connsiteY7" fmla="*/ 1062322 h 1125363"/>
                    <a:gd name="connsiteX8" fmla="*/ 57064 w 671196"/>
                    <a:gd name="connsiteY8" fmla="*/ 85778 h 1125363"/>
                    <a:gd name="connsiteX0" fmla="*/ 57064 w 671196"/>
                    <a:gd name="connsiteY0" fmla="*/ 85778 h 1125363"/>
                    <a:gd name="connsiteX1" fmla="*/ 222888 w 671196"/>
                    <a:gd name="connsiteY1" fmla="*/ 15240 h 1125363"/>
                    <a:gd name="connsiteX2" fmla="*/ 510501 w 671196"/>
                    <a:gd name="connsiteY2" fmla="*/ 0 h 1125363"/>
                    <a:gd name="connsiteX3" fmla="*/ 603923 w 671196"/>
                    <a:gd name="connsiteY3" fmla="*/ 271074 h 1125363"/>
                    <a:gd name="connsiteX4" fmla="*/ 671196 w 671196"/>
                    <a:gd name="connsiteY4" fmla="*/ 955790 h 1125363"/>
                    <a:gd name="connsiteX5" fmla="*/ 510501 w 671196"/>
                    <a:gd name="connsiteY5" fmla="*/ 1125363 h 1125363"/>
                    <a:gd name="connsiteX6" fmla="*/ 187328 w 671196"/>
                    <a:gd name="connsiteY6" fmla="*/ 1107608 h 1125363"/>
                    <a:gd name="connsiteX7" fmla="*/ 0 w 671196"/>
                    <a:gd name="connsiteY7" fmla="*/ 1062322 h 1125363"/>
                    <a:gd name="connsiteX8" fmla="*/ 57064 w 671196"/>
                    <a:gd name="connsiteY8" fmla="*/ 85778 h 1125363"/>
                    <a:gd name="connsiteX0" fmla="*/ 57064 w 671196"/>
                    <a:gd name="connsiteY0" fmla="*/ 85778 h 1125363"/>
                    <a:gd name="connsiteX1" fmla="*/ 222888 w 671196"/>
                    <a:gd name="connsiteY1" fmla="*/ 15240 h 1125363"/>
                    <a:gd name="connsiteX2" fmla="*/ 510501 w 671196"/>
                    <a:gd name="connsiteY2" fmla="*/ 0 h 1125363"/>
                    <a:gd name="connsiteX3" fmla="*/ 603923 w 671196"/>
                    <a:gd name="connsiteY3" fmla="*/ 271074 h 1125363"/>
                    <a:gd name="connsiteX4" fmla="*/ 671196 w 671196"/>
                    <a:gd name="connsiteY4" fmla="*/ 955790 h 1125363"/>
                    <a:gd name="connsiteX5" fmla="*/ 510501 w 671196"/>
                    <a:gd name="connsiteY5" fmla="*/ 1125363 h 1125363"/>
                    <a:gd name="connsiteX6" fmla="*/ 187328 w 671196"/>
                    <a:gd name="connsiteY6" fmla="*/ 1107608 h 1125363"/>
                    <a:gd name="connsiteX7" fmla="*/ 0 w 671196"/>
                    <a:gd name="connsiteY7" fmla="*/ 1062322 h 1125363"/>
                    <a:gd name="connsiteX8" fmla="*/ 57064 w 671196"/>
                    <a:gd name="connsiteY8" fmla="*/ 85778 h 1125363"/>
                    <a:gd name="connsiteX0" fmla="*/ 57064 w 671196"/>
                    <a:gd name="connsiteY0" fmla="*/ 70538 h 1110123"/>
                    <a:gd name="connsiteX1" fmla="*/ 222888 w 671196"/>
                    <a:gd name="connsiteY1" fmla="*/ 0 h 1110123"/>
                    <a:gd name="connsiteX2" fmla="*/ 535901 w 671196"/>
                    <a:gd name="connsiteY2" fmla="*/ 5080 h 1110123"/>
                    <a:gd name="connsiteX3" fmla="*/ 603923 w 671196"/>
                    <a:gd name="connsiteY3" fmla="*/ 255834 h 1110123"/>
                    <a:gd name="connsiteX4" fmla="*/ 671196 w 671196"/>
                    <a:gd name="connsiteY4" fmla="*/ 940550 h 1110123"/>
                    <a:gd name="connsiteX5" fmla="*/ 510501 w 671196"/>
                    <a:gd name="connsiteY5" fmla="*/ 1110123 h 1110123"/>
                    <a:gd name="connsiteX6" fmla="*/ 187328 w 671196"/>
                    <a:gd name="connsiteY6" fmla="*/ 1092368 h 1110123"/>
                    <a:gd name="connsiteX7" fmla="*/ 0 w 671196"/>
                    <a:gd name="connsiteY7" fmla="*/ 1047082 h 1110123"/>
                    <a:gd name="connsiteX8" fmla="*/ 57064 w 671196"/>
                    <a:gd name="connsiteY8" fmla="*/ 70538 h 1110123"/>
                    <a:gd name="connsiteX0" fmla="*/ 57064 w 671196"/>
                    <a:gd name="connsiteY0" fmla="*/ 70538 h 1110123"/>
                    <a:gd name="connsiteX1" fmla="*/ 222888 w 671196"/>
                    <a:gd name="connsiteY1" fmla="*/ 0 h 1110123"/>
                    <a:gd name="connsiteX2" fmla="*/ 535901 w 671196"/>
                    <a:gd name="connsiteY2" fmla="*/ 5080 h 1110123"/>
                    <a:gd name="connsiteX3" fmla="*/ 603923 w 671196"/>
                    <a:gd name="connsiteY3" fmla="*/ 255834 h 1110123"/>
                    <a:gd name="connsiteX4" fmla="*/ 671196 w 671196"/>
                    <a:gd name="connsiteY4" fmla="*/ 940550 h 1110123"/>
                    <a:gd name="connsiteX5" fmla="*/ 510501 w 671196"/>
                    <a:gd name="connsiteY5" fmla="*/ 1110123 h 1110123"/>
                    <a:gd name="connsiteX6" fmla="*/ 187328 w 671196"/>
                    <a:gd name="connsiteY6" fmla="*/ 1092368 h 1110123"/>
                    <a:gd name="connsiteX7" fmla="*/ 0 w 671196"/>
                    <a:gd name="connsiteY7" fmla="*/ 1047082 h 1110123"/>
                    <a:gd name="connsiteX8" fmla="*/ 57064 w 671196"/>
                    <a:gd name="connsiteY8" fmla="*/ 70538 h 1110123"/>
                    <a:gd name="connsiteX0" fmla="*/ 57064 w 671196"/>
                    <a:gd name="connsiteY0" fmla="*/ 92025 h 1131610"/>
                    <a:gd name="connsiteX1" fmla="*/ 222888 w 671196"/>
                    <a:gd name="connsiteY1" fmla="*/ 21487 h 1131610"/>
                    <a:gd name="connsiteX2" fmla="*/ 535901 w 671196"/>
                    <a:gd name="connsiteY2" fmla="*/ 26567 h 1131610"/>
                    <a:gd name="connsiteX3" fmla="*/ 603923 w 671196"/>
                    <a:gd name="connsiteY3" fmla="*/ 277321 h 1131610"/>
                    <a:gd name="connsiteX4" fmla="*/ 671196 w 671196"/>
                    <a:gd name="connsiteY4" fmla="*/ 962037 h 1131610"/>
                    <a:gd name="connsiteX5" fmla="*/ 510501 w 671196"/>
                    <a:gd name="connsiteY5" fmla="*/ 1131610 h 1131610"/>
                    <a:gd name="connsiteX6" fmla="*/ 187328 w 671196"/>
                    <a:gd name="connsiteY6" fmla="*/ 1113855 h 1131610"/>
                    <a:gd name="connsiteX7" fmla="*/ 0 w 671196"/>
                    <a:gd name="connsiteY7" fmla="*/ 1068569 h 1131610"/>
                    <a:gd name="connsiteX8" fmla="*/ 57064 w 671196"/>
                    <a:gd name="connsiteY8" fmla="*/ 92025 h 1131610"/>
                    <a:gd name="connsiteX0" fmla="*/ 57064 w 671196"/>
                    <a:gd name="connsiteY0" fmla="*/ 72116 h 1111701"/>
                    <a:gd name="connsiteX1" fmla="*/ 222888 w 671196"/>
                    <a:gd name="connsiteY1" fmla="*/ 1578 h 1111701"/>
                    <a:gd name="connsiteX2" fmla="*/ 540981 w 671196"/>
                    <a:gd name="connsiteY2" fmla="*/ 42218 h 1111701"/>
                    <a:gd name="connsiteX3" fmla="*/ 603923 w 671196"/>
                    <a:gd name="connsiteY3" fmla="*/ 257412 h 1111701"/>
                    <a:gd name="connsiteX4" fmla="*/ 671196 w 671196"/>
                    <a:gd name="connsiteY4" fmla="*/ 942128 h 1111701"/>
                    <a:gd name="connsiteX5" fmla="*/ 510501 w 671196"/>
                    <a:gd name="connsiteY5" fmla="*/ 1111701 h 1111701"/>
                    <a:gd name="connsiteX6" fmla="*/ 187328 w 671196"/>
                    <a:gd name="connsiteY6" fmla="*/ 1093946 h 1111701"/>
                    <a:gd name="connsiteX7" fmla="*/ 0 w 671196"/>
                    <a:gd name="connsiteY7" fmla="*/ 1048660 h 1111701"/>
                    <a:gd name="connsiteX8" fmla="*/ 57064 w 671196"/>
                    <a:gd name="connsiteY8" fmla="*/ 72116 h 1111701"/>
                    <a:gd name="connsiteX0" fmla="*/ 57064 w 671196"/>
                    <a:gd name="connsiteY0" fmla="*/ 72116 h 1111701"/>
                    <a:gd name="connsiteX1" fmla="*/ 222888 w 671196"/>
                    <a:gd name="connsiteY1" fmla="*/ 1578 h 1111701"/>
                    <a:gd name="connsiteX2" fmla="*/ 540981 w 671196"/>
                    <a:gd name="connsiteY2" fmla="*/ 42218 h 1111701"/>
                    <a:gd name="connsiteX3" fmla="*/ 603923 w 671196"/>
                    <a:gd name="connsiteY3" fmla="*/ 257412 h 1111701"/>
                    <a:gd name="connsiteX4" fmla="*/ 671196 w 671196"/>
                    <a:gd name="connsiteY4" fmla="*/ 942128 h 1111701"/>
                    <a:gd name="connsiteX5" fmla="*/ 510501 w 671196"/>
                    <a:gd name="connsiteY5" fmla="*/ 1111701 h 1111701"/>
                    <a:gd name="connsiteX6" fmla="*/ 187328 w 671196"/>
                    <a:gd name="connsiteY6" fmla="*/ 1093946 h 1111701"/>
                    <a:gd name="connsiteX7" fmla="*/ 0 w 671196"/>
                    <a:gd name="connsiteY7" fmla="*/ 1048660 h 1111701"/>
                    <a:gd name="connsiteX8" fmla="*/ 57064 w 671196"/>
                    <a:gd name="connsiteY8" fmla="*/ 72116 h 1111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1196" h="1111701">
                      <a:moveTo>
                        <a:pt x="57064" y="72116"/>
                      </a:moveTo>
                      <a:cubicBezTo>
                        <a:pt x="57064" y="27494"/>
                        <a:pt x="178266" y="1578"/>
                        <a:pt x="222888" y="1578"/>
                      </a:cubicBezTo>
                      <a:cubicBezTo>
                        <a:pt x="327226" y="3271"/>
                        <a:pt x="390923" y="-15355"/>
                        <a:pt x="540981" y="42218"/>
                      </a:cubicBezTo>
                      <a:cubicBezTo>
                        <a:pt x="605923" y="123498"/>
                        <a:pt x="582221" y="107427"/>
                        <a:pt x="603923" y="257412"/>
                      </a:cubicBezTo>
                      <a:cubicBezTo>
                        <a:pt x="625625" y="407397"/>
                        <a:pt x="671196" y="611993"/>
                        <a:pt x="671196" y="942128"/>
                      </a:cubicBezTo>
                      <a:cubicBezTo>
                        <a:pt x="671196" y="986750"/>
                        <a:pt x="555123" y="1111701"/>
                        <a:pt x="510501" y="1111701"/>
                      </a:cubicBezTo>
                      <a:lnTo>
                        <a:pt x="187328" y="1093946"/>
                      </a:lnTo>
                      <a:cubicBezTo>
                        <a:pt x="142706" y="1093946"/>
                        <a:pt x="0" y="1093282"/>
                        <a:pt x="0" y="1048660"/>
                      </a:cubicBezTo>
                      <a:cubicBezTo>
                        <a:pt x="19021" y="723145"/>
                        <a:pt x="-7677" y="387471"/>
                        <a:pt x="57064" y="7211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3" name="角丸四角形 11">
                  <a:extLst>
                    <a:ext uri="{FF2B5EF4-FFF2-40B4-BE49-F238E27FC236}">
                      <a16:creationId xmlns:a16="http://schemas.microsoft.com/office/drawing/2014/main" id="{1FB0B443-528B-4CC9-2399-69CC411609A1}"/>
                    </a:ext>
                  </a:extLst>
                </p:cNvPr>
                <p:cNvSpPr/>
                <p:nvPr/>
              </p:nvSpPr>
              <p:spPr>
                <a:xfrm rot="10175875">
                  <a:off x="3875945" y="3220722"/>
                  <a:ext cx="385962" cy="467708"/>
                </a:xfrm>
                <a:custGeom>
                  <a:avLst/>
                  <a:gdLst>
                    <a:gd name="connsiteX0" fmla="*/ 0 w 452449"/>
                    <a:gd name="connsiteY0" fmla="*/ 75410 h 541191"/>
                    <a:gd name="connsiteX1" fmla="*/ 75410 w 452449"/>
                    <a:gd name="connsiteY1" fmla="*/ 0 h 541191"/>
                    <a:gd name="connsiteX2" fmla="*/ 377039 w 452449"/>
                    <a:gd name="connsiteY2" fmla="*/ 0 h 541191"/>
                    <a:gd name="connsiteX3" fmla="*/ 452449 w 452449"/>
                    <a:gd name="connsiteY3" fmla="*/ 75410 h 541191"/>
                    <a:gd name="connsiteX4" fmla="*/ 452449 w 452449"/>
                    <a:gd name="connsiteY4" fmla="*/ 465781 h 541191"/>
                    <a:gd name="connsiteX5" fmla="*/ 377039 w 452449"/>
                    <a:gd name="connsiteY5" fmla="*/ 541191 h 541191"/>
                    <a:gd name="connsiteX6" fmla="*/ 75410 w 452449"/>
                    <a:gd name="connsiteY6" fmla="*/ 541191 h 541191"/>
                    <a:gd name="connsiteX7" fmla="*/ 0 w 452449"/>
                    <a:gd name="connsiteY7" fmla="*/ 465781 h 541191"/>
                    <a:gd name="connsiteX8" fmla="*/ 0 w 452449"/>
                    <a:gd name="connsiteY8" fmla="*/ 75410 h 541191"/>
                    <a:gd name="connsiteX0" fmla="*/ 0 w 452449"/>
                    <a:gd name="connsiteY0" fmla="*/ 75410 h 541191"/>
                    <a:gd name="connsiteX1" fmla="*/ 75410 w 452449"/>
                    <a:gd name="connsiteY1" fmla="*/ 0 h 541191"/>
                    <a:gd name="connsiteX2" fmla="*/ 377039 w 452449"/>
                    <a:gd name="connsiteY2" fmla="*/ 0 h 541191"/>
                    <a:gd name="connsiteX3" fmla="*/ 452449 w 452449"/>
                    <a:gd name="connsiteY3" fmla="*/ 75410 h 541191"/>
                    <a:gd name="connsiteX4" fmla="*/ 452449 w 452449"/>
                    <a:gd name="connsiteY4" fmla="*/ 465781 h 541191"/>
                    <a:gd name="connsiteX5" fmla="*/ 377039 w 452449"/>
                    <a:gd name="connsiteY5" fmla="*/ 541191 h 541191"/>
                    <a:gd name="connsiteX6" fmla="*/ 192885 w 452449"/>
                    <a:gd name="connsiteY6" fmla="*/ 414191 h 541191"/>
                    <a:gd name="connsiteX7" fmla="*/ 0 w 452449"/>
                    <a:gd name="connsiteY7" fmla="*/ 465781 h 541191"/>
                    <a:gd name="connsiteX8" fmla="*/ 0 w 452449"/>
                    <a:gd name="connsiteY8" fmla="*/ 75410 h 541191"/>
                    <a:gd name="connsiteX0" fmla="*/ 0 w 452449"/>
                    <a:gd name="connsiteY0" fmla="*/ 75410 h 541191"/>
                    <a:gd name="connsiteX1" fmla="*/ 75410 w 452449"/>
                    <a:gd name="connsiteY1" fmla="*/ 0 h 541191"/>
                    <a:gd name="connsiteX2" fmla="*/ 377039 w 452449"/>
                    <a:gd name="connsiteY2" fmla="*/ 0 h 541191"/>
                    <a:gd name="connsiteX3" fmla="*/ 452449 w 452449"/>
                    <a:gd name="connsiteY3" fmla="*/ 75410 h 541191"/>
                    <a:gd name="connsiteX4" fmla="*/ 452449 w 452449"/>
                    <a:gd name="connsiteY4" fmla="*/ 465781 h 541191"/>
                    <a:gd name="connsiteX5" fmla="*/ 377039 w 452449"/>
                    <a:gd name="connsiteY5" fmla="*/ 541191 h 541191"/>
                    <a:gd name="connsiteX6" fmla="*/ 192885 w 452449"/>
                    <a:gd name="connsiteY6" fmla="*/ 414191 h 541191"/>
                    <a:gd name="connsiteX7" fmla="*/ 136525 w 452449"/>
                    <a:gd name="connsiteY7" fmla="*/ 243531 h 541191"/>
                    <a:gd name="connsiteX8" fmla="*/ 0 w 452449"/>
                    <a:gd name="connsiteY8" fmla="*/ 75410 h 541191"/>
                    <a:gd name="connsiteX0" fmla="*/ 0 w 452449"/>
                    <a:gd name="connsiteY0" fmla="*/ 78585 h 544366"/>
                    <a:gd name="connsiteX1" fmla="*/ 227810 w 452449"/>
                    <a:gd name="connsiteY1" fmla="*/ 0 h 544366"/>
                    <a:gd name="connsiteX2" fmla="*/ 377039 w 452449"/>
                    <a:gd name="connsiteY2" fmla="*/ 3175 h 544366"/>
                    <a:gd name="connsiteX3" fmla="*/ 452449 w 452449"/>
                    <a:gd name="connsiteY3" fmla="*/ 78585 h 544366"/>
                    <a:gd name="connsiteX4" fmla="*/ 452449 w 452449"/>
                    <a:gd name="connsiteY4" fmla="*/ 468956 h 544366"/>
                    <a:gd name="connsiteX5" fmla="*/ 377039 w 452449"/>
                    <a:gd name="connsiteY5" fmla="*/ 544366 h 544366"/>
                    <a:gd name="connsiteX6" fmla="*/ 192885 w 452449"/>
                    <a:gd name="connsiteY6" fmla="*/ 417366 h 544366"/>
                    <a:gd name="connsiteX7" fmla="*/ 136525 w 452449"/>
                    <a:gd name="connsiteY7" fmla="*/ 246706 h 544366"/>
                    <a:gd name="connsiteX8" fmla="*/ 0 w 452449"/>
                    <a:gd name="connsiteY8" fmla="*/ 78585 h 544366"/>
                    <a:gd name="connsiteX0" fmla="*/ 0 w 315924"/>
                    <a:gd name="connsiteY0" fmla="*/ 246706 h 544366"/>
                    <a:gd name="connsiteX1" fmla="*/ 91285 w 315924"/>
                    <a:gd name="connsiteY1" fmla="*/ 0 h 544366"/>
                    <a:gd name="connsiteX2" fmla="*/ 240514 w 315924"/>
                    <a:gd name="connsiteY2" fmla="*/ 3175 h 544366"/>
                    <a:gd name="connsiteX3" fmla="*/ 315924 w 315924"/>
                    <a:gd name="connsiteY3" fmla="*/ 78585 h 544366"/>
                    <a:gd name="connsiteX4" fmla="*/ 315924 w 315924"/>
                    <a:gd name="connsiteY4" fmla="*/ 468956 h 544366"/>
                    <a:gd name="connsiteX5" fmla="*/ 240514 w 315924"/>
                    <a:gd name="connsiteY5" fmla="*/ 544366 h 544366"/>
                    <a:gd name="connsiteX6" fmla="*/ 56360 w 315924"/>
                    <a:gd name="connsiteY6" fmla="*/ 417366 h 544366"/>
                    <a:gd name="connsiteX7" fmla="*/ 0 w 315924"/>
                    <a:gd name="connsiteY7" fmla="*/ 246706 h 544366"/>
                    <a:gd name="connsiteX0" fmla="*/ 0 w 315924"/>
                    <a:gd name="connsiteY0" fmla="*/ 246706 h 489993"/>
                    <a:gd name="connsiteX1" fmla="*/ 91285 w 315924"/>
                    <a:gd name="connsiteY1" fmla="*/ 0 h 489993"/>
                    <a:gd name="connsiteX2" fmla="*/ 240514 w 315924"/>
                    <a:gd name="connsiteY2" fmla="*/ 3175 h 489993"/>
                    <a:gd name="connsiteX3" fmla="*/ 315924 w 315924"/>
                    <a:gd name="connsiteY3" fmla="*/ 78585 h 489993"/>
                    <a:gd name="connsiteX4" fmla="*/ 315924 w 315924"/>
                    <a:gd name="connsiteY4" fmla="*/ 468956 h 489993"/>
                    <a:gd name="connsiteX5" fmla="*/ 56360 w 315924"/>
                    <a:gd name="connsiteY5" fmla="*/ 417366 h 489993"/>
                    <a:gd name="connsiteX6" fmla="*/ 0 w 315924"/>
                    <a:gd name="connsiteY6" fmla="*/ 246706 h 489993"/>
                    <a:gd name="connsiteX0" fmla="*/ 0 w 315924"/>
                    <a:gd name="connsiteY0" fmla="*/ 306331 h 549618"/>
                    <a:gd name="connsiteX1" fmla="*/ 91285 w 315924"/>
                    <a:gd name="connsiteY1" fmla="*/ 59625 h 549618"/>
                    <a:gd name="connsiteX2" fmla="*/ 240514 w 315924"/>
                    <a:gd name="connsiteY2" fmla="*/ 62800 h 549618"/>
                    <a:gd name="connsiteX3" fmla="*/ 315924 w 315924"/>
                    <a:gd name="connsiteY3" fmla="*/ 138210 h 549618"/>
                    <a:gd name="connsiteX4" fmla="*/ 315924 w 315924"/>
                    <a:gd name="connsiteY4" fmla="*/ 528581 h 549618"/>
                    <a:gd name="connsiteX5" fmla="*/ 56360 w 315924"/>
                    <a:gd name="connsiteY5" fmla="*/ 476991 h 549618"/>
                    <a:gd name="connsiteX6" fmla="*/ 0 w 315924"/>
                    <a:gd name="connsiteY6" fmla="*/ 306331 h 549618"/>
                    <a:gd name="connsiteX0" fmla="*/ 0 w 315924"/>
                    <a:gd name="connsiteY0" fmla="*/ 306331 h 549618"/>
                    <a:gd name="connsiteX1" fmla="*/ 91285 w 315924"/>
                    <a:gd name="connsiteY1" fmla="*/ 59625 h 549618"/>
                    <a:gd name="connsiteX2" fmla="*/ 240514 w 315924"/>
                    <a:gd name="connsiteY2" fmla="*/ 62800 h 549618"/>
                    <a:gd name="connsiteX3" fmla="*/ 315924 w 315924"/>
                    <a:gd name="connsiteY3" fmla="*/ 138210 h 549618"/>
                    <a:gd name="connsiteX4" fmla="*/ 315924 w 315924"/>
                    <a:gd name="connsiteY4" fmla="*/ 528581 h 549618"/>
                    <a:gd name="connsiteX5" fmla="*/ 56360 w 315924"/>
                    <a:gd name="connsiteY5" fmla="*/ 476991 h 549618"/>
                    <a:gd name="connsiteX6" fmla="*/ 0 w 315924"/>
                    <a:gd name="connsiteY6" fmla="*/ 306331 h 549618"/>
                    <a:gd name="connsiteX0" fmla="*/ 0 w 315924"/>
                    <a:gd name="connsiteY0" fmla="*/ 251356 h 494643"/>
                    <a:gd name="connsiteX1" fmla="*/ 91285 w 315924"/>
                    <a:gd name="connsiteY1" fmla="*/ 4650 h 494643"/>
                    <a:gd name="connsiteX2" fmla="*/ 240514 w 315924"/>
                    <a:gd name="connsiteY2" fmla="*/ 7825 h 494643"/>
                    <a:gd name="connsiteX3" fmla="*/ 315924 w 315924"/>
                    <a:gd name="connsiteY3" fmla="*/ 83235 h 494643"/>
                    <a:gd name="connsiteX4" fmla="*/ 315924 w 315924"/>
                    <a:gd name="connsiteY4" fmla="*/ 473606 h 494643"/>
                    <a:gd name="connsiteX5" fmla="*/ 56360 w 315924"/>
                    <a:gd name="connsiteY5" fmla="*/ 422016 h 494643"/>
                    <a:gd name="connsiteX6" fmla="*/ 0 w 315924"/>
                    <a:gd name="connsiteY6" fmla="*/ 251356 h 494643"/>
                    <a:gd name="connsiteX0" fmla="*/ 18538 w 334462"/>
                    <a:gd name="connsiteY0" fmla="*/ 251356 h 494643"/>
                    <a:gd name="connsiteX1" fmla="*/ 109823 w 334462"/>
                    <a:gd name="connsiteY1" fmla="*/ 4650 h 494643"/>
                    <a:gd name="connsiteX2" fmla="*/ 259052 w 334462"/>
                    <a:gd name="connsiteY2" fmla="*/ 7825 h 494643"/>
                    <a:gd name="connsiteX3" fmla="*/ 334462 w 334462"/>
                    <a:gd name="connsiteY3" fmla="*/ 83235 h 494643"/>
                    <a:gd name="connsiteX4" fmla="*/ 334462 w 334462"/>
                    <a:gd name="connsiteY4" fmla="*/ 473606 h 494643"/>
                    <a:gd name="connsiteX5" fmla="*/ 74898 w 334462"/>
                    <a:gd name="connsiteY5" fmla="*/ 422016 h 494643"/>
                    <a:gd name="connsiteX6" fmla="*/ 18538 w 334462"/>
                    <a:gd name="connsiteY6" fmla="*/ 251356 h 494643"/>
                    <a:gd name="connsiteX0" fmla="*/ 0 w 369899"/>
                    <a:gd name="connsiteY0" fmla="*/ 302156 h 494643"/>
                    <a:gd name="connsiteX1" fmla="*/ 145260 w 369899"/>
                    <a:gd name="connsiteY1" fmla="*/ 4650 h 494643"/>
                    <a:gd name="connsiteX2" fmla="*/ 294489 w 369899"/>
                    <a:gd name="connsiteY2" fmla="*/ 7825 h 494643"/>
                    <a:gd name="connsiteX3" fmla="*/ 369899 w 369899"/>
                    <a:gd name="connsiteY3" fmla="*/ 83235 h 494643"/>
                    <a:gd name="connsiteX4" fmla="*/ 369899 w 369899"/>
                    <a:gd name="connsiteY4" fmla="*/ 473606 h 494643"/>
                    <a:gd name="connsiteX5" fmla="*/ 110335 w 369899"/>
                    <a:gd name="connsiteY5" fmla="*/ 422016 h 494643"/>
                    <a:gd name="connsiteX6" fmla="*/ 0 w 369899"/>
                    <a:gd name="connsiteY6" fmla="*/ 302156 h 494643"/>
                    <a:gd name="connsiteX0" fmla="*/ 0 w 369899"/>
                    <a:gd name="connsiteY0" fmla="*/ 302156 h 497107"/>
                    <a:gd name="connsiteX1" fmla="*/ 145260 w 369899"/>
                    <a:gd name="connsiteY1" fmla="*/ 4650 h 497107"/>
                    <a:gd name="connsiteX2" fmla="*/ 294489 w 369899"/>
                    <a:gd name="connsiteY2" fmla="*/ 7825 h 497107"/>
                    <a:gd name="connsiteX3" fmla="*/ 369899 w 369899"/>
                    <a:gd name="connsiteY3" fmla="*/ 83235 h 497107"/>
                    <a:gd name="connsiteX4" fmla="*/ 369899 w 369899"/>
                    <a:gd name="connsiteY4" fmla="*/ 473606 h 497107"/>
                    <a:gd name="connsiteX5" fmla="*/ 84935 w 369899"/>
                    <a:gd name="connsiteY5" fmla="*/ 434716 h 497107"/>
                    <a:gd name="connsiteX6" fmla="*/ 0 w 369899"/>
                    <a:gd name="connsiteY6" fmla="*/ 302156 h 497107"/>
                    <a:gd name="connsiteX0" fmla="*/ 0 w 369899"/>
                    <a:gd name="connsiteY0" fmla="*/ 302156 h 493903"/>
                    <a:gd name="connsiteX1" fmla="*/ 145260 w 369899"/>
                    <a:gd name="connsiteY1" fmla="*/ 4650 h 493903"/>
                    <a:gd name="connsiteX2" fmla="*/ 294489 w 369899"/>
                    <a:gd name="connsiteY2" fmla="*/ 7825 h 493903"/>
                    <a:gd name="connsiteX3" fmla="*/ 369899 w 369899"/>
                    <a:gd name="connsiteY3" fmla="*/ 83235 h 493903"/>
                    <a:gd name="connsiteX4" fmla="*/ 369899 w 369899"/>
                    <a:gd name="connsiteY4" fmla="*/ 473606 h 493903"/>
                    <a:gd name="connsiteX5" fmla="*/ 84935 w 369899"/>
                    <a:gd name="connsiteY5" fmla="*/ 434716 h 493903"/>
                    <a:gd name="connsiteX6" fmla="*/ 0 w 369899"/>
                    <a:gd name="connsiteY6" fmla="*/ 302156 h 493903"/>
                    <a:gd name="connsiteX0" fmla="*/ 0 w 369899"/>
                    <a:gd name="connsiteY0" fmla="*/ 302156 h 455179"/>
                    <a:gd name="connsiteX1" fmla="*/ 145260 w 369899"/>
                    <a:gd name="connsiteY1" fmla="*/ 4650 h 455179"/>
                    <a:gd name="connsiteX2" fmla="*/ 294489 w 369899"/>
                    <a:gd name="connsiteY2" fmla="*/ 7825 h 455179"/>
                    <a:gd name="connsiteX3" fmla="*/ 369899 w 369899"/>
                    <a:gd name="connsiteY3" fmla="*/ 83235 h 455179"/>
                    <a:gd name="connsiteX4" fmla="*/ 341324 w 369899"/>
                    <a:gd name="connsiteY4" fmla="*/ 419631 h 455179"/>
                    <a:gd name="connsiteX5" fmla="*/ 84935 w 369899"/>
                    <a:gd name="connsiteY5" fmla="*/ 434716 h 455179"/>
                    <a:gd name="connsiteX6" fmla="*/ 0 w 369899"/>
                    <a:gd name="connsiteY6" fmla="*/ 302156 h 455179"/>
                    <a:gd name="connsiteX0" fmla="*/ 0 w 369899"/>
                    <a:gd name="connsiteY0" fmla="*/ 302156 h 468262"/>
                    <a:gd name="connsiteX1" fmla="*/ 145260 w 369899"/>
                    <a:gd name="connsiteY1" fmla="*/ 4650 h 468262"/>
                    <a:gd name="connsiteX2" fmla="*/ 294489 w 369899"/>
                    <a:gd name="connsiteY2" fmla="*/ 7825 h 468262"/>
                    <a:gd name="connsiteX3" fmla="*/ 369899 w 369899"/>
                    <a:gd name="connsiteY3" fmla="*/ 83235 h 468262"/>
                    <a:gd name="connsiteX4" fmla="*/ 277927 w 369899"/>
                    <a:gd name="connsiteY4" fmla="*/ 440522 h 468262"/>
                    <a:gd name="connsiteX5" fmla="*/ 84935 w 369899"/>
                    <a:gd name="connsiteY5" fmla="*/ 434716 h 468262"/>
                    <a:gd name="connsiteX6" fmla="*/ 0 w 369899"/>
                    <a:gd name="connsiteY6" fmla="*/ 302156 h 468262"/>
                    <a:gd name="connsiteX0" fmla="*/ 10605 w 380504"/>
                    <a:gd name="connsiteY0" fmla="*/ 302156 h 468262"/>
                    <a:gd name="connsiteX1" fmla="*/ 155865 w 380504"/>
                    <a:gd name="connsiteY1" fmla="*/ 4650 h 468262"/>
                    <a:gd name="connsiteX2" fmla="*/ 305094 w 380504"/>
                    <a:gd name="connsiteY2" fmla="*/ 7825 h 468262"/>
                    <a:gd name="connsiteX3" fmla="*/ 380504 w 380504"/>
                    <a:gd name="connsiteY3" fmla="*/ 83235 h 468262"/>
                    <a:gd name="connsiteX4" fmla="*/ 288532 w 380504"/>
                    <a:gd name="connsiteY4" fmla="*/ 440522 h 468262"/>
                    <a:gd name="connsiteX5" fmla="*/ 95540 w 380504"/>
                    <a:gd name="connsiteY5" fmla="*/ 434716 h 468262"/>
                    <a:gd name="connsiteX6" fmla="*/ 10605 w 380504"/>
                    <a:gd name="connsiteY6" fmla="*/ 302156 h 468262"/>
                    <a:gd name="connsiteX0" fmla="*/ 10605 w 380504"/>
                    <a:gd name="connsiteY0" fmla="*/ 302156 h 468262"/>
                    <a:gd name="connsiteX1" fmla="*/ 155865 w 380504"/>
                    <a:gd name="connsiteY1" fmla="*/ 4650 h 468262"/>
                    <a:gd name="connsiteX2" fmla="*/ 305094 w 380504"/>
                    <a:gd name="connsiteY2" fmla="*/ 7825 h 468262"/>
                    <a:gd name="connsiteX3" fmla="*/ 380504 w 380504"/>
                    <a:gd name="connsiteY3" fmla="*/ 83235 h 468262"/>
                    <a:gd name="connsiteX4" fmla="*/ 288532 w 380504"/>
                    <a:gd name="connsiteY4" fmla="*/ 440522 h 468262"/>
                    <a:gd name="connsiteX5" fmla="*/ 95540 w 380504"/>
                    <a:gd name="connsiteY5" fmla="*/ 434716 h 468262"/>
                    <a:gd name="connsiteX6" fmla="*/ 10605 w 380504"/>
                    <a:gd name="connsiteY6" fmla="*/ 302156 h 468262"/>
                    <a:gd name="connsiteX0" fmla="*/ 4065 w 373964"/>
                    <a:gd name="connsiteY0" fmla="*/ 302156 h 468262"/>
                    <a:gd name="connsiteX1" fmla="*/ 149325 w 373964"/>
                    <a:gd name="connsiteY1" fmla="*/ 4650 h 468262"/>
                    <a:gd name="connsiteX2" fmla="*/ 298554 w 373964"/>
                    <a:gd name="connsiteY2" fmla="*/ 7825 h 468262"/>
                    <a:gd name="connsiteX3" fmla="*/ 373964 w 373964"/>
                    <a:gd name="connsiteY3" fmla="*/ 83235 h 468262"/>
                    <a:gd name="connsiteX4" fmla="*/ 281992 w 373964"/>
                    <a:gd name="connsiteY4" fmla="*/ 440522 h 468262"/>
                    <a:gd name="connsiteX5" fmla="*/ 89000 w 373964"/>
                    <a:gd name="connsiteY5" fmla="*/ 434716 h 468262"/>
                    <a:gd name="connsiteX6" fmla="*/ 4065 w 373964"/>
                    <a:gd name="connsiteY6" fmla="*/ 302156 h 468262"/>
                    <a:gd name="connsiteX0" fmla="*/ 35014 w 404913"/>
                    <a:gd name="connsiteY0" fmla="*/ 300916 h 467022"/>
                    <a:gd name="connsiteX1" fmla="*/ 103284 w 404913"/>
                    <a:gd name="connsiteY1" fmla="*/ 5008 h 467022"/>
                    <a:gd name="connsiteX2" fmla="*/ 329503 w 404913"/>
                    <a:gd name="connsiteY2" fmla="*/ 6585 h 467022"/>
                    <a:gd name="connsiteX3" fmla="*/ 404913 w 404913"/>
                    <a:gd name="connsiteY3" fmla="*/ 81995 h 467022"/>
                    <a:gd name="connsiteX4" fmla="*/ 312941 w 404913"/>
                    <a:gd name="connsiteY4" fmla="*/ 439282 h 467022"/>
                    <a:gd name="connsiteX5" fmla="*/ 119949 w 404913"/>
                    <a:gd name="connsiteY5" fmla="*/ 433476 h 467022"/>
                    <a:gd name="connsiteX6" fmla="*/ 35014 w 404913"/>
                    <a:gd name="connsiteY6" fmla="*/ 300916 h 467022"/>
                    <a:gd name="connsiteX0" fmla="*/ 4065 w 373964"/>
                    <a:gd name="connsiteY0" fmla="*/ 300916 h 467022"/>
                    <a:gd name="connsiteX1" fmla="*/ 72335 w 373964"/>
                    <a:gd name="connsiteY1" fmla="*/ 5008 h 467022"/>
                    <a:gd name="connsiteX2" fmla="*/ 298554 w 373964"/>
                    <a:gd name="connsiteY2" fmla="*/ 6585 h 467022"/>
                    <a:gd name="connsiteX3" fmla="*/ 373964 w 373964"/>
                    <a:gd name="connsiteY3" fmla="*/ 81995 h 467022"/>
                    <a:gd name="connsiteX4" fmla="*/ 281992 w 373964"/>
                    <a:gd name="connsiteY4" fmla="*/ 439282 h 467022"/>
                    <a:gd name="connsiteX5" fmla="*/ 89000 w 373964"/>
                    <a:gd name="connsiteY5" fmla="*/ 433476 h 467022"/>
                    <a:gd name="connsiteX6" fmla="*/ 4065 w 373964"/>
                    <a:gd name="connsiteY6" fmla="*/ 300916 h 467022"/>
                    <a:gd name="connsiteX0" fmla="*/ 4065 w 373964"/>
                    <a:gd name="connsiteY0" fmla="*/ 298379 h 464485"/>
                    <a:gd name="connsiteX1" fmla="*/ 72335 w 373964"/>
                    <a:gd name="connsiteY1" fmla="*/ 2471 h 464485"/>
                    <a:gd name="connsiteX2" fmla="*/ 313525 w 373964"/>
                    <a:gd name="connsiteY2" fmla="*/ 25112 h 464485"/>
                    <a:gd name="connsiteX3" fmla="*/ 373964 w 373964"/>
                    <a:gd name="connsiteY3" fmla="*/ 79458 h 464485"/>
                    <a:gd name="connsiteX4" fmla="*/ 281992 w 373964"/>
                    <a:gd name="connsiteY4" fmla="*/ 436745 h 464485"/>
                    <a:gd name="connsiteX5" fmla="*/ 89000 w 373964"/>
                    <a:gd name="connsiteY5" fmla="*/ 430939 h 464485"/>
                    <a:gd name="connsiteX6" fmla="*/ 4065 w 373964"/>
                    <a:gd name="connsiteY6" fmla="*/ 298379 h 464485"/>
                    <a:gd name="connsiteX0" fmla="*/ 4065 w 373964"/>
                    <a:gd name="connsiteY0" fmla="*/ 302967 h 469073"/>
                    <a:gd name="connsiteX1" fmla="*/ 72335 w 373964"/>
                    <a:gd name="connsiteY1" fmla="*/ 7059 h 469073"/>
                    <a:gd name="connsiteX2" fmla="*/ 313525 w 373964"/>
                    <a:gd name="connsiteY2" fmla="*/ 29700 h 469073"/>
                    <a:gd name="connsiteX3" fmla="*/ 373964 w 373964"/>
                    <a:gd name="connsiteY3" fmla="*/ 84046 h 469073"/>
                    <a:gd name="connsiteX4" fmla="*/ 281992 w 373964"/>
                    <a:gd name="connsiteY4" fmla="*/ 441333 h 469073"/>
                    <a:gd name="connsiteX5" fmla="*/ 89000 w 373964"/>
                    <a:gd name="connsiteY5" fmla="*/ 435527 h 469073"/>
                    <a:gd name="connsiteX6" fmla="*/ 4065 w 373964"/>
                    <a:gd name="connsiteY6" fmla="*/ 302967 h 469073"/>
                    <a:gd name="connsiteX0" fmla="*/ 4065 w 380528"/>
                    <a:gd name="connsiteY0" fmla="*/ 302967 h 469073"/>
                    <a:gd name="connsiteX1" fmla="*/ 72335 w 380528"/>
                    <a:gd name="connsiteY1" fmla="*/ 7059 h 469073"/>
                    <a:gd name="connsiteX2" fmla="*/ 313525 w 380528"/>
                    <a:gd name="connsiteY2" fmla="*/ 29700 h 469073"/>
                    <a:gd name="connsiteX3" fmla="*/ 373964 w 380528"/>
                    <a:gd name="connsiteY3" fmla="*/ 84046 h 469073"/>
                    <a:gd name="connsiteX4" fmla="*/ 281992 w 380528"/>
                    <a:gd name="connsiteY4" fmla="*/ 441333 h 469073"/>
                    <a:gd name="connsiteX5" fmla="*/ 89000 w 380528"/>
                    <a:gd name="connsiteY5" fmla="*/ 435527 h 469073"/>
                    <a:gd name="connsiteX6" fmla="*/ 4065 w 380528"/>
                    <a:gd name="connsiteY6" fmla="*/ 302967 h 469073"/>
                    <a:gd name="connsiteX0" fmla="*/ 4065 w 375620"/>
                    <a:gd name="connsiteY0" fmla="*/ 302967 h 469073"/>
                    <a:gd name="connsiteX1" fmla="*/ 72335 w 375620"/>
                    <a:gd name="connsiteY1" fmla="*/ 7059 h 469073"/>
                    <a:gd name="connsiteX2" fmla="*/ 313525 w 375620"/>
                    <a:gd name="connsiteY2" fmla="*/ 29700 h 469073"/>
                    <a:gd name="connsiteX3" fmla="*/ 365314 w 375620"/>
                    <a:gd name="connsiteY3" fmla="*/ 127761 h 469073"/>
                    <a:gd name="connsiteX4" fmla="*/ 281992 w 375620"/>
                    <a:gd name="connsiteY4" fmla="*/ 441333 h 469073"/>
                    <a:gd name="connsiteX5" fmla="*/ 89000 w 375620"/>
                    <a:gd name="connsiteY5" fmla="*/ 435527 h 469073"/>
                    <a:gd name="connsiteX6" fmla="*/ 4065 w 375620"/>
                    <a:gd name="connsiteY6" fmla="*/ 302967 h 469073"/>
                    <a:gd name="connsiteX0" fmla="*/ 4065 w 385962"/>
                    <a:gd name="connsiteY0" fmla="*/ 302730 h 468836"/>
                    <a:gd name="connsiteX1" fmla="*/ 72335 w 385962"/>
                    <a:gd name="connsiteY1" fmla="*/ 6822 h 468836"/>
                    <a:gd name="connsiteX2" fmla="*/ 332625 w 385962"/>
                    <a:gd name="connsiteY2" fmla="*/ 30245 h 468836"/>
                    <a:gd name="connsiteX3" fmla="*/ 365314 w 385962"/>
                    <a:gd name="connsiteY3" fmla="*/ 127524 h 468836"/>
                    <a:gd name="connsiteX4" fmla="*/ 281992 w 385962"/>
                    <a:gd name="connsiteY4" fmla="*/ 441096 h 468836"/>
                    <a:gd name="connsiteX5" fmla="*/ 89000 w 385962"/>
                    <a:gd name="connsiteY5" fmla="*/ 435290 h 468836"/>
                    <a:gd name="connsiteX6" fmla="*/ 4065 w 385962"/>
                    <a:gd name="connsiteY6" fmla="*/ 302730 h 468836"/>
                    <a:gd name="connsiteX0" fmla="*/ 4065 w 385962"/>
                    <a:gd name="connsiteY0" fmla="*/ 301602 h 467708"/>
                    <a:gd name="connsiteX1" fmla="*/ 72335 w 385962"/>
                    <a:gd name="connsiteY1" fmla="*/ 5694 h 467708"/>
                    <a:gd name="connsiteX2" fmla="*/ 332625 w 385962"/>
                    <a:gd name="connsiteY2" fmla="*/ 29117 h 467708"/>
                    <a:gd name="connsiteX3" fmla="*/ 365314 w 385962"/>
                    <a:gd name="connsiteY3" fmla="*/ 126396 h 467708"/>
                    <a:gd name="connsiteX4" fmla="*/ 281992 w 385962"/>
                    <a:gd name="connsiteY4" fmla="*/ 439968 h 467708"/>
                    <a:gd name="connsiteX5" fmla="*/ 89000 w 385962"/>
                    <a:gd name="connsiteY5" fmla="*/ 434162 h 467708"/>
                    <a:gd name="connsiteX6" fmla="*/ 4065 w 385962"/>
                    <a:gd name="connsiteY6" fmla="*/ 301602 h 467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962" h="467708">
                      <a:moveTo>
                        <a:pt x="4065" y="301602"/>
                      </a:moveTo>
                      <a:cubicBezTo>
                        <a:pt x="26982" y="125643"/>
                        <a:pt x="4371" y="78536"/>
                        <a:pt x="72335" y="5694"/>
                      </a:cubicBezTo>
                      <a:cubicBezTo>
                        <a:pt x="176053" y="-5948"/>
                        <a:pt x="284843" y="-494"/>
                        <a:pt x="332625" y="29117"/>
                      </a:cubicBezTo>
                      <a:cubicBezTo>
                        <a:pt x="429023" y="64741"/>
                        <a:pt x="365314" y="84748"/>
                        <a:pt x="365314" y="126396"/>
                      </a:cubicBezTo>
                      <a:lnTo>
                        <a:pt x="281992" y="439968"/>
                      </a:lnTo>
                      <a:cubicBezTo>
                        <a:pt x="238731" y="496431"/>
                        <a:pt x="157529" y="452154"/>
                        <a:pt x="89000" y="434162"/>
                      </a:cubicBezTo>
                      <a:cubicBezTo>
                        <a:pt x="47352" y="434162"/>
                        <a:pt x="-16791" y="395042"/>
                        <a:pt x="4065" y="301602"/>
                      </a:cubicBezTo>
                      <a:close/>
                    </a:path>
                  </a:pathLst>
                </a:custGeom>
                <a:solidFill>
                  <a:srgbClr val="FDFED5"/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4" name="角丸四角形 9">
                  <a:extLst>
                    <a:ext uri="{FF2B5EF4-FFF2-40B4-BE49-F238E27FC236}">
                      <a16:creationId xmlns:a16="http://schemas.microsoft.com/office/drawing/2014/main" id="{85E5ACC0-A865-6BA4-2CC8-4A4FEFA1C265}"/>
                    </a:ext>
                  </a:extLst>
                </p:cNvPr>
                <p:cNvSpPr/>
                <p:nvPr/>
              </p:nvSpPr>
              <p:spPr>
                <a:xfrm>
                  <a:off x="2365059" y="4314746"/>
                  <a:ext cx="1247429" cy="623703"/>
                </a:xfrm>
                <a:custGeom>
                  <a:avLst/>
                  <a:gdLst>
                    <a:gd name="connsiteX0" fmla="*/ 0 w 1819227"/>
                    <a:gd name="connsiteY0" fmla="*/ 192003 h 1151996"/>
                    <a:gd name="connsiteX1" fmla="*/ 192003 w 1819227"/>
                    <a:gd name="connsiteY1" fmla="*/ 0 h 1151996"/>
                    <a:gd name="connsiteX2" fmla="*/ 1627224 w 1819227"/>
                    <a:gd name="connsiteY2" fmla="*/ 0 h 1151996"/>
                    <a:gd name="connsiteX3" fmla="*/ 1819227 w 1819227"/>
                    <a:gd name="connsiteY3" fmla="*/ 192003 h 1151996"/>
                    <a:gd name="connsiteX4" fmla="*/ 1819227 w 1819227"/>
                    <a:gd name="connsiteY4" fmla="*/ 959993 h 1151996"/>
                    <a:gd name="connsiteX5" fmla="*/ 1627224 w 1819227"/>
                    <a:gd name="connsiteY5" fmla="*/ 1151996 h 1151996"/>
                    <a:gd name="connsiteX6" fmla="*/ 192003 w 1819227"/>
                    <a:gd name="connsiteY6" fmla="*/ 1151996 h 1151996"/>
                    <a:gd name="connsiteX7" fmla="*/ 0 w 1819227"/>
                    <a:gd name="connsiteY7" fmla="*/ 959993 h 1151996"/>
                    <a:gd name="connsiteX8" fmla="*/ 0 w 1819227"/>
                    <a:gd name="connsiteY8" fmla="*/ 192003 h 1151996"/>
                    <a:gd name="connsiteX0" fmla="*/ 0 w 1819227"/>
                    <a:gd name="connsiteY0" fmla="*/ 192003 h 1151996"/>
                    <a:gd name="connsiteX1" fmla="*/ 192003 w 1819227"/>
                    <a:gd name="connsiteY1" fmla="*/ 0 h 1151996"/>
                    <a:gd name="connsiteX2" fmla="*/ 1431916 w 1819227"/>
                    <a:gd name="connsiteY2" fmla="*/ 0 h 1151996"/>
                    <a:gd name="connsiteX3" fmla="*/ 1819227 w 1819227"/>
                    <a:gd name="connsiteY3" fmla="*/ 192003 h 1151996"/>
                    <a:gd name="connsiteX4" fmla="*/ 1819227 w 1819227"/>
                    <a:gd name="connsiteY4" fmla="*/ 959993 h 1151996"/>
                    <a:gd name="connsiteX5" fmla="*/ 1627224 w 1819227"/>
                    <a:gd name="connsiteY5" fmla="*/ 1151996 h 1151996"/>
                    <a:gd name="connsiteX6" fmla="*/ 192003 w 1819227"/>
                    <a:gd name="connsiteY6" fmla="*/ 1151996 h 1151996"/>
                    <a:gd name="connsiteX7" fmla="*/ 0 w 1819227"/>
                    <a:gd name="connsiteY7" fmla="*/ 959993 h 1151996"/>
                    <a:gd name="connsiteX8" fmla="*/ 0 w 1819227"/>
                    <a:gd name="connsiteY8" fmla="*/ 192003 h 1151996"/>
                    <a:gd name="connsiteX0" fmla="*/ 0 w 1819227"/>
                    <a:gd name="connsiteY0" fmla="*/ 192003 h 1151996"/>
                    <a:gd name="connsiteX1" fmla="*/ 192003 w 1819227"/>
                    <a:gd name="connsiteY1" fmla="*/ 0 h 1151996"/>
                    <a:gd name="connsiteX2" fmla="*/ 1431916 w 1819227"/>
                    <a:gd name="connsiteY2" fmla="*/ 0 h 1151996"/>
                    <a:gd name="connsiteX3" fmla="*/ 1686061 w 1819227"/>
                    <a:gd name="connsiteY3" fmla="*/ 298535 h 1151996"/>
                    <a:gd name="connsiteX4" fmla="*/ 1819227 w 1819227"/>
                    <a:gd name="connsiteY4" fmla="*/ 959993 h 1151996"/>
                    <a:gd name="connsiteX5" fmla="*/ 1627224 w 1819227"/>
                    <a:gd name="connsiteY5" fmla="*/ 1151996 h 1151996"/>
                    <a:gd name="connsiteX6" fmla="*/ 192003 w 1819227"/>
                    <a:gd name="connsiteY6" fmla="*/ 1151996 h 1151996"/>
                    <a:gd name="connsiteX7" fmla="*/ 0 w 1819227"/>
                    <a:gd name="connsiteY7" fmla="*/ 959993 h 1151996"/>
                    <a:gd name="connsiteX8" fmla="*/ 0 w 1819227"/>
                    <a:gd name="connsiteY8" fmla="*/ 192003 h 1151996"/>
                    <a:gd name="connsiteX0" fmla="*/ 275208 w 2094435"/>
                    <a:gd name="connsiteY0" fmla="*/ 192003 h 1151996"/>
                    <a:gd name="connsiteX1" fmla="*/ 467211 w 2094435"/>
                    <a:gd name="connsiteY1" fmla="*/ 0 h 1151996"/>
                    <a:gd name="connsiteX2" fmla="*/ 1707124 w 2094435"/>
                    <a:gd name="connsiteY2" fmla="*/ 0 h 1151996"/>
                    <a:gd name="connsiteX3" fmla="*/ 1961269 w 2094435"/>
                    <a:gd name="connsiteY3" fmla="*/ 298535 h 1151996"/>
                    <a:gd name="connsiteX4" fmla="*/ 2094435 w 2094435"/>
                    <a:gd name="connsiteY4" fmla="*/ 959993 h 1151996"/>
                    <a:gd name="connsiteX5" fmla="*/ 1902432 w 2094435"/>
                    <a:gd name="connsiteY5" fmla="*/ 1151996 h 1151996"/>
                    <a:gd name="connsiteX6" fmla="*/ 467211 w 2094435"/>
                    <a:gd name="connsiteY6" fmla="*/ 1151996 h 1151996"/>
                    <a:gd name="connsiteX7" fmla="*/ 0 w 2094435"/>
                    <a:gd name="connsiteY7" fmla="*/ 817950 h 1151996"/>
                    <a:gd name="connsiteX8" fmla="*/ 275208 w 2094435"/>
                    <a:gd name="connsiteY8" fmla="*/ 192003 h 1151996"/>
                    <a:gd name="connsiteX0" fmla="*/ 275208 w 2094435"/>
                    <a:gd name="connsiteY0" fmla="*/ 192003 h 1151996"/>
                    <a:gd name="connsiteX1" fmla="*/ 467211 w 2094435"/>
                    <a:gd name="connsiteY1" fmla="*/ 0 h 1151996"/>
                    <a:gd name="connsiteX2" fmla="*/ 1707124 w 2094435"/>
                    <a:gd name="connsiteY2" fmla="*/ 0 h 1151996"/>
                    <a:gd name="connsiteX3" fmla="*/ 1961269 w 2094435"/>
                    <a:gd name="connsiteY3" fmla="*/ 298535 h 1151996"/>
                    <a:gd name="connsiteX4" fmla="*/ 2094435 w 2094435"/>
                    <a:gd name="connsiteY4" fmla="*/ 959993 h 1151996"/>
                    <a:gd name="connsiteX5" fmla="*/ 1902432 w 2094435"/>
                    <a:gd name="connsiteY5" fmla="*/ 1151996 h 1151996"/>
                    <a:gd name="connsiteX6" fmla="*/ 183126 w 2094435"/>
                    <a:gd name="connsiteY6" fmla="*/ 1107608 h 1151996"/>
                    <a:gd name="connsiteX7" fmla="*/ 0 w 2094435"/>
                    <a:gd name="connsiteY7" fmla="*/ 817950 h 1151996"/>
                    <a:gd name="connsiteX8" fmla="*/ 275208 w 2094435"/>
                    <a:gd name="connsiteY8" fmla="*/ 192003 h 1151996"/>
                    <a:gd name="connsiteX0" fmla="*/ 195309 w 2094435"/>
                    <a:gd name="connsiteY0" fmla="*/ 165370 h 1151996"/>
                    <a:gd name="connsiteX1" fmla="*/ 467211 w 2094435"/>
                    <a:gd name="connsiteY1" fmla="*/ 0 h 1151996"/>
                    <a:gd name="connsiteX2" fmla="*/ 1707124 w 2094435"/>
                    <a:gd name="connsiteY2" fmla="*/ 0 h 1151996"/>
                    <a:gd name="connsiteX3" fmla="*/ 1961269 w 2094435"/>
                    <a:gd name="connsiteY3" fmla="*/ 298535 h 1151996"/>
                    <a:gd name="connsiteX4" fmla="*/ 2094435 w 2094435"/>
                    <a:gd name="connsiteY4" fmla="*/ 959993 h 1151996"/>
                    <a:gd name="connsiteX5" fmla="*/ 1902432 w 2094435"/>
                    <a:gd name="connsiteY5" fmla="*/ 1151996 h 1151996"/>
                    <a:gd name="connsiteX6" fmla="*/ 183126 w 2094435"/>
                    <a:gd name="connsiteY6" fmla="*/ 1107608 h 1151996"/>
                    <a:gd name="connsiteX7" fmla="*/ 0 w 2094435"/>
                    <a:gd name="connsiteY7" fmla="*/ 817950 h 1151996"/>
                    <a:gd name="connsiteX8" fmla="*/ 195309 w 2094435"/>
                    <a:gd name="connsiteY8" fmla="*/ 165370 h 1151996"/>
                    <a:gd name="connsiteX0" fmla="*/ 195309 w 2094435"/>
                    <a:gd name="connsiteY0" fmla="*/ 174248 h 1160874"/>
                    <a:gd name="connsiteX1" fmla="*/ 476088 w 2094435"/>
                    <a:gd name="connsiteY1" fmla="*/ 0 h 1160874"/>
                    <a:gd name="connsiteX2" fmla="*/ 1707124 w 2094435"/>
                    <a:gd name="connsiteY2" fmla="*/ 8878 h 1160874"/>
                    <a:gd name="connsiteX3" fmla="*/ 1961269 w 2094435"/>
                    <a:gd name="connsiteY3" fmla="*/ 307413 h 1160874"/>
                    <a:gd name="connsiteX4" fmla="*/ 2094435 w 2094435"/>
                    <a:gd name="connsiteY4" fmla="*/ 968871 h 1160874"/>
                    <a:gd name="connsiteX5" fmla="*/ 1902432 w 2094435"/>
                    <a:gd name="connsiteY5" fmla="*/ 1160874 h 1160874"/>
                    <a:gd name="connsiteX6" fmla="*/ 183126 w 2094435"/>
                    <a:gd name="connsiteY6" fmla="*/ 1116486 h 1160874"/>
                    <a:gd name="connsiteX7" fmla="*/ 0 w 2094435"/>
                    <a:gd name="connsiteY7" fmla="*/ 826828 h 1160874"/>
                    <a:gd name="connsiteX8" fmla="*/ 195309 w 2094435"/>
                    <a:gd name="connsiteY8" fmla="*/ 174248 h 1160874"/>
                    <a:gd name="connsiteX0" fmla="*/ 195309 w 2094435"/>
                    <a:gd name="connsiteY0" fmla="*/ 174248 h 1151997"/>
                    <a:gd name="connsiteX1" fmla="*/ 476088 w 2094435"/>
                    <a:gd name="connsiteY1" fmla="*/ 0 h 1151997"/>
                    <a:gd name="connsiteX2" fmla="*/ 1707124 w 2094435"/>
                    <a:gd name="connsiteY2" fmla="*/ 8878 h 1151997"/>
                    <a:gd name="connsiteX3" fmla="*/ 1961269 w 2094435"/>
                    <a:gd name="connsiteY3" fmla="*/ 307413 h 1151997"/>
                    <a:gd name="connsiteX4" fmla="*/ 2094435 w 2094435"/>
                    <a:gd name="connsiteY4" fmla="*/ 968871 h 1151997"/>
                    <a:gd name="connsiteX5" fmla="*/ 1609469 w 2094435"/>
                    <a:gd name="connsiteY5" fmla="*/ 1151997 h 1151997"/>
                    <a:gd name="connsiteX6" fmla="*/ 183126 w 2094435"/>
                    <a:gd name="connsiteY6" fmla="*/ 1116486 h 1151997"/>
                    <a:gd name="connsiteX7" fmla="*/ 0 w 2094435"/>
                    <a:gd name="connsiteY7" fmla="*/ 826828 h 1151997"/>
                    <a:gd name="connsiteX8" fmla="*/ 195309 w 2094435"/>
                    <a:gd name="connsiteY8" fmla="*/ 174248 h 1151997"/>
                    <a:gd name="connsiteX0" fmla="*/ 195309 w 1961269"/>
                    <a:gd name="connsiteY0" fmla="*/ 174248 h 1151997"/>
                    <a:gd name="connsiteX1" fmla="*/ 476088 w 1961269"/>
                    <a:gd name="connsiteY1" fmla="*/ 0 h 1151997"/>
                    <a:gd name="connsiteX2" fmla="*/ 1707124 w 1961269"/>
                    <a:gd name="connsiteY2" fmla="*/ 8878 h 1151997"/>
                    <a:gd name="connsiteX3" fmla="*/ 1961269 w 1961269"/>
                    <a:gd name="connsiteY3" fmla="*/ 307413 h 1151997"/>
                    <a:gd name="connsiteX4" fmla="*/ 1934636 w 1961269"/>
                    <a:gd name="connsiteY4" fmla="*/ 915605 h 1151997"/>
                    <a:gd name="connsiteX5" fmla="*/ 1609469 w 1961269"/>
                    <a:gd name="connsiteY5" fmla="*/ 1151997 h 1151997"/>
                    <a:gd name="connsiteX6" fmla="*/ 183126 w 1961269"/>
                    <a:gd name="connsiteY6" fmla="*/ 1116486 h 1151997"/>
                    <a:gd name="connsiteX7" fmla="*/ 0 w 1961269"/>
                    <a:gd name="connsiteY7" fmla="*/ 826828 h 1151997"/>
                    <a:gd name="connsiteX8" fmla="*/ 195309 w 1961269"/>
                    <a:gd name="connsiteY8" fmla="*/ 174248 h 1151997"/>
                    <a:gd name="connsiteX0" fmla="*/ 195309 w 1934636"/>
                    <a:gd name="connsiteY0" fmla="*/ 174248 h 1151997"/>
                    <a:gd name="connsiteX1" fmla="*/ 476088 w 1934636"/>
                    <a:gd name="connsiteY1" fmla="*/ 0 h 1151997"/>
                    <a:gd name="connsiteX2" fmla="*/ 1707124 w 1934636"/>
                    <a:gd name="connsiteY2" fmla="*/ 8878 h 1151997"/>
                    <a:gd name="connsiteX3" fmla="*/ 1863615 w 1934636"/>
                    <a:gd name="connsiteY3" fmla="*/ 334046 h 1151997"/>
                    <a:gd name="connsiteX4" fmla="*/ 1934636 w 1934636"/>
                    <a:gd name="connsiteY4" fmla="*/ 915605 h 1151997"/>
                    <a:gd name="connsiteX5" fmla="*/ 1609469 w 1934636"/>
                    <a:gd name="connsiteY5" fmla="*/ 1151997 h 1151997"/>
                    <a:gd name="connsiteX6" fmla="*/ 183126 w 1934636"/>
                    <a:gd name="connsiteY6" fmla="*/ 1116486 h 1151997"/>
                    <a:gd name="connsiteX7" fmla="*/ 0 w 1934636"/>
                    <a:gd name="connsiteY7" fmla="*/ 826828 h 1151997"/>
                    <a:gd name="connsiteX8" fmla="*/ 195309 w 1934636"/>
                    <a:gd name="connsiteY8" fmla="*/ 174248 h 1151997"/>
                    <a:gd name="connsiteX0" fmla="*/ 195309 w 1934636"/>
                    <a:gd name="connsiteY0" fmla="*/ 174248 h 1151997"/>
                    <a:gd name="connsiteX1" fmla="*/ 476088 w 1934636"/>
                    <a:gd name="connsiteY1" fmla="*/ 0 h 1151997"/>
                    <a:gd name="connsiteX2" fmla="*/ 1636103 w 1934636"/>
                    <a:gd name="connsiteY2" fmla="*/ 35511 h 1151997"/>
                    <a:gd name="connsiteX3" fmla="*/ 1863615 w 1934636"/>
                    <a:gd name="connsiteY3" fmla="*/ 334046 h 1151997"/>
                    <a:gd name="connsiteX4" fmla="*/ 1934636 w 1934636"/>
                    <a:gd name="connsiteY4" fmla="*/ 915605 h 1151997"/>
                    <a:gd name="connsiteX5" fmla="*/ 1609469 w 1934636"/>
                    <a:gd name="connsiteY5" fmla="*/ 1151997 h 1151997"/>
                    <a:gd name="connsiteX6" fmla="*/ 183126 w 1934636"/>
                    <a:gd name="connsiteY6" fmla="*/ 1116486 h 1151997"/>
                    <a:gd name="connsiteX7" fmla="*/ 0 w 1934636"/>
                    <a:gd name="connsiteY7" fmla="*/ 826828 h 1151997"/>
                    <a:gd name="connsiteX8" fmla="*/ 195309 w 1934636"/>
                    <a:gd name="connsiteY8" fmla="*/ 174248 h 1151997"/>
                    <a:gd name="connsiteX0" fmla="*/ 195309 w 1934636"/>
                    <a:gd name="connsiteY0" fmla="*/ 212149 h 1189898"/>
                    <a:gd name="connsiteX1" fmla="*/ 501138 w 1934636"/>
                    <a:gd name="connsiteY1" fmla="*/ 0 h 1189898"/>
                    <a:gd name="connsiteX2" fmla="*/ 1636103 w 1934636"/>
                    <a:gd name="connsiteY2" fmla="*/ 73412 h 1189898"/>
                    <a:gd name="connsiteX3" fmla="*/ 1863615 w 1934636"/>
                    <a:gd name="connsiteY3" fmla="*/ 371947 h 1189898"/>
                    <a:gd name="connsiteX4" fmla="*/ 1934636 w 1934636"/>
                    <a:gd name="connsiteY4" fmla="*/ 953506 h 1189898"/>
                    <a:gd name="connsiteX5" fmla="*/ 1609469 w 1934636"/>
                    <a:gd name="connsiteY5" fmla="*/ 1189898 h 1189898"/>
                    <a:gd name="connsiteX6" fmla="*/ 183126 w 1934636"/>
                    <a:gd name="connsiteY6" fmla="*/ 1154387 h 1189898"/>
                    <a:gd name="connsiteX7" fmla="*/ 0 w 1934636"/>
                    <a:gd name="connsiteY7" fmla="*/ 864729 h 1189898"/>
                    <a:gd name="connsiteX8" fmla="*/ 195309 w 1934636"/>
                    <a:gd name="connsiteY8" fmla="*/ 212149 h 1189898"/>
                    <a:gd name="connsiteX0" fmla="*/ 212009 w 1934636"/>
                    <a:gd name="connsiteY0" fmla="*/ 232556 h 1189898"/>
                    <a:gd name="connsiteX1" fmla="*/ 501138 w 1934636"/>
                    <a:gd name="connsiteY1" fmla="*/ 0 h 1189898"/>
                    <a:gd name="connsiteX2" fmla="*/ 1636103 w 1934636"/>
                    <a:gd name="connsiteY2" fmla="*/ 73412 h 1189898"/>
                    <a:gd name="connsiteX3" fmla="*/ 1863615 w 1934636"/>
                    <a:gd name="connsiteY3" fmla="*/ 371947 h 1189898"/>
                    <a:gd name="connsiteX4" fmla="*/ 1934636 w 1934636"/>
                    <a:gd name="connsiteY4" fmla="*/ 953506 h 1189898"/>
                    <a:gd name="connsiteX5" fmla="*/ 1609469 w 1934636"/>
                    <a:gd name="connsiteY5" fmla="*/ 1189898 h 1189898"/>
                    <a:gd name="connsiteX6" fmla="*/ 183126 w 1934636"/>
                    <a:gd name="connsiteY6" fmla="*/ 1154387 h 1189898"/>
                    <a:gd name="connsiteX7" fmla="*/ 0 w 1934636"/>
                    <a:gd name="connsiteY7" fmla="*/ 864729 h 1189898"/>
                    <a:gd name="connsiteX8" fmla="*/ 212009 w 1934636"/>
                    <a:gd name="connsiteY8" fmla="*/ 232556 h 1189898"/>
                    <a:gd name="connsiteX0" fmla="*/ 245409 w 1968036"/>
                    <a:gd name="connsiteY0" fmla="*/ 232556 h 1189898"/>
                    <a:gd name="connsiteX1" fmla="*/ 534538 w 1968036"/>
                    <a:gd name="connsiteY1" fmla="*/ 0 h 1189898"/>
                    <a:gd name="connsiteX2" fmla="*/ 1669503 w 1968036"/>
                    <a:gd name="connsiteY2" fmla="*/ 73412 h 1189898"/>
                    <a:gd name="connsiteX3" fmla="*/ 1897015 w 1968036"/>
                    <a:gd name="connsiteY3" fmla="*/ 371947 h 1189898"/>
                    <a:gd name="connsiteX4" fmla="*/ 1968036 w 1968036"/>
                    <a:gd name="connsiteY4" fmla="*/ 953506 h 1189898"/>
                    <a:gd name="connsiteX5" fmla="*/ 1642869 w 1968036"/>
                    <a:gd name="connsiteY5" fmla="*/ 1189898 h 1189898"/>
                    <a:gd name="connsiteX6" fmla="*/ 216526 w 1968036"/>
                    <a:gd name="connsiteY6" fmla="*/ 1154387 h 1189898"/>
                    <a:gd name="connsiteX7" fmla="*/ 0 w 1968036"/>
                    <a:gd name="connsiteY7" fmla="*/ 855981 h 1189898"/>
                    <a:gd name="connsiteX8" fmla="*/ 245409 w 1968036"/>
                    <a:gd name="connsiteY8" fmla="*/ 232556 h 1189898"/>
                    <a:gd name="connsiteX0" fmla="*/ 247879 w 1970506"/>
                    <a:gd name="connsiteY0" fmla="*/ 232556 h 1189898"/>
                    <a:gd name="connsiteX1" fmla="*/ 537008 w 1970506"/>
                    <a:gd name="connsiteY1" fmla="*/ 0 h 1189898"/>
                    <a:gd name="connsiteX2" fmla="*/ 1671973 w 1970506"/>
                    <a:gd name="connsiteY2" fmla="*/ 73412 h 1189898"/>
                    <a:gd name="connsiteX3" fmla="*/ 1899485 w 1970506"/>
                    <a:gd name="connsiteY3" fmla="*/ 371947 h 1189898"/>
                    <a:gd name="connsiteX4" fmla="*/ 1970506 w 1970506"/>
                    <a:gd name="connsiteY4" fmla="*/ 953506 h 1189898"/>
                    <a:gd name="connsiteX5" fmla="*/ 1645339 w 1970506"/>
                    <a:gd name="connsiteY5" fmla="*/ 1189898 h 1189898"/>
                    <a:gd name="connsiteX6" fmla="*/ 218996 w 1970506"/>
                    <a:gd name="connsiteY6" fmla="*/ 1154387 h 1189898"/>
                    <a:gd name="connsiteX7" fmla="*/ 2470 w 1970506"/>
                    <a:gd name="connsiteY7" fmla="*/ 855981 h 1189898"/>
                    <a:gd name="connsiteX8" fmla="*/ 247879 w 1970506"/>
                    <a:gd name="connsiteY8" fmla="*/ 232556 h 1189898"/>
                    <a:gd name="connsiteX0" fmla="*/ 247879 w 2137508"/>
                    <a:gd name="connsiteY0" fmla="*/ 232556 h 1189898"/>
                    <a:gd name="connsiteX1" fmla="*/ 537008 w 2137508"/>
                    <a:gd name="connsiteY1" fmla="*/ 0 h 1189898"/>
                    <a:gd name="connsiteX2" fmla="*/ 1671973 w 2137508"/>
                    <a:gd name="connsiteY2" fmla="*/ 73412 h 1189898"/>
                    <a:gd name="connsiteX3" fmla="*/ 1899485 w 2137508"/>
                    <a:gd name="connsiteY3" fmla="*/ 371947 h 1189898"/>
                    <a:gd name="connsiteX4" fmla="*/ 2137508 w 2137508"/>
                    <a:gd name="connsiteY4" fmla="*/ 965167 h 1189898"/>
                    <a:gd name="connsiteX5" fmla="*/ 1645339 w 2137508"/>
                    <a:gd name="connsiteY5" fmla="*/ 1189898 h 1189898"/>
                    <a:gd name="connsiteX6" fmla="*/ 218996 w 2137508"/>
                    <a:gd name="connsiteY6" fmla="*/ 1154387 h 1189898"/>
                    <a:gd name="connsiteX7" fmla="*/ 2470 w 2137508"/>
                    <a:gd name="connsiteY7" fmla="*/ 855981 h 1189898"/>
                    <a:gd name="connsiteX8" fmla="*/ 247879 w 2137508"/>
                    <a:gd name="connsiteY8" fmla="*/ 232556 h 1189898"/>
                    <a:gd name="connsiteX0" fmla="*/ 247879 w 2137508"/>
                    <a:gd name="connsiteY0" fmla="*/ 232556 h 1154386"/>
                    <a:gd name="connsiteX1" fmla="*/ 537008 w 2137508"/>
                    <a:gd name="connsiteY1" fmla="*/ 0 h 1154386"/>
                    <a:gd name="connsiteX2" fmla="*/ 1671973 w 2137508"/>
                    <a:gd name="connsiteY2" fmla="*/ 73412 h 1154386"/>
                    <a:gd name="connsiteX3" fmla="*/ 1899485 w 2137508"/>
                    <a:gd name="connsiteY3" fmla="*/ 371947 h 1154386"/>
                    <a:gd name="connsiteX4" fmla="*/ 2137508 w 2137508"/>
                    <a:gd name="connsiteY4" fmla="*/ 965167 h 1154386"/>
                    <a:gd name="connsiteX5" fmla="*/ 1734406 w 2137508"/>
                    <a:gd name="connsiteY5" fmla="*/ 1143252 h 1154386"/>
                    <a:gd name="connsiteX6" fmla="*/ 218996 w 2137508"/>
                    <a:gd name="connsiteY6" fmla="*/ 1154387 h 1154386"/>
                    <a:gd name="connsiteX7" fmla="*/ 2470 w 2137508"/>
                    <a:gd name="connsiteY7" fmla="*/ 855981 h 1154386"/>
                    <a:gd name="connsiteX8" fmla="*/ 247879 w 2137508"/>
                    <a:gd name="connsiteY8" fmla="*/ 232556 h 1154386"/>
                    <a:gd name="connsiteX0" fmla="*/ 247879 w 2181740"/>
                    <a:gd name="connsiteY0" fmla="*/ 232556 h 1154388"/>
                    <a:gd name="connsiteX1" fmla="*/ 537008 w 2181740"/>
                    <a:gd name="connsiteY1" fmla="*/ 0 h 1154388"/>
                    <a:gd name="connsiteX2" fmla="*/ 1671973 w 2181740"/>
                    <a:gd name="connsiteY2" fmla="*/ 73412 h 1154388"/>
                    <a:gd name="connsiteX3" fmla="*/ 1899485 w 2181740"/>
                    <a:gd name="connsiteY3" fmla="*/ 371947 h 1154388"/>
                    <a:gd name="connsiteX4" fmla="*/ 2137508 w 2181740"/>
                    <a:gd name="connsiteY4" fmla="*/ 965167 h 1154388"/>
                    <a:gd name="connsiteX5" fmla="*/ 1734406 w 2181740"/>
                    <a:gd name="connsiteY5" fmla="*/ 1143252 h 1154388"/>
                    <a:gd name="connsiteX6" fmla="*/ 218996 w 2181740"/>
                    <a:gd name="connsiteY6" fmla="*/ 1154387 h 1154388"/>
                    <a:gd name="connsiteX7" fmla="*/ 2470 w 2181740"/>
                    <a:gd name="connsiteY7" fmla="*/ 855981 h 1154388"/>
                    <a:gd name="connsiteX8" fmla="*/ 247879 w 2181740"/>
                    <a:gd name="connsiteY8" fmla="*/ 232556 h 1154388"/>
                    <a:gd name="connsiteX0" fmla="*/ 247879 w 2181742"/>
                    <a:gd name="connsiteY0" fmla="*/ 232556 h 1154386"/>
                    <a:gd name="connsiteX1" fmla="*/ 537008 w 2181742"/>
                    <a:gd name="connsiteY1" fmla="*/ 0 h 1154386"/>
                    <a:gd name="connsiteX2" fmla="*/ 1671973 w 2181742"/>
                    <a:gd name="connsiteY2" fmla="*/ 73412 h 1154386"/>
                    <a:gd name="connsiteX3" fmla="*/ 1935669 w 2181742"/>
                    <a:gd name="connsiteY3" fmla="*/ 371946 h 1154386"/>
                    <a:gd name="connsiteX4" fmla="*/ 2137508 w 2181742"/>
                    <a:gd name="connsiteY4" fmla="*/ 965167 h 1154386"/>
                    <a:gd name="connsiteX5" fmla="*/ 1734406 w 2181742"/>
                    <a:gd name="connsiteY5" fmla="*/ 1143252 h 1154386"/>
                    <a:gd name="connsiteX6" fmla="*/ 218996 w 2181742"/>
                    <a:gd name="connsiteY6" fmla="*/ 1154387 h 1154386"/>
                    <a:gd name="connsiteX7" fmla="*/ 2470 w 2181742"/>
                    <a:gd name="connsiteY7" fmla="*/ 855981 h 1154386"/>
                    <a:gd name="connsiteX8" fmla="*/ 247879 w 2181742"/>
                    <a:gd name="connsiteY8" fmla="*/ 232556 h 1154386"/>
                    <a:gd name="connsiteX0" fmla="*/ 247879 w 2181740"/>
                    <a:gd name="connsiteY0" fmla="*/ 232556 h 1154388"/>
                    <a:gd name="connsiteX1" fmla="*/ 537008 w 2181740"/>
                    <a:gd name="connsiteY1" fmla="*/ 0 h 1154388"/>
                    <a:gd name="connsiteX2" fmla="*/ 1671973 w 2181740"/>
                    <a:gd name="connsiteY2" fmla="*/ 73412 h 1154388"/>
                    <a:gd name="connsiteX3" fmla="*/ 1935669 w 2181740"/>
                    <a:gd name="connsiteY3" fmla="*/ 371946 h 1154388"/>
                    <a:gd name="connsiteX4" fmla="*/ 2137508 w 2181740"/>
                    <a:gd name="connsiteY4" fmla="*/ 965167 h 1154388"/>
                    <a:gd name="connsiteX5" fmla="*/ 1734406 w 2181740"/>
                    <a:gd name="connsiteY5" fmla="*/ 1143252 h 1154388"/>
                    <a:gd name="connsiteX6" fmla="*/ 218996 w 2181740"/>
                    <a:gd name="connsiteY6" fmla="*/ 1154387 h 1154388"/>
                    <a:gd name="connsiteX7" fmla="*/ 2470 w 2181740"/>
                    <a:gd name="connsiteY7" fmla="*/ 855981 h 1154388"/>
                    <a:gd name="connsiteX8" fmla="*/ 247879 w 2181740"/>
                    <a:gd name="connsiteY8" fmla="*/ 232556 h 1154388"/>
                    <a:gd name="connsiteX0" fmla="*/ 247879 w 2181742"/>
                    <a:gd name="connsiteY0" fmla="*/ 232556 h 1154386"/>
                    <a:gd name="connsiteX1" fmla="*/ 537008 w 2181742"/>
                    <a:gd name="connsiteY1" fmla="*/ 0 h 1154386"/>
                    <a:gd name="connsiteX2" fmla="*/ 1624657 w 2181742"/>
                    <a:gd name="connsiteY2" fmla="*/ 44257 h 1154386"/>
                    <a:gd name="connsiteX3" fmla="*/ 1935669 w 2181742"/>
                    <a:gd name="connsiteY3" fmla="*/ 371946 h 1154386"/>
                    <a:gd name="connsiteX4" fmla="*/ 2137508 w 2181742"/>
                    <a:gd name="connsiteY4" fmla="*/ 965167 h 1154386"/>
                    <a:gd name="connsiteX5" fmla="*/ 1734406 w 2181742"/>
                    <a:gd name="connsiteY5" fmla="*/ 1143252 h 1154386"/>
                    <a:gd name="connsiteX6" fmla="*/ 218996 w 2181742"/>
                    <a:gd name="connsiteY6" fmla="*/ 1154387 h 1154386"/>
                    <a:gd name="connsiteX7" fmla="*/ 2470 w 2181742"/>
                    <a:gd name="connsiteY7" fmla="*/ 855981 h 1154386"/>
                    <a:gd name="connsiteX8" fmla="*/ 247879 w 2181742"/>
                    <a:gd name="connsiteY8" fmla="*/ 232556 h 1154386"/>
                    <a:gd name="connsiteX0" fmla="*/ 247879 w 2153566"/>
                    <a:gd name="connsiteY0" fmla="*/ 232556 h 1157286"/>
                    <a:gd name="connsiteX1" fmla="*/ 537008 w 2153566"/>
                    <a:gd name="connsiteY1" fmla="*/ 0 h 1157286"/>
                    <a:gd name="connsiteX2" fmla="*/ 1624657 w 2153566"/>
                    <a:gd name="connsiteY2" fmla="*/ 44257 h 1157286"/>
                    <a:gd name="connsiteX3" fmla="*/ 1935669 w 2153566"/>
                    <a:gd name="connsiteY3" fmla="*/ 371946 h 1157286"/>
                    <a:gd name="connsiteX4" fmla="*/ 2137508 w 2153566"/>
                    <a:gd name="connsiteY4" fmla="*/ 965167 h 1157286"/>
                    <a:gd name="connsiteX5" fmla="*/ 1734406 w 2153566"/>
                    <a:gd name="connsiteY5" fmla="*/ 1143252 h 1157286"/>
                    <a:gd name="connsiteX6" fmla="*/ 218996 w 2153566"/>
                    <a:gd name="connsiteY6" fmla="*/ 1154387 h 1157286"/>
                    <a:gd name="connsiteX7" fmla="*/ 2470 w 2153566"/>
                    <a:gd name="connsiteY7" fmla="*/ 855981 h 1157286"/>
                    <a:gd name="connsiteX8" fmla="*/ 247879 w 2153566"/>
                    <a:gd name="connsiteY8" fmla="*/ 232556 h 1157286"/>
                    <a:gd name="connsiteX0" fmla="*/ 247879 w 2147449"/>
                    <a:gd name="connsiteY0" fmla="*/ 232556 h 1154386"/>
                    <a:gd name="connsiteX1" fmla="*/ 537008 w 2147449"/>
                    <a:gd name="connsiteY1" fmla="*/ 0 h 1154386"/>
                    <a:gd name="connsiteX2" fmla="*/ 1624657 w 2147449"/>
                    <a:gd name="connsiteY2" fmla="*/ 44257 h 1154386"/>
                    <a:gd name="connsiteX3" fmla="*/ 1935669 w 2147449"/>
                    <a:gd name="connsiteY3" fmla="*/ 371946 h 1154386"/>
                    <a:gd name="connsiteX4" fmla="*/ 2137508 w 2147449"/>
                    <a:gd name="connsiteY4" fmla="*/ 965167 h 1154386"/>
                    <a:gd name="connsiteX5" fmla="*/ 1734406 w 2147449"/>
                    <a:gd name="connsiteY5" fmla="*/ 1143252 h 1154386"/>
                    <a:gd name="connsiteX6" fmla="*/ 218996 w 2147449"/>
                    <a:gd name="connsiteY6" fmla="*/ 1154387 h 1154386"/>
                    <a:gd name="connsiteX7" fmla="*/ 2470 w 2147449"/>
                    <a:gd name="connsiteY7" fmla="*/ 855981 h 1154386"/>
                    <a:gd name="connsiteX8" fmla="*/ 247879 w 2147449"/>
                    <a:gd name="connsiteY8" fmla="*/ 232556 h 1154386"/>
                    <a:gd name="connsiteX0" fmla="*/ 322151 w 2221719"/>
                    <a:gd name="connsiteY0" fmla="*/ 232556 h 1154388"/>
                    <a:gd name="connsiteX1" fmla="*/ 611280 w 2221719"/>
                    <a:gd name="connsiteY1" fmla="*/ 0 h 1154388"/>
                    <a:gd name="connsiteX2" fmla="*/ 1698929 w 2221719"/>
                    <a:gd name="connsiteY2" fmla="*/ 44257 h 1154388"/>
                    <a:gd name="connsiteX3" fmla="*/ 2009941 w 2221719"/>
                    <a:gd name="connsiteY3" fmla="*/ 371946 h 1154388"/>
                    <a:gd name="connsiteX4" fmla="*/ 2211780 w 2221719"/>
                    <a:gd name="connsiteY4" fmla="*/ 965167 h 1154388"/>
                    <a:gd name="connsiteX5" fmla="*/ 1808678 w 2221719"/>
                    <a:gd name="connsiteY5" fmla="*/ 1143252 h 1154388"/>
                    <a:gd name="connsiteX6" fmla="*/ 43879 w 2221719"/>
                    <a:gd name="connsiteY6" fmla="*/ 1154388 h 1154388"/>
                    <a:gd name="connsiteX7" fmla="*/ 76742 w 2221719"/>
                    <a:gd name="connsiteY7" fmla="*/ 855981 h 1154388"/>
                    <a:gd name="connsiteX8" fmla="*/ 322151 w 2221719"/>
                    <a:gd name="connsiteY8" fmla="*/ 232556 h 1154388"/>
                    <a:gd name="connsiteX0" fmla="*/ 290071 w 2189641"/>
                    <a:gd name="connsiteY0" fmla="*/ 232556 h 1143421"/>
                    <a:gd name="connsiteX1" fmla="*/ 579200 w 2189641"/>
                    <a:gd name="connsiteY1" fmla="*/ 0 h 1143421"/>
                    <a:gd name="connsiteX2" fmla="*/ 1666849 w 2189641"/>
                    <a:gd name="connsiteY2" fmla="*/ 44257 h 1143421"/>
                    <a:gd name="connsiteX3" fmla="*/ 1977861 w 2189641"/>
                    <a:gd name="connsiteY3" fmla="*/ 371946 h 1143421"/>
                    <a:gd name="connsiteX4" fmla="*/ 2179700 w 2189641"/>
                    <a:gd name="connsiteY4" fmla="*/ 965167 h 1143421"/>
                    <a:gd name="connsiteX5" fmla="*/ 1776598 w 2189641"/>
                    <a:gd name="connsiteY5" fmla="*/ 1143252 h 1143421"/>
                    <a:gd name="connsiteX6" fmla="*/ 56332 w 2189641"/>
                    <a:gd name="connsiteY6" fmla="*/ 1117071 h 1143421"/>
                    <a:gd name="connsiteX7" fmla="*/ 44662 w 2189641"/>
                    <a:gd name="connsiteY7" fmla="*/ 855981 h 1143421"/>
                    <a:gd name="connsiteX8" fmla="*/ 290071 w 2189641"/>
                    <a:gd name="connsiteY8" fmla="*/ 232556 h 1143421"/>
                    <a:gd name="connsiteX0" fmla="*/ 290069 w 2240524"/>
                    <a:gd name="connsiteY0" fmla="*/ 232556 h 1154642"/>
                    <a:gd name="connsiteX1" fmla="*/ 579198 w 2240524"/>
                    <a:gd name="connsiteY1" fmla="*/ 0 h 1154642"/>
                    <a:gd name="connsiteX2" fmla="*/ 1666847 w 2240524"/>
                    <a:gd name="connsiteY2" fmla="*/ 44257 h 1154642"/>
                    <a:gd name="connsiteX3" fmla="*/ 1977859 w 2240524"/>
                    <a:gd name="connsiteY3" fmla="*/ 371946 h 1154642"/>
                    <a:gd name="connsiteX4" fmla="*/ 2231655 w 2240524"/>
                    <a:gd name="connsiteY4" fmla="*/ 1019588 h 1154642"/>
                    <a:gd name="connsiteX5" fmla="*/ 1776596 w 2240524"/>
                    <a:gd name="connsiteY5" fmla="*/ 1143252 h 1154642"/>
                    <a:gd name="connsiteX6" fmla="*/ 56330 w 2240524"/>
                    <a:gd name="connsiteY6" fmla="*/ 1117071 h 1154642"/>
                    <a:gd name="connsiteX7" fmla="*/ 44660 w 2240524"/>
                    <a:gd name="connsiteY7" fmla="*/ 855981 h 1154642"/>
                    <a:gd name="connsiteX8" fmla="*/ 290069 w 2240524"/>
                    <a:gd name="connsiteY8" fmla="*/ 232556 h 1154642"/>
                    <a:gd name="connsiteX0" fmla="*/ 290069 w 2231656"/>
                    <a:gd name="connsiteY0" fmla="*/ 232556 h 1145294"/>
                    <a:gd name="connsiteX1" fmla="*/ 579198 w 2231656"/>
                    <a:gd name="connsiteY1" fmla="*/ 0 h 1145294"/>
                    <a:gd name="connsiteX2" fmla="*/ 1666847 w 2231656"/>
                    <a:gd name="connsiteY2" fmla="*/ 44257 h 1145294"/>
                    <a:gd name="connsiteX3" fmla="*/ 1977859 w 2231656"/>
                    <a:gd name="connsiteY3" fmla="*/ 371946 h 1145294"/>
                    <a:gd name="connsiteX4" fmla="*/ 2231655 w 2231656"/>
                    <a:gd name="connsiteY4" fmla="*/ 1019588 h 1145294"/>
                    <a:gd name="connsiteX5" fmla="*/ 1776596 w 2231656"/>
                    <a:gd name="connsiteY5" fmla="*/ 1143252 h 1145294"/>
                    <a:gd name="connsiteX6" fmla="*/ 56330 w 2231656"/>
                    <a:gd name="connsiteY6" fmla="*/ 1117071 h 1145294"/>
                    <a:gd name="connsiteX7" fmla="*/ 44660 w 2231656"/>
                    <a:gd name="connsiteY7" fmla="*/ 855981 h 1145294"/>
                    <a:gd name="connsiteX8" fmla="*/ 290069 w 2231656"/>
                    <a:gd name="connsiteY8" fmla="*/ 232556 h 1145294"/>
                    <a:gd name="connsiteX0" fmla="*/ 290069 w 2320722"/>
                    <a:gd name="connsiteY0" fmla="*/ 232556 h 1194484"/>
                    <a:gd name="connsiteX1" fmla="*/ 579198 w 2320722"/>
                    <a:gd name="connsiteY1" fmla="*/ 0 h 1194484"/>
                    <a:gd name="connsiteX2" fmla="*/ 1666847 w 2320722"/>
                    <a:gd name="connsiteY2" fmla="*/ 44257 h 1194484"/>
                    <a:gd name="connsiteX3" fmla="*/ 1977859 w 2320722"/>
                    <a:gd name="connsiteY3" fmla="*/ 371946 h 1194484"/>
                    <a:gd name="connsiteX4" fmla="*/ 2320722 w 2320722"/>
                    <a:gd name="connsiteY4" fmla="*/ 1120654 h 1194484"/>
                    <a:gd name="connsiteX5" fmla="*/ 1776596 w 2320722"/>
                    <a:gd name="connsiteY5" fmla="*/ 1143252 h 1194484"/>
                    <a:gd name="connsiteX6" fmla="*/ 56330 w 2320722"/>
                    <a:gd name="connsiteY6" fmla="*/ 1117071 h 1194484"/>
                    <a:gd name="connsiteX7" fmla="*/ 44660 w 2320722"/>
                    <a:gd name="connsiteY7" fmla="*/ 855981 h 1194484"/>
                    <a:gd name="connsiteX8" fmla="*/ 290069 w 2320722"/>
                    <a:gd name="connsiteY8" fmla="*/ 232556 h 1194484"/>
                    <a:gd name="connsiteX0" fmla="*/ 290069 w 2320722"/>
                    <a:gd name="connsiteY0" fmla="*/ 232556 h 1145413"/>
                    <a:gd name="connsiteX1" fmla="*/ 579198 w 2320722"/>
                    <a:gd name="connsiteY1" fmla="*/ 0 h 1145413"/>
                    <a:gd name="connsiteX2" fmla="*/ 1666847 w 2320722"/>
                    <a:gd name="connsiteY2" fmla="*/ 44257 h 1145413"/>
                    <a:gd name="connsiteX3" fmla="*/ 1977859 w 2320722"/>
                    <a:gd name="connsiteY3" fmla="*/ 371946 h 1145413"/>
                    <a:gd name="connsiteX4" fmla="*/ 2320722 w 2320722"/>
                    <a:gd name="connsiteY4" fmla="*/ 1120654 h 1145413"/>
                    <a:gd name="connsiteX5" fmla="*/ 1776596 w 2320722"/>
                    <a:gd name="connsiteY5" fmla="*/ 1143252 h 1145413"/>
                    <a:gd name="connsiteX6" fmla="*/ 56330 w 2320722"/>
                    <a:gd name="connsiteY6" fmla="*/ 1117071 h 1145413"/>
                    <a:gd name="connsiteX7" fmla="*/ 44660 w 2320722"/>
                    <a:gd name="connsiteY7" fmla="*/ 855981 h 1145413"/>
                    <a:gd name="connsiteX8" fmla="*/ 290069 w 2320722"/>
                    <a:gd name="connsiteY8" fmla="*/ 232556 h 1145413"/>
                    <a:gd name="connsiteX0" fmla="*/ 290069 w 2320722"/>
                    <a:gd name="connsiteY0" fmla="*/ 232556 h 1145415"/>
                    <a:gd name="connsiteX1" fmla="*/ 579198 w 2320722"/>
                    <a:gd name="connsiteY1" fmla="*/ 0 h 1145415"/>
                    <a:gd name="connsiteX2" fmla="*/ 1666847 w 2320722"/>
                    <a:gd name="connsiteY2" fmla="*/ 44257 h 1145415"/>
                    <a:gd name="connsiteX3" fmla="*/ 1977859 w 2320722"/>
                    <a:gd name="connsiteY3" fmla="*/ 371946 h 1145415"/>
                    <a:gd name="connsiteX4" fmla="*/ 2320722 w 2320722"/>
                    <a:gd name="connsiteY4" fmla="*/ 1120654 h 1145415"/>
                    <a:gd name="connsiteX5" fmla="*/ 1776596 w 2320722"/>
                    <a:gd name="connsiteY5" fmla="*/ 1143252 h 1145415"/>
                    <a:gd name="connsiteX6" fmla="*/ 56330 w 2320722"/>
                    <a:gd name="connsiteY6" fmla="*/ 1117071 h 1145415"/>
                    <a:gd name="connsiteX7" fmla="*/ 44660 w 2320722"/>
                    <a:gd name="connsiteY7" fmla="*/ 855981 h 1145415"/>
                    <a:gd name="connsiteX8" fmla="*/ 290069 w 2320722"/>
                    <a:gd name="connsiteY8" fmla="*/ 232556 h 1145415"/>
                    <a:gd name="connsiteX0" fmla="*/ 290069 w 2320722"/>
                    <a:gd name="connsiteY0" fmla="*/ 232556 h 1145413"/>
                    <a:gd name="connsiteX1" fmla="*/ 579198 w 2320722"/>
                    <a:gd name="connsiteY1" fmla="*/ 0 h 1145413"/>
                    <a:gd name="connsiteX2" fmla="*/ 1666847 w 2320722"/>
                    <a:gd name="connsiteY2" fmla="*/ 44257 h 1145413"/>
                    <a:gd name="connsiteX3" fmla="*/ 1992704 w 2320722"/>
                    <a:gd name="connsiteY3" fmla="*/ 333074 h 1145413"/>
                    <a:gd name="connsiteX4" fmla="*/ 2320722 w 2320722"/>
                    <a:gd name="connsiteY4" fmla="*/ 1120654 h 1145413"/>
                    <a:gd name="connsiteX5" fmla="*/ 1776596 w 2320722"/>
                    <a:gd name="connsiteY5" fmla="*/ 1143252 h 1145413"/>
                    <a:gd name="connsiteX6" fmla="*/ 56330 w 2320722"/>
                    <a:gd name="connsiteY6" fmla="*/ 1117071 h 1145413"/>
                    <a:gd name="connsiteX7" fmla="*/ 44660 w 2320722"/>
                    <a:gd name="connsiteY7" fmla="*/ 855981 h 1145413"/>
                    <a:gd name="connsiteX8" fmla="*/ 290069 w 2320722"/>
                    <a:gd name="connsiteY8" fmla="*/ 232556 h 1145413"/>
                    <a:gd name="connsiteX0" fmla="*/ 290069 w 2320722"/>
                    <a:gd name="connsiteY0" fmla="*/ 232556 h 1145415"/>
                    <a:gd name="connsiteX1" fmla="*/ 579198 w 2320722"/>
                    <a:gd name="connsiteY1" fmla="*/ 0 h 1145415"/>
                    <a:gd name="connsiteX2" fmla="*/ 1666847 w 2320722"/>
                    <a:gd name="connsiteY2" fmla="*/ 44257 h 1145415"/>
                    <a:gd name="connsiteX3" fmla="*/ 1992704 w 2320722"/>
                    <a:gd name="connsiteY3" fmla="*/ 333074 h 1145415"/>
                    <a:gd name="connsiteX4" fmla="*/ 2320722 w 2320722"/>
                    <a:gd name="connsiteY4" fmla="*/ 1120654 h 1145415"/>
                    <a:gd name="connsiteX5" fmla="*/ 1776596 w 2320722"/>
                    <a:gd name="connsiteY5" fmla="*/ 1143252 h 1145415"/>
                    <a:gd name="connsiteX6" fmla="*/ 56330 w 2320722"/>
                    <a:gd name="connsiteY6" fmla="*/ 1117071 h 1145415"/>
                    <a:gd name="connsiteX7" fmla="*/ 44660 w 2320722"/>
                    <a:gd name="connsiteY7" fmla="*/ 855981 h 1145415"/>
                    <a:gd name="connsiteX8" fmla="*/ 290069 w 2320722"/>
                    <a:gd name="connsiteY8" fmla="*/ 232556 h 1145415"/>
                    <a:gd name="connsiteX0" fmla="*/ 290069 w 2320722"/>
                    <a:gd name="connsiteY0" fmla="*/ 232556 h 1145413"/>
                    <a:gd name="connsiteX1" fmla="*/ 579198 w 2320722"/>
                    <a:gd name="connsiteY1" fmla="*/ 0 h 1145413"/>
                    <a:gd name="connsiteX2" fmla="*/ 1666847 w 2320722"/>
                    <a:gd name="connsiteY2" fmla="*/ 44257 h 1145413"/>
                    <a:gd name="connsiteX3" fmla="*/ 1992704 w 2320722"/>
                    <a:gd name="connsiteY3" fmla="*/ 333074 h 1145413"/>
                    <a:gd name="connsiteX4" fmla="*/ 2320722 w 2320722"/>
                    <a:gd name="connsiteY4" fmla="*/ 1120654 h 1145413"/>
                    <a:gd name="connsiteX5" fmla="*/ 1776596 w 2320722"/>
                    <a:gd name="connsiteY5" fmla="*/ 1143252 h 1145413"/>
                    <a:gd name="connsiteX6" fmla="*/ 56330 w 2320722"/>
                    <a:gd name="connsiteY6" fmla="*/ 1117071 h 1145413"/>
                    <a:gd name="connsiteX7" fmla="*/ 44660 w 2320722"/>
                    <a:gd name="connsiteY7" fmla="*/ 855981 h 1145413"/>
                    <a:gd name="connsiteX8" fmla="*/ 290069 w 2320722"/>
                    <a:gd name="connsiteY8" fmla="*/ 232556 h 1145413"/>
                    <a:gd name="connsiteX0" fmla="*/ 290069 w 2320722"/>
                    <a:gd name="connsiteY0" fmla="*/ 232556 h 1145415"/>
                    <a:gd name="connsiteX1" fmla="*/ 579198 w 2320722"/>
                    <a:gd name="connsiteY1" fmla="*/ 0 h 1145415"/>
                    <a:gd name="connsiteX2" fmla="*/ 1666847 w 2320722"/>
                    <a:gd name="connsiteY2" fmla="*/ 44257 h 1145415"/>
                    <a:gd name="connsiteX3" fmla="*/ 2320722 w 2320722"/>
                    <a:gd name="connsiteY3" fmla="*/ 1120654 h 1145415"/>
                    <a:gd name="connsiteX4" fmla="*/ 1776596 w 2320722"/>
                    <a:gd name="connsiteY4" fmla="*/ 1143252 h 1145415"/>
                    <a:gd name="connsiteX5" fmla="*/ 56330 w 2320722"/>
                    <a:gd name="connsiteY5" fmla="*/ 1117071 h 1145415"/>
                    <a:gd name="connsiteX6" fmla="*/ 44660 w 2320722"/>
                    <a:gd name="connsiteY6" fmla="*/ 855981 h 1145415"/>
                    <a:gd name="connsiteX7" fmla="*/ 290069 w 2320722"/>
                    <a:gd name="connsiteY7" fmla="*/ 232556 h 1145415"/>
                    <a:gd name="connsiteX0" fmla="*/ 290069 w 2320722"/>
                    <a:gd name="connsiteY0" fmla="*/ 232556 h 1145413"/>
                    <a:gd name="connsiteX1" fmla="*/ 579198 w 2320722"/>
                    <a:gd name="connsiteY1" fmla="*/ 0 h 1145413"/>
                    <a:gd name="connsiteX2" fmla="*/ 1666847 w 2320722"/>
                    <a:gd name="connsiteY2" fmla="*/ 44257 h 1145413"/>
                    <a:gd name="connsiteX3" fmla="*/ 2320722 w 2320722"/>
                    <a:gd name="connsiteY3" fmla="*/ 1120654 h 1145413"/>
                    <a:gd name="connsiteX4" fmla="*/ 1776596 w 2320722"/>
                    <a:gd name="connsiteY4" fmla="*/ 1143252 h 1145413"/>
                    <a:gd name="connsiteX5" fmla="*/ 56330 w 2320722"/>
                    <a:gd name="connsiteY5" fmla="*/ 1117071 h 1145413"/>
                    <a:gd name="connsiteX6" fmla="*/ 44660 w 2320722"/>
                    <a:gd name="connsiteY6" fmla="*/ 855981 h 1145413"/>
                    <a:gd name="connsiteX7" fmla="*/ 290069 w 2320722"/>
                    <a:gd name="connsiteY7" fmla="*/ 232556 h 1145413"/>
                    <a:gd name="connsiteX0" fmla="*/ 290069 w 2320722"/>
                    <a:gd name="connsiteY0" fmla="*/ 232556 h 1145415"/>
                    <a:gd name="connsiteX1" fmla="*/ 579198 w 2320722"/>
                    <a:gd name="connsiteY1" fmla="*/ 0 h 1145415"/>
                    <a:gd name="connsiteX2" fmla="*/ 1666847 w 2320722"/>
                    <a:gd name="connsiteY2" fmla="*/ 44257 h 1145415"/>
                    <a:gd name="connsiteX3" fmla="*/ 2320722 w 2320722"/>
                    <a:gd name="connsiteY3" fmla="*/ 1120654 h 1145415"/>
                    <a:gd name="connsiteX4" fmla="*/ 1776596 w 2320722"/>
                    <a:gd name="connsiteY4" fmla="*/ 1143252 h 1145415"/>
                    <a:gd name="connsiteX5" fmla="*/ 56330 w 2320722"/>
                    <a:gd name="connsiteY5" fmla="*/ 1117071 h 1145415"/>
                    <a:gd name="connsiteX6" fmla="*/ 44660 w 2320722"/>
                    <a:gd name="connsiteY6" fmla="*/ 855981 h 1145415"/>
                    <a:gd name="connsiteX7" fmla="*/ 290069 w 2320722"/>
                    <a:gd name="connsiteY7" fmla="*/ 232556 h 1145415"/>
                    <a:gd name="connsiteX0" fmla="*/ 290069 w 2320722"/>
                    <a:gd name="connsiteY0" fmla="*/ 236817 h 1149674"/>
                    <a:gd name="connsiteX1" fmla="*/ 579198 w 2320722"/>
                    <a:gd name="connsiteY1" fmla="*/ 4261 h 1149674"/>
                    <a:gd name="connsiteX2" fmla="*/ 1666847 w 2320722"/>
                    <a:gd name="connsiteY2" fmla="*/ 48518 h 1149674"/>
                    <a:gd name="connsiteX3" fmla="*/ 2320722 w 2320722"/>
                    <a:gd name="connsiteY3" fmla="*/ 1124915 h 1149674"/>
                    <a:gd name="connsiteX4" fmla="*/ 1776596 w 2320722"/>
                    <a:gd name="connsiteY4" fmla="*/ 1147513 h 1149674"/>
                    <a:gd name="connsiteX5" fmla="*/ 56330 w 2320722"/>
                    <a:gd name="connsiteY5" fmla="*/ 1121332 h 1149674"/>
                    <a:gd name="connsiteX6" fmla="*/ 44660 w 2320722"/>
                    <a:gd name="connsiteY6" fmla="*/ 860242 h 1149674"/>
                    <a:gd name="connsiteX7" fmla="*/ 290069 w 2320722"/>
                    <a:gd name="connsiteY7" fmla="*/ 236817 h 1149674"/>
                    <a:gd name="connsiteX0" fmla="*/ 290069 w 2320722"/>
                    <a:gd name="connsiteY0" fmla="*/ 232556 h 1145415"/>
                    <a:gd name="connsiteX1" fmla="*/ 579198 w 2320722"/>
                    <a:gd name="connsiteY1" fmla="*/ 0 h 1145415"/>
                    <a:gd name="connsiteX2" fmla="*/ 1666847 w 2320722"/>
                    <a:gd name="connsiteY2" fmla="*/ 44257 h 1145415"/>
                    <a:gd name="connsiteX3" fmla="*/ 2320722 w 2320722"/>
                    <a:gd name="connsiteY3" fmla="*/ 1120654 h 1145415"/>
                    <a:gd name="connsiteX4" fmla="*/ 1776596 w 2320722"/>
                    <a:gd name="connsiteY4" fmla="*/ 1143252 h 1145415"/>
                    <a:gd name="connsiteX5" fmla="*/ 56330 w 2320722"/>
                    <a:gd name="connsiteY5" fmla="*/ 1117071 h 1145415"/>
                    <a:gd name="connsiteX6" fmla="*/ 44660 w 2320722"/>
                    <a:gd name="connsiteY6" fmla="*/ 855981 h 1145415"/>
                    <a:gd name="connsiteX7" fmla="*/ 290069 w 2320722"/>
                    <a:gd name="connsiteY7" fmla="*/ 232556 h 1145415"/>
                    <a:gd name="connsiteX0" fmla="*/ 290069 w 2187120"/>
                    <a:gd name="connsiteY0" fmla="*/ 232556 h 1145413"/>
                    <a:gd name="connsiteX1" fmla="*/ 579198 w 2187120"/>
                    <a:gd name="connsiteY1" fmla="*/ 0 h 1145413"/>
                    <a:gd name="connsiteX2" fmla="*/ 1666847 w 2187120"/>
                    <a:gd name="connsiteY2" fmla="*/ 44257 h 1145413"/>
                    <a:gd name="connsiteX3" fmla="*/ 2187120 w 2187120"/>
                    <a:gd name="connsiteY3" fmla="*/ 1120654 h 1145413"/>
                    <a:gd name="connsiteX4" fmla="*/ 1776596 w 2187120"/>
                    <a:gd name="connsiteY4" fmla="*/ 1143252 h 1145413"/>
                    <a:gd name="connsiteX5" fmla="*/ 56330 w 2187120"/>
                    <a:gd name="connsiteY5" fmla="*/ 1117071 h 1145413"/>
                    <a:gd name="connsiteX6" fmla="*/ 44660 w 2187120"/>
                    <a:gd name="connsiteY6" fmla="*/ 855981 h 1145413"/>
                    <a:gd name="connsiteX7" fmla="*/ 290069 w 2187120"/>
                    <a:gd name="connsiteY7" fmla="*/ 232556 h 1145413"/>
                    <a:gd name="connsiteX0" fmla="*/ 290069 w 2187120"/>
                    <a:gd name="connsiteY0" fmla="*/ 232556 h 1145415"/>
                    <a:gd name="connsiteX1" fmla="*/ 579198 w 2187120"/>
                    <a:gd name="connsiteY1" fmla="*/ 0 h 1145415"/>
                    <a:gd name="connsiteX2" fmla="*/ 1666847 w 2187120"/>
                    <a:gd name="connsiteY2" fmla="*/ 44257 h 1145415"/>
                    <a:gd name="connsiteX3" fmla="*/ 2187120 w 2187120"/>
                    <a:gd name="connsiteY3" fmla="*/ 1120654 h 1145415"/>
                    <a:gd name="connsiteX4" fmla="*/ 1776596 w 2187120"/>
                    <a:gd name="connsiteY4" fmla="*/ 1143252 h 1145415"/>
                    <a:gd name="connsiteX5" fmla="*/ 56330 w 2187120"/>
                    <a:gd name="connsiteY5" fmla="*/ 1117071 h 1145415"/>
                    <a:gd name="connsiteX6" fmla="*/ 44660 w 2187120"/>
                    <a:gd name="connsiteY6" fmla="*/ 855981 h 1145415"/>
                    <a:gd name="connsiteX7" fmla="*/ 290069 w 2187120"/>
                    <a:gd name="connsiteY7" fmla="*/ 232556 h 1145415"/>
                    <a:gd name="connsiteX0" fmla="*/ 290069 w 2187120"/>
                    <a:gd name="connsiteY0" fmla="*/ 232556 h 1145413"/>
                    <a:gd name="connsiteX1" fmla="*/ 579198 w 2187120"/>
                    <a:gd name="connsiteY1" fmla="*/ 0 h 1145413"/>
                    <a:gd name="connsiteX2" fmla="*/ 1666847 w 2187120"/>
                    <a:gd name="connsiteY2" fmla="*/ 44257 h 1145413"/>
                    <a:gd name="connsiteX3" fmla="*/ 2187120 w 2187120"/>
                    <a:gd name="connsiteY3" fmla="*/ 1120654 h 1145413"/>
                    <a:gd name="connsiteX4" fmla="*/ 1776596 w 2187120"/>
                    <a:gd name="connsiteY4" fmla="*/ 1143252 h 1145413"/>
                    <a:gd name="connsiteX5" fmla="*/ 56330 w 2187120"/>
                    <a:gd name="connsiteY5" fmla="*/ 1117071 h 1145413"/>
                    <a:gd name="connsiteX6" fmla="*/ 44660 w 2187120"/>
                    <a:gd name="connsiteY6" fmla="*/ 855981 h 1145413"/>
                    <a:gd name="connsiteX7" fmla="*/ 290069 w 2187120"/>
                    <a:gd name="connsiteY7" fmla="*/ 232556 h 1145413"/>
                    <a:gd name="connsiteX0" fmla="*/ 290069 w 2187120"/>
                    <a:gd name="connsiteY0" fmla="*/ 232556 h 1145415"/>
                    <a:gd name="connsiteX1" fmla="*/ 579198 w 2187120"/>
                    <a:gd name="connsiteY1" fmla="*/ 0 h 1145415"/>
                    <a:gd name="connsiteX2" fmla="*/ 1666847 w 2187120"/>
                    <a:gd name="connsiteY2" fmla="*/ 44257 h 1145415"/>
                    <a:gd name="connsiteX3" fmla="*/ 2187120 w 2187120"/>
                    <a:gd name="connsiteY3" fmla="*/ 1120654 h 1145415"/>
                    <a:gd name="connsiteX4" fmla="*/ 1776596 w 2187120"/>
                    <a:gd name="connsiteY4" fmla="*/ 1143252 h 1145415"/>
                    <a:gd name="connsiteX5" fmla="*/ 56330 w 2187120"/>
                    <a:gd name="connsiteY5" fmla="*/ 1117071 h 1145415"/>
                    <a:gd name="connsiteX6" fmla="*/ 44660 w 2187120"/>
                    <a:gd name="connsiteY6" fmla="*/ 855981 h 1145415"/>
                    <a:gd name="connsiteX7" fmla="*/ 290069 w 2187120"/>
                    <a:gd name="connsiteY7" fmla="*/ 232556 h 1145415"/>
                    <a:gd name="connsiteX0" fmla="*/ 290069 w 2187120"/>
                    <a:gd name="connsiteY0" fmla="*/ 232556 h 1145413"/>
                    <a:gd name="connsiteX1" fmla="*/ 579198 w 2187120"/>
                    <a:gd name="connsiteY1" fmla="*/ 0 h 1145413"/>
                    <a:gd name="connsiteX2" fmla="*/ 1666847 w 2187120"/>
                    <a:gd name="connsiteY2" fmla="*/ 44257 h 1145413"/>
                    <a:gd name="connsiteX3" fmla="*/ 2187120 w 2187120"/>
                    <a:gd name="connsiteY3" fmla="*/ 1120654 h 1145413"/>
                    <a:gd name="connsiteX4" fmla="*/ 1776596 w 2187120"/>
                    <a:gd name="connsiteY4" fmla="*/ 1143252 h 1145413"/>
                    <a:gd name="connsiteX5" fmla="*/ 56330 w 2187120"/>
                    <a:gd name="connsiteY5" fmla="*/ 1117071 h 1145413"/>
                    <a:gd name="connsiteX6" fmla="*/ 44660 w 2187120"/>
                    <a:gd name="connsiteY6" fmla="*/ 855981 h 1145413"/>
                    <a:gd name="connsiteX7" fmla="*/ 290069 w 2187120"/>
                    <a:gd name="connsiteY7" fmla="*/ 232556 h 1145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87120" h="1145413">
                      <a:moveTo>
                        <a:pt x="290069" y="232556"/>
                      </a:moveTo>
                      <a:cubicBezTo>
                        <a:pt x="334604" y="126516"/>
                        <a:pt x="473158" y="0"/>
                        <a:pt x="579198" y="0"/>
                      </a:cubicBezTo>
                      <a:cubicBezTo>
                        <a:pt x="949169" y="76948"/>
                        <a:pt x="1296876" y="-1593"/>
                        <a:pt x="1666847" y="44257"/>
                      </a:cubicBezTo>
                      <a:cubicBezTo>
                        <a:pt x="2046169" y="269906"/>
                        <a:pt x="2168829" y="937488"/>
                        <a:pt x="2187120" y="1120654"/>
                      </a:cubicBezTo>
                      <a:cubicBezTo>
                        <a:pt x="1854043" y="1155751"/>
                        <a:pt x="1882636" y="1143252"/>
                        <a:pt x="1776596" y="1143252"/>
                      </a:cubicBezTo>
                      <a:lnTo>
                        <a:pt x="56330" y="1117071"/>
                      </a:lnTo>
                      <a:cubicBezTo>
                        <a:pt x="-49710" y="1117071"/>
                        <a:pt x="22393" y="979514"/>
                        <a:pt x="44660" y="855981"/>
                      </a:cubicBezTo>
                      <a:lnTo>
                        <a:pt x="290069" y="232556"/>
                      </a:lnTo>
                      <a:close/>
                    </a:path>
                  </a:pathLst>
                </a:custGeom>
                <a:solidFill>
                  <a:srgbClr val="C5C5C5"/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5" name="楕円 15">
                  <a:extLst>
                    <a:ext uri="{FF2B5EF4-FFF2-40B4-BE49-F238E27FC236}">
                      <a16:creationId xmlns:a16="http://schemas.microsoft.com/office/drawing/2014/main" id="{EEA57C08-BAE2-1148-6650-6D010A78F7EA}"/>
                    </a:ext>
                  </a:extLst>
                </p:cNvPr>
                <p:cNvSpPr/>
                <p:nvPr/>
              </p:nvSpPr>
              <p:spPr>
                <a:xfrm>
                  <a:off x="3583755" y="3840742"/>
                  <a:ext cx="400927" cy="409003"/>
                </a:xfrm>
                <a:custGeom>
                  <a:avLst/>
                  <a:gdLst>
                    <a:gd name="connsiteX0" fmla="*/ 0 w 372292"/>
                    <a:gd name="connsiteY0" fmla="*/ 186146 h 372292"/>
                    <a:gd name="connsiteX1" fmla="*/ 186146 w 372292"/>
                    <a:gd name="connsiteY1" fmla="*/ 0 h 372292"/>
                    <a:gd name="connsiteX2" fmla="*/ 372292 w 372292"/>
                    <a:gd name="connsiteY2" fmla="*/ 186146 h 372292"/>
                    <a:gd name="connsiteX3" fmla="*/ 186146 w 372292"/>
                    <a:gd name="connsiteY3" fmla="*/ 372292 h 372292"/>
                    <a:gd name="connsiteX4" fmla="*/ 0 w 372292"/>
                    <a:gd name="connsiteY4" fmla="*/ 186146 h 372292"/>
                    <a:gd name="connsiteX0" fmla="*/ 0 w 376804"/>
                    <a:gd name="connsiteY0" fmla="*/ 192888 h 379034"/>
                    <a:gd name="connsiteX1" fmla="*/ 186146 w 376804"/>
                    <a:gd name="connsiteY1" fmla="*/ 6742 h 379034"/>
                    <a:gd name="connsiteX2" fmla="*/ 308286 w 376804"/>
                    <a:gd name="connsiteY2" fmla="*/ 55270 h 379034"/>
                    <a:gd name="connsiteX3" fmla="*/ 372292 w 376804"/>
                    <a:gd name="connsiteY3" fmla="*/ 192888 h 379034"/>
                    <a:gd name="connsiteX4" fmla="*/ 186146 w 376804"/>
                    <a:gd name="connsiteY4" fmla="*/ 379034 h 379034"/>
                    <a:gd name="connsiteX5" fmla="*/ 0 w 376804"/>
                    <a:gd name="connsiteY5" fmla="*/ 192888 h 379034"/>
                    <a:gd name="connsiteX0" fmla="*/ 0 w 401009"/>
                    <a:gd name="connsiteY0" fmla="*/ 192888 h 379321"/>
                    <a:gd name="connsiteX1" fmla="*/ 186146 w 401009"/>
                    <a:gd name="connsiteY1" fmla="*/ 6742 h 379321"/>
                    <a:gd name="connsiteX2" fmla="*/ 308286 w 401009"/>
                    <a:gd name="connsiteY2" fmla="*/ 55270 h 379321"/>
                    <a:gd name="connsiteX3" fmla="*/ 397692 w 401009"/>
                    <a:gd name="connsiteY3" fmla="*/ 230988 h 379321"/>
                    <a:gd name="connsiteX4" fmla="*/ 186146 w 401009"/>
                    <a:gd name="connsiteY4" fmla="*/ 379034 h 379321"/>
                    <a:gd name="connsiteX5" fmla="*/ 0 w 401009"/>
                    <a:gd name="connsiteY5" fmla="*/ 192888 h 379321"/>
                    <a:gd name="connsiteX0" fmla="*/ 0 w 401009"/>
                    <a:gd name="connsiteY0" fmla="*/ 192888 h 380405"/>
                    <a:gd name="connsiteX1" fmla="*/ 186146 w 401009"/>
                    <a:gd name="connsiteY1" fmla="*/ 6742 h 380405"/>
                    <a:gd name="connsiteX2" fmla="*/ 308286 w 401009"/>
                    <a:gd name="connsiteY2" fmla="*/ 55270 h 380405"/>
                    <a:gd name="connsiteX3" fmla="*/ 397692 w 401009"/>
                    <a:gd name="connsiteY3" fmla="*/ 230988 h 380405"/>
                    <a:gd name="connsiteX4" fmla="*/ 186146 w 401009"/>
                    <a:gd name="connsiteY4" fmla="*/ 379034 h 380405"/>
                    <a:gd name="connsiteX5" fmla="*/ 0 w 401009"/>
                    <a:gd name="connsiteY5" fmla="*/ 192888 h 380405"/>
                    <a:gd name="connsiteX0" fmla="*/ 0 w 401009"/>
                    <a:gd name="connsiteY0" fmla="*/ 192888 h 379321"/>
                    <a:gd name="connsiteX1" fmla="*/ 186146 w 401009"/>
                    <a:gd name="connsiteY1" fmla="*/ 6742 h 379321"/>
                    <a:gd name="connsiteX2" fmla="*/ 308286 w 401009"/>
                    <a:gd name="connsiteY2" fmla="*/ 55270 h 379321"/>
                    <a:gd name="connsiteX3" fmla="*/ 397692 w 401009"/>
                    <a:gd name="connsiteY3" fmla="*/ 230988 h 379321"/>
                    <a:gd name="connsiteX4" fmla="*/ 186146 w 401009"/>
                    <a:gd name="connsiteY4" fmla="*/ 379034 h 379321"/>
                    <a:gd name="connsiteX5" fmla="*/ 0 w 401009"/>
                    <a:gd name="connsiteY5" fmla="*/ 192888 h 379321"/>
                    <a:gd name="connsiteX0" fmla="*/ 0 w 401009"/>
                    <a:gd name="connsiteY0" fmla="*/ 224336 h 410769"/>
                    <a:gd name="connsiteX1" fmla="*/ 186146 w 401009"/>
                    <a:gd name="connsiteY1" fmla="*/ 4323 h 410769"/>
                    <a:gd name="connsiteX2" fmla="*/ 308286 w 401009"/>
                    <a:gd name="connsiteY2" fmla="*/ 86718 h 410769"/>
                    <a:gd name="connsiteX3" fmla="*/ 397692 w 401009"/>
                    <a:gd name="connsiteY3" fmla="*/ 262436 h 410769"/>
                    <a:gd name="connsiteX4" fmla="*/ 186146 w 401009"/>
                    <a:gd name="connsiteY4" fmla="*/ 410482 h 410769"/>
                    <a:gd name="connsiteX5" fmla="*/ 0 w 401009"/>
                    <a:gd name="connsiteY5" fmla="*/ 224336 h 410769"/>
                    <a:gd name="connsiteX0" fmla="*/ 0 w 403592"/>
                    <a:gd name="connsiteY0" fmla="*/ 224336 h 410769"/>
                    <a:gd name="connsiteX1" fmla="*/ 186146 w 403592"/>
                    <a:gd name="connsiteY1" fmla="*/ 4323 h 410769"/>
                    <a:gd name="connsiteX2" fmla="*/ 350619 w 403592"/>
                    <a:gd name="connsiteY2" fmla="*/ 86718 h 410769"/>
                    <a:gd name="connsiteX3" fmla="*/ 397692 w 403592"/>
                    <a:gd name="connsiteY3" fmla="*/ 262436 h 410769"/>
                    <a:gd name="connsiteX4" fmla="*/ 186146 w 403592"/>
                    <a:gd name="connsiteY4" fmla="*/ 410482 h 410769"/>
                    <a:gd name="connsiteX5" fmla="*/ 0 w 403592"/>
                    <a:gd name="connsiteY5" fmla="*/ 224336 h 410769"/>
                    <a:gd name="connsiteX0" fmla="*/ 0 w 403592"/>
                    <a:gd name="connsiteY0" fmla="*/ 224336 h 410769"/>
                    <a:gd name="connsiteX1" fmla="*/ 186146 w 403592"/>
                    <a:gd name="connsiteY1" fmla="*/ 4323 h 410769"/>
                    <a:gd name="connsiteX2" fmla="*/ 350619 w 403592"/>
                    <a:gd name="connsiteY2" fmla="*/ 86718 h 410769"/>
                    <a:gd name="connsiteX3" fmla="*/ 397692 w 403592"/>
                    <a:gd name="connsiteY3" fmla="*/ 262436 h 410769"/>
                    <a:gd name="connsiteX4" fmla="*/ 186146 w 403592"/>
                    <a:gd name="connsiteY4" fmla="*/ 410482 h 410769"/>
                    <a:gd name="connsiteX5" fmla="*/ 0 w 403592"/>
                    <a:gd name="connsiteY5" fmla="*/ 224336 h 410769"/>
                    <a:gd name="connsiteX0" fmla="*/ 0 w 395125"/>
                    <a:gd name="connsiteY0" fmla="*/ 188897 h 409847"/>
                    <a:gd name="connsiteX1" fmla="*/ 177679 w 395125"/>
                    <a:gd name="connsiteY1" fmla="*/ 2751 h 409847"/>
                    <a:gd name="connsiteX2" fmla="*/ 342152 w 395125"/>
                    <a:gd name="connsiteY2" fmla="*/ 85146 h 409847"/>
                    <a:gd name="connsiteX3" fmla="*/ 389225 w 395125"/>
                    <a:gd name="connsiteY3" fmla="*/ 260864 h 409847"/>
                    <a:gd name="connsiteX4" fmla="*/ 177679 w 395125"/>
                    <a:gd name="connsiteY4" fmla="*/ 408910 h 409847"/>
                    <a:gd name="connsiteX5" fmla="*/ 0 w 395125"/>
                    <a:gd name="connsiteY5" fmla="*/ 188897 h 409847"/>
                    <a:gd name="connsiteX0" fmla="*/ 3078 w 398203"/>
                    <a:gd name="connsiteY0" fmla="*/ 188897 h 409847"/>
                    <a:gd name="connsiteX1" fmla="*/ 180757 w 398203"/>
                    <a:gd name="connsiteY1" fmla="*/ 2751 h 409847"/>
                    <a:gd name="connsiteX2" fmla="*/ 345230 w 398203"/>
                    <a:gd name="connsiteY2" fmla="*/ 85146 h 409847"/>
                    <a:gd name="connsiteX3" fmla="*/ 392303 w 398203"/>
                    <a:gd name="connsiteY3" fmla="*/ 260864 h 409847"/>
                    <a:gd name="connsiteX4" fmla="*/ 180757 w 398203"/>
                    <a:gd name="connsiteY4" fmla="*/ 408910 h 409847"/>
                    <a:gd name="connsiteX5" fmla="*/ 3078 w 398203"/>
                    <a:gd name="connsiteY5" fmla="*/ 188897 h 409847"/>
                    <a:gd name="connsiteX0" fmla="*/ 5802 w 400927"/>
                    <a:gd name="connsiteY0" fmla="*/ 188897 h 409003"/>
                    <a:gd name="connsiteX1" fmla="*/ 183481 w 400927"/>
                    <a:gd name="connsiteY1" fmla="*/ 2751 h 409003"/>
                    <a:gd name="connsiteX2" fmla="*/ 347954 w 400927"/>
                    <a:gd name="connsiteY2" fmla="*/ 85146 h 409003"/>
                    <a:gd name="connsiteX3" fmla="*/ 395027 w 400927"/>
                    <a:gd name="connsiteY3" fmla="*/ 260864 h 409003"/>
                    <a:gd name="connsiteX4" fmla="*/ 183481 w 400927"/>
                    <a:gd name="connsiteY4" fmla="*/ 408910 h 409003"/>
                    <a:gd name="connsiteX5" fmla="*/ 5802 w 400927"/>
                    <a:gd name="connsiteY5" fmla="*/ 188897 h 409003"/>
                    <a:gd name="connsiteX0" fmla="*/ 5802 w 400927"/>
                    <a:gd name="connsiteY0" fmla="*/ 188897 h 409003"/>
                    <a:gd name="connsiteX1" fmla="*/ 183481 w 400927"/>
                    <a:gd name="connsiteY1" fmla="*/ 2751 h 409003"/>
                    <a:gd name="connsiteX2" fmla="*/ 347954 w 400927"/>
                    <a:gd name="connsiteY2" fmla="*/ 85146 h 409003"/>
                    <a:gd name="connsiteX3" fmla="*/ 395027 w 400927"/>
                    <a:gd name="connsiteY3" fmla="*/ 260864 h 409003"/>
                    <a:gd name="connsiteX4" fmla="*/ 183481 w 400927"/>
                    <a:gd name="connsiteY4" fmla="*/ 408910 h 409003"/>
                    <a:gd name="connsiteX5" fmla="*/ 5802 w 400927"/>
                    <a:gd name="connsiteY5" fmla="*/ 188897 h 409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0927" h="409003">
                      <a:moveTo>
                        <a:pt x="5802" y="188897"/>
                      </a:moveTo>
                      <a:cubicBezTo>
                        <a:pt x="31202" y="70404"/>
                        <a:pt x="126456" y="20043"/>
                        <a:pt x="183481" y="2751"/>
                      </a:cubicBezTo>
                      <a:cubicBezTo>
                        <a:pt x="240506" y="-14541"/>
                        <a:pt x="316930" y="54122"/>
                        <a:pt x="347954" y="85146"/>
                      </a:cubicBezTo>
                      <a:cubicBezTo>
                        <a:pt x="378978" y="116170"/>
                        <a:pt x="415384" y="206903"/>
                        <a:pt x="395027" y="260864"/>
                      </a:cubicBezTo>
                      <a:cubicBezTo>
                        <a:pt x="374670" y="314825"/>
                        <a:pt x="328786" y="412437"/>
                        <a:pt x="183481" y="408910"/>
                      </a:cubicBezTo>
                      <a:cubicBezTo>
                        <a:pt x="38176" y="405383"/>
                        <a:pt x="-19598" y="307390"/>
                        <a:pt x="5802" y="188897"/>
                      </a:cubicBezTo>
                      <a:close/>
                    </a:path>
                  </a:pathLst>
                </a:custGeom>
                <a:solidFill>
                  <a:srgbClr val="F8FE2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6" name="楕円 16">
                  <a:extLst>
                    <a:ext uri="{FF2B5EF4-FFF2-40B4-BE49-F238E27FC236}">
                      <a16:creationId xmlns:a16="http://schemas.microsoft.com/office/drawing/2014/main" id="{0A089479-2C52-A3C3-E79A-D1639DDA21C9}"/>
                    </a:ext>
                  </a:extLst>
                </p:cNvPr>
                <p:cNvSpPr/>
                <p:nvPr/>
              </p:nvSpPr>
              <p:spPr>
                <a:xfrm>
                  <a:off x="1951965" y="3854683"/>
                  <a:ext cx="376686" cy="362424"/>
                </a:xfrm>
                <a:custGeom>
                  <a:avLst/>
                  <a:gdLst>
                    <a:gd name="connsiteX0" fmla="*/ 0 w 372292"/>
                    <a:gd name="connsiteY0" fmla="*/ 186146 h 372292"/>
                    <a:gd name="connsiteX1" fmla="*/ 186146 w 372292"/>
                    <a:gd name="connsiteY1" fmla="*/ 0 h 372292"/>
                    <a:gd name="connsiteX2" fmla="*/ 372292 w 372292"/>
                    <a:gd name="connsiteY2" fmla="*/ 186146 h 372292"/>
                    <a:gd name="connsiteX3" fmla="*/ 186146 w 372292"/>
                    <a:gd name="connsiteY3" fmla="*/ 372292 h 372292"/>
                    <a:gd name="connsiteX4" fmla="*/ 0 w 372292"/>
                    <a:gd name="connsiteY4" fmla="*/ 186146 h 372292"/>
                    <a:gd name="connsiteX0" fmla="*/ 0 w 376531"/>
                    <a:gd name="connsiteY0" fmla="*/ 186146 h 372292"/>
                    <a:gd name="connsiteX1" fmla="*/ 186146 w 376531"/>
                    <a:gd name="connsiteY1" fmla="*/ 0 h 372292"/>
                    <a:gd name="connsiteX2" fmla="*/ 372292 w 376531"/>
                    <a:gd name="connsiteY2" fmla="*/ 186146 h 372292"/>
                    <a:gd name="connsiteX3" fmla="*/ 186146 w 376531"/>
                    <a:gd name="connsiteY3" fmla="*/ 372292 h 372292"/>
                    <a:gd name="connsiteX4" fmla="*/ 0 w 376531"/>
                    <a:gd name="connsiteY4" fmla="*/ 186146 h 372292"/>
                    <a:gd name="connsiteX0" fmla="*/ 54 w 376585"/>
                    <a:gd name="connsiteY0" fmla="*/ 175986 h 362132"/>
                    <a:gd name="connsiteX1" fmla="*/ 201440 w 376585"/>
                    <a:gd name="connsiteY1" fmla="*/ 0 h 362132"/>
                    <a:gd name="connsiteX2" fmla="*/ 372346 w 376585"/>
                    <a:gd name="connsiteY2" fmla="*/ 175986 h 362132"/>
                    <a:gd name="connsiteX3" fmla="*/ 186200 w 376585"/>
                    <a:gd name="connsiteY3" fmla="*/ 362132 h 362132"/>
                    <a:gd name="connsiteX4" fmla="*/ 54 w 376585"/>
                    <a:gd name="connsiteY4" fmla="*/ 175986 h 362132"/>
                    <a:gd name="connsiteX0" fmla="*/ 0 w 376531"/>
                    <a:gd name="connsiteY0" fmla="*/ 175986 h 362132"/>
                    <a:gd name="connsiteX1" fmla="*/ 186146 w 376531"/>
                    <a:gd name="connsiteY1" fmla="*/ 0 h 362132"/>
                    <a:gd name="connsiteX2" fmla="*/ 372292 w 376531"/>
                    <a:gd name="connsiteY2" fmla="*/ 175986 h 362132"/>
                    <a:gd name="connsiteX3" fmla="*/ 186146 w 376531"/>
                    <a:gd name="connsiteY3" fmla="*/ 362132 h 362132"/>
                    <a:gd name="connsiteX4" fmla="*/ 0 w 376531"/>
                    <a:gd name="connsiteY4" fmla="*/ 175986 h 362132"/>
                    <a:gd name="connsiteX0" fmla="*/ 0 w 378145"/>
                    <a:gd name="connsiteY0" fmla="*/ 175986 h 362671"/>
                    <a:gd name="connsiteX1" fmla="*/ 186146 w 378145"/>
                    <a:gd name="connsiteY1" fmla="*/ 0 h 362671"/>
                    <a:gd name="connsiteX2" fmla="*/ 372292 w 378145"/>
                    <a:gd name="connsiteY2" fmla="*/ 175986 h 362671"/>
                    <a:gd name="connsiteX3" fmla="*/ 186146 w 378145"/>
                    <a:gd name="connsiteY3" fmla="*/ 362132 h 362671"/>
                    <a:gd name="connsiteX4" fmla="*/ 0 w 378145"/>
                    <a:gd name="connsiteY4" fmla="*/ 175986 h 362671"/>
                    <a:gd name="connsiteX0" fmla="*/ 0 w 376686"/>
                    <a:gd name="connsiteY0" fmla="*/ 175986 h 362424"/>
                    <a:gd name="connsiteX1" fmla="*/ 186146 w 376686"/>
                    <a:gd name="connsiteY1" fmla="*/ 0 h 362424"/>
                    <a:gd name="connsiteX2" fmla="*/ 372292 w 376686"/>
                    <a:gd name="connsiteY2" fmla="*/ 175986 h 362424"/>
                    <a:gd name="connsiteX3" fmla="*/ 186146 w 376686"/>
                    <a:gd name="connsiteY3" fmla="*/ 362132 h 362424"/>
                    <a:gd name="connsiteX4" fmla="*/ 0 w 376686"/>
                    <a:gd name="connsiteY4" fmla="*/ 175986 h 362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686" h="362424">
                      <a:moveTo>
                        <a:pt x="0" y="175986"/>
                      </a:moveTo>
                      <a:cubicBezTo>
                        <a:pt x="0" y="115631"/>
                        <a:pt x="83340" y="0"/>
                        <a:pt x="186146" y="0"/>
                      </a:cubicBezTo>
                      <a:cubicBezTo>
                        <a:pt x="288952" y="0"/>
                        <a:pt x="372292" y="73180"/>
                        <a:pt x="372292" y="175986"/>
                      </a:cubicBezTo>
                      <a:cubicBezTo>
                        <a:pt x="399724" y="306224"/>
                        <a:pt x="294032" y="367212"/>
                        <a:pt x="186146" y="362132"/>
                      </a:cubicBezTo>
                      <a:cubicBezTo>
                        <a:pt x="78260" y="357052"/>
                        <a:pt x="0" y="236341"/>
                        <a:pt x="0" y="175986"/>
                      </a:cubicBezTo>
                      <a:close/>
                    </a:path>
                  </a:pathLst>
                </a:custGeom>
                <a:solidFill>
                  <a:srgbClr val="F8FE2B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7" name="角丸四角形 80">
                  <a:extLst>
                    <a:ext uri="{FF2B5EF4-FFF2-40B4-BE49-F238E27FC236}">
                      <a16:creationId xmlns:a16="http://schemas.microsoft.com/office/drawing/2014/main" id="{BAACB23C-C3F4-1B8D-CD8C-42CB4F4F2317}"/>
                    </a:ext>
                  </a:extLst>
                </p:cNvPr>
                <p:cNvSpPr/>
                <p:nvPr/>
              </p:nvSpPr>
              <p:spPr>
                <a:xfrm rot="203719">
                  <a:off x="4936979" y="4623384"/>
                  <a:ext cx="1439995" cy="287999"/>
                </a:xfrm>
                <a:prstGeom prst="roundRect">
                  <a:avLst/>
                </a:prstGeom>
                <a:solidFill>
                  <a:srgbClr val="FDFED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8" name="楕円 6">
                  <a:extLst>
                    <a:ext uri="{FF2B5EF4-FFF2-40B4-BE49-F238E27FC236}">
                      <a16:creationId xmlns:a16="http://schemas.microsoft.com/office/drawing/2014/main" id="{CAF6B474-3564-50E7-ED70-CBF9A1B27DBF}"/>
                    </a:ext>
                  </a:extLst>
                </p:cNvPr>
                <p:cNvSpPr/>
                <p:nvPr/>
              </p:nvSpPr>
              <p:spPr>
                <a:xfrm>
                  <a:off x="6238257" y="4334700"/>
                  <a:ext cx="904606" cy="864691"/>
                </a:xfrm>
                <a:custGeom>
                  <a:avLst/>
                  <a:gdLst>
                    <a:gd name="connsiteX0" fmla="*/ 0 w 863997"/>
                    <a:gd name="connsiteY0" fmla="*/ 431999 h 863997"/>
                    <a:gd name="connsiteX1" fmla="*/ 431999 w 863997"/>
                    <a:gd name="connsiteY1" fmla="*/ 0 h 863997"/>
                    <a:gd name="connsiteX2" fmla="*/ 863998 w 863997"/>
                    <a:gd name="connsiteY2" fmla="*/ 431999 h 863997"/>
                    <a:gd name="connsiteX3" fmla="*/ 431999 w 863997"/>
                    <a:gd name="connsiteY3" fmla="*/ 863998 h 863997"/>
                    <a:gd name="connsiteX4" fmla="*/ 0 w 863997"/>
                    <a:gd name="connsiteY4" fmla="*/ 431999 h 863997"/>
                    <a:gd name="connsiteX0" fmla="*/ 0 w 900574"/>
                    <a:gd name="connsiteY0" fmla="*/ 552150 h 867836"/>
                    <a:gd name="connsiteX1" fmla="*/ 468575 w 900574"/>
                    <a:gd name="connsiteY1" fmla="*/ 1279 h 867836"/>
                    <a:gd name="connsiteX2" fmla="*/ 900574 w 900574"/>
                    <a:gd name="connsiteY2" fmla="*/ 433278 h 867836"/>
                    <a:gd name="connsiteX3" fmla="*/ 468575 w 900574"/>
                    <a:gd name="connsiteY3" fmla="*/ 865277 h 867836"/>
                    <a:gd name="connsiteX4" fmla="*/ 0 w 900574"/>
                    <a:gd name="connsiteY4" fmla="*/ 552150 h 867836"/>
                    <a:gd name="connsiteX0" fmla="*/ 0 w 900574"/>
                    <a:gd name="connsiteY0" fmla="*/ 505667 h 865287"/>
                    <a:gd name="connsiteX1" fmla="*/ 468575 w 900574"/>
                    <a:gd name="connsiteY1" fmla="*/ 516 h 865287"/>
                    <a:gd name="connsiteX2" fmla="*/ 900574 w 900574"/>
                    <a:gd name="connsiteY2" fmla="*/ 432515 h 865287"/>
                    <a:gd name="connsiteX3" fmla="*/ 468575 w 900574"/>
                    <a:gd name="connsiteY3" fmla="*/ 864514 h 865287"/>
                    <a:gd name="connsiteX4" fmla="*/ 0 w 900574"/>
                    <a:gd name="connsiteY4" fmla="*/ 505667 h 865287"/>
                    <a:gd name="connsiteX0" fmla="*/ 3940 w 904514"/>
                    <a:gd name="connsiteY0" fmla="*/ 505667 h 866893"/>
                    <a:gd name="connsiteX1" fmla="*/ 472515 w 904514"/>
                    <a:gd name="connsiteY1" fmla="*/ 516 h 866893"/>
                    <a:gd name="connsiteX2" fmla="*/ 904514 w 904514"/>
                    <a:gd name="connsiteY2" fmla="*/ 432515 h 866893"/>
                    <a:gd name="connsiteX3" fmla="*/ 472515 w 904514"/>
                    <a:gd name="connsiteY3" fmla="*/ 864514 h 866893"/>
                    <a:gd name="connsiteX4" fmla="*/ 3940 w 904514"/>
                    <a:gd name="connsiteY4" fmla="*/ 505667 h 866893"/>
                    <a:gd name="connsiteX0" fmla="*/ 4017 w 895447"/>
                    <a:gd name="connsiteY0" fmla="*/ 459509 h 864306"/>
                    <a:gd name="connsiteX1" fmla="*/ 463448 w 895447"/>
                    <a:gd name="connsiteY1" fmla="*/ 78 h 864306"/>
                    <a:gd name="connsiteX2" fmla="*/ 895447 w 895447"/>
                    <a:gd name="connsiteY2" fmla="*/ 432077 h 864306"/>
                    <a:gd name="connsiteX3" fmla="*/ 463448 w 895447"/>
                    <a:gd name="connsiteY3" fmla="*/ 864076 h 864306"/>
                    <a:gd name="connsiteX4" fmla="*/ 4017 w 895447"/>
                    <a:gd name="connsiteY4" fmla="*/ 459509 h 864306"/>
                    <a:gd name="connsiteX0" fmla="*/ 4017 w 895447"/>
                    <a:gd name="connsiteY0" fmla="*/ 450322 h 864128"/>
                    <a:gd name="connsiteX1" fmla="*/ 463448 w 895447"/>
                    <a:gd name="connsiteY1" fmla="*/ 35 h 864128"/>
                    <a:gd name="connsiteX2" fmla="*/ 895447 w 895447"/>
                    <a:gd name="connsiteY2" fmla="*/ 432034 h 864128"/>
                    <a:gd name="connsiteX3" fmla="*/ 463448 w 895447"/>
                    <a:gd name="connsiteY3" fmla="*/ 864033 h 864128"/>
                    <a:gd name="connsiteX4" fmla="*/ 4017 w 895447"/>
                    <a:gd name="connsiteY4" fmla="*/ 450322 h 864128"/>
                    <a:gd name="connsiteX0" fmla="*/ 4032 w 904606"/>
                    <a:gd name="connsiteY0" fmla="*/ 450304 h 864025"/>
                    <a:gd name="connsiteX1" fmla="*/ 463463 w 904606"/>
                    <a:gd name="connsiteY1" fmla="*/ 17 h 864025"/>
                    <a:gd name="connsiteX2" fmla="*/ 904606 w 904606"/>
                    <a:gd name="connsiteY2" fmla="*/ 459448 h 864025"/>
                    <a:gd name="connsiteX3" fmla="*/ 463463 w 904606"/>
                    <a:gd name="connsiteY3" fmla="*/ 864015 h 864025"/>
                    <a:gd name="connsiteX4" fmla="*/ 4032 w 904606"/>
                    <a:gd name="connsiteY4" fmla="*/ 450304 h 864025"/>
                    <a:gd name="connsiteX0" fmla="*/ 4032 w 904606"/>
                    <a:gd name="connsiteY0" fmla="*/ 450970 h 864691"/>
                    <a:gd name="connsiteX1" fmla="*/ 463463 w 904606"/>
                    <a:gd name="connsiteY1" fmla="*/ 683 h 864691"/>
                    <a:gd name="connsiteX2" fmla="*/ 904606 w 904606"/>
                    <a:gd name="connsiteY2" fmla="*/ 460114 h 864691"/>
                    <a:gd name="connsiteX3" fmla="*/ 463463 w 904606"/>
                    <a:gd name="connsiteY3" fmla="*/ 864681 h 864691"/>
                    <a:gd name="connsiteX4" fmla="*/ 4032 w 904606"/>
                    <a:gd name="connsiteY4" fmla="*/ 450970 h 864691"/>
                    <a:gd name="connsiteX0" fmla="*/ 4032 w 904606"/>
                    <a:gd name="connsiteY0" fmla="*/ 450970 h 864691"/>
                    <a:gd name="connsiteX1" fmla="*/ 463463 w 904606"/>
                    <a:gd name="connsiteY1" fmla="*/ 683 h 864691"/>
                    <a:gd name="connsiteX2" fmla="*/ 904606 w 904606"/>
                    <a:gd name="connsiteY2" fmla="*/ 460114 h 864691"/>
                    <a:gd name="connsiteX3" fmla="*/ 463463 w 904606"/>
                    <a:gd name="connsiteY3" fmla="*/ 864681 h 864691"/>
                    <a:gd name="connsiteX4" fmla="*/ 4032 w 904606"/>
                    <a:gd name="connsiteY4" fmla="*/ 450970 h 86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4606" h="864691">
                      <a:moveTo>
                        <a:pt x="4032" y="450970"/>
                      </a:moveTo>
                      <a:cubicBezTo>
                        <a:pt x="49752" y="102656"/>
                        <a:pt x="249359" y="-9985"/>
                        <a:pt x="463463" y="683"/>
                      </a:cubicBezTo>
                      <a:cubicBezTo>
                        <a:pt x="677567" y="11351"/>
                        <a:pt x="904606" y="221528"/>
                        <a:pt x="904606" y="460114"/>
                      </a:cubicBezTo>
                      <a:cubicBezTo>
                        <a:pt x="904606" y="698700"/>
                        <a:pt x="613559" y="866205"/>
                        <a:pt x="463463" y="864681"/>
                      </a:cubicBezTo>
                      <a:cubicBezTo>
                        <a:pt x="313367" y="863157"/>
                        <a:pt x="-41688" y="799284"/>
                        <a:pt x="4032" y="45097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9" name="楕円 7">
                  <a:extLst>
                    <a:ext uri="{FF2B5EF4-FFF2-40B4-BE49-F238E27FC236}">
                      <a16:creationId xmlns:a16="http://schemas.microsoft.com/office/drawing/2014/main" id="{E0ED4841-CB76-4DB5-B5B3-D3F0ADA0D9A3}"/>
                    </a:ext>
                  </a:extLst>
                </p:cNvPr>
                <p:cNvSpPr/>
                <p:nvPr/>
              </p:nvSpPr>
              <p:spPr>
                <a:xfrm>
                  <a:off x="4204618" y="4398016"/>
                  <a:ext cx="839819" cy="864165"/>
                </a:xfrm>
                <a:custGeom>
                  <a:avLst/>
                  <a:gdLst>
                    <a:gd name="connsiteX0" fmla="*/ 0 w 863997"/>
                    <a:gd name="connsiteY0" fmla="*/ 431999 h 863997"/>
                    <a:gd name="connsiteX1" fmla="*/ 431999 w 863997"/>
                    <a:gd name="connsiteY1" fmla="*/ 0 h 863997"/>
                    <a:gd name="connsiteX2" fmla="*/ 863998 w 863997"/>
                    <a:gd name="connsiteY2" fmla="*/ 431999 h 863997"/>
                    <a:gd name="connsiteX3" fmla="*/ 431999 w 863997"/>
                    <a:gd name="connsiteY3" fmla="*/ 863998 h 863997"/>
                    <a:gd name="connsiteX4" fmla="*/ 0 w 863997"/>
                    <a:gd name="connsiteY4" fmla="*/ 431999 h 863997"/>
                    <a:gd name="connsiteX0" fmla="*/ 0 w 928006"/>
                    <a:gd name="connsiteY0" fmla="*/ 487161 h 864697"/>
                    <a:gd name="connsiteX1" fmla="*/ 496007 w 928006"/>
                    <a:gd name="connsiteY1" fmla="*/ 298 h 864697"/>
                    <a:gd name="connsiteX2" fmla="*/ 928006 w 928006"/>
                    <a:gd name="connsiteY2" fmla="*/ 432297 h 864697"/>
                    <a:gd name="connsiteX3" fmla="*/ 496007 w 928006"/>
                    <a:gd name="connsiteY3" fmla="*/ 864296 h 864697"/>
                    <a:gd name="connsiteX4" fmla="*/ 0 w 928006"/>
                    <a:gd name="connsiteY4" fmla="*/ 487161 h 864697"/>
                    <a:gd name="connsiteX0" fmla="*/ 0 w 900574"/>
                    <a:gd name="connsiteY0" fmla="*/ 496407 h 864966"/>
                    <a:gd name="connsiteX1" fmla="*/ 468575 w 900574"/>
                    <a:gd name="connsiteY1" fmla="*/ 400 h 864966"/>
                    <a:gd name="connsiteX2" fmla="*/ 900574 w 900574"/>
                    <a:gd name="connsiteY2" fmla="*/ 432399 h 864966"/>
                    <a:gd name="connsiteX3" fmla="*/ 468575 w 900574"/>
                    <a:gd name="connsiteY3" fmla="*/ 864398 h 864966"/>
                    <a:gd name="connsiteX4" fmla="*/ 0 w 900574"/>
                    <a:gd name="connsiteY4" fmla="*/ 496407 h 864966"/>
                    <a:gd name="connsiteX0" fmla="*/ 0 w 845710"/>
                    <a:gd name="connsiteY0" fmla="*/ 496407 h 864966"/>
                    <a:gd name="connsiteX1" fmla="*/ 413711 w 845710"/>
                    <a:gd name="connsiteY1" fmla="*/ 400 h 864966"/>
                    <a:gd name="connsiteX2" fmla="*/ 845710 w 845710"/>
                    <a:gd name="connsiteY2" fmla="*/ 432399 h 864966"/>
                    <a:gd name="connsiteX3" fmla="*/ 413711 w 845710"/>
                    <a:gd name="connsiteY3" fmla="*/ 864398 h 864966"/>
                    <a:gd name="connsiteX4" fmla="*/ 0 w 845710"/>
                    <a:gd name="connsiteY4" fmla="*/ 496407 h 864966"/>
                    <a:gd name="connsiteX0" fmla="*/ 0 w 845710"/>
                    <a:gd name="connsiteY0" fmla="*/ 496407 h 865351"/>
                    <a:gd name="connsiteX1" fmla="*/ 413711 w 845710"/>
                    <a:gd name="connsiteY1" fmla="*/ 400 h 865351"/>
                    <a:gd name="connsiteX2" fmla="*/ 845710 w 845710"/>
                    <a:gd name="connsiteY2" fmla="*/ 432399 h 865351"/>
                    <a:gd name="connsiteX3" fmla="*/ 413711 w 845710"/>
                    <a:gd name="connsiteY3" fmla="*/ 864398 h 865351"/>
                    <a:gd name="connsiteX4" fmla="*/ 0 w 845710"/>
                    <a:gd name="connsiteY4" fmla="*/ 496407 h 865351"/>
                    <a:gd name="connsiteX0" fmla="*/ 2981 w 848691"/>
                    <a:gd name="connsiteY0" fmla="*/ 496407 h 865351"/>
                    <a:gd name="connsiteX1" fmla="*/ 416692 w 848691"/>
                    <a:gd name="connsiteY1" fmla="*/ 400 h 865351"/>
                    <a:gd name="connsiteX2" fmla="*/ 848691 w 848691"/>
                    <a:gd name="connsiteY2" fmla="*/ 432399 h 865351"/>
                    <a:gd name="connsiteX3" fmla="*/ 416692 w 848691"/>
                    <a:gd name="connsiteY3" fmla="*/ 864398 h 865351"/>
                    <a:gd name="connsiteX4" fmla="*/ 2981 w 848691"/>
                    <a:gd name="connsiteY4" fmla="*/ 496407 h 865351"/>
                    <a:gd name="connsiteX0" fmla="*/ 3772 w 849482"/>
                    <a:gd name="connsiteY0" fmla="*/ 496407 h 865351"/>
                    <a:gd name="connsiteX1" fmla="*/ 417483 w 849482"/>
                    <a:gd name="connsiteY1" fmla="*/ 400 h 865351"/>
                    <a:gd name="connsiteX2" fmla="*/ 849482 w 849482"/>
                    <a:gd name="connsiteY2" fmla="*/ 432399 h 865351"/>
                    <a:gd name="connsiteX3" fmla="*/ 417483 w 849482"/>
                    <a:gd name="connsiteY3" fmla="*/ 864398 h 865351"/>
                    <a:gd name="connsiteX4" fmla="*/ 3772 w 849482"/>
                    <a:gd name="connsiteY4" fmla="*/ 496407 h 865351"/>
                    <a:gd name="connsiteX0" fmla="*/ 4505 w 850215"/>
                    <a:gd name="connsiteY0" fmla="*/ 496407 h 864607"/>
                    <a:gd name="connsiteX1" fmla="*/ 418216 w 850215"/>
                    <a:gd name="connsiteY1" fmla="*/ 400 h 864607"/>
                    <a:gd name="connsiteX2" fmla="*/ 850215 w 850215"/>
                    <a:gd name="connsiteY2" fmla="*/ 432399 h 864607"/>
                    <a:gd name="connsiteX3" fmla="*/ 418216 w 850215"/>
                    <a:gd name="connsiteY3" fmla="*/ 864398 h 864607"/>
                    <a:gd name="connsiteX4" fmla="*/ 4505 w 850215"/>
                    <a:gd name="connsiteY4" fmla="*/ 496407 h 864607"/>
                    <a:gd name="connsiteX0" fmla="*/ 4505 w 850215"/>
                    <a:gd name="connsiteY0" fmla="*/ 496948 h 865148"/>
                    <a:gd name="connsiteX1" fmla="*/ 418216 w 850215"/>
                    <a:gd name="connsiteY1" fmla="*/ 941 h 865148"/>
                    <a:gd name="connsiteX2" fmla="*/ 850215 w 850215"/>
                    <a:gd name="connsiteY2" fmla="*/ 432940 h 865148"/>
                    <a:gd name="connsiteX3" fmla="*/ 418216 w 850215"/>
                    <a:gd name="connsiteY3" fmla="*/ 864939 h 865148"/>
                    <a:gd name="connsiteX4" fmla="*/ 4505 w 850215"/>
                    <a:gd name="connsiteY4" fmla="*/ 496948 h 865148"/>
                    <a:gd name="connsiteX0" fmla="*/ 4505 w 850215"/>
                    <a:gd name="connsiteY0" fmla="*/ 497041 h 865241"/>
                    <a:gd name="connsiteX1" fmla="*/ 418216 w 850215"/>
                    <a:gd name="connsiteY1" fmla="*/ 1034 h 865241"/>
                    <a:gd name="connsiteX2" fmla="*/ 850215 w 850215"/>
                    <a:gd name="connsiteY2" fmla="*/ 433033 h 865241"/>
                    <a:gd name="connsiteX3" fmla="*/ 418216 w 850215"/>
                    <a:gd name="connsiteY3" fmla="*/ 865032 h 865241"/>
                    <a:gd name="connsiteX4" fmla="*/ 4505 w 850215"/>
                    <a:gd name="connsiteY4" fmla="*/ 497041 h 865241"/>
                    <a:gd name="connsiteX0" fmla="*/ 3198 w 821476"/>
                    <a:gd name="connsiteY0" fmla="*/ 413771 h 864092"/>
                    <a:gd name="connsiteX1" fmla="*/ 389477 w 821476"/>
                    <a:gd name="connsiteY1" fmla="*/ 60 h 864092"/>
                    <a:gd name="connsiteX2" fmla="*/ 821476 w 821476"/>
                    <a:gd name="connsiteY2" fmla="*/ 432059 h 864092"/>
                    <a:gd name="connsiteX3" fmla="*/ 389477 w 821476"/>
                    <a:gd name="connsiteY3" fmla="*/ 864058 h 864092"/>
                    <a:gd name="connsiteX4" fmla="*/ 3198 w 821476"/>
                    <a:gd name="connsiteY4" fmla="*/ 413771 h 864092"/>
                    <a:gd name="connsiteX0" fmla="*/ 3050 w 839616"/>
                    <a:gd name="connsiteY0" fmla="*/ 450395 h 864165"/>
                    <a:gd name="connsiteX1" fmla="*/ 407617 w 839616"/>
                    <a:gd name="connsiteY1" fmla="*/ 108 h 864165"/>
                    <a:gd name="connsiteX2" fmla="*/ 839616 w 839616"/>
                    <a:gd name="connsiteY2" fmla="*/ 432107 h 864165"/>
                    <a:gd name="connsiteX3" fmla="*/ 407617 w 839616"/>
                    <a:gd name="connsiteY3" fmla="*/ 864106 h 864165"/>
                    <a:gd name="connsiteX4" fmla="*/ 3050 w 839616"/>
                    <a:gd name="connsiteY4" fmla="*/ 450395 h 864165"/>
                    <a:gd name="connsiteX0" fmla="*/ 3050 w 839819"/>
                    <a:gd name="connsiteY0" fmla="*/ 450395 h 864165"/>
                    <a:gd name="connsiteX1" fmla="*/ 407617 w 839819"/>
                    <a:gd name="connsiteY1" fmla="*/ 108 h 864165"/>
                    <a:gd name="connsiteX2" fmla="*/ 839616 w 839819"/>
                    <a:gd name="connsiteY2" fmla="*/ 432107 h 864165"/>
                    <a:gd name="connsiteX3" fmla="*/ 407617 w 839819"/>
                    <a:gd name="connsiteY3" fmla="*/ 864106 h 864165"/>
                    <a:gd name="connsiteX4" fmla="*/ 3050 w 839819"/>
                    <a:gd name="connsiteY4" fmla="*/ 450395 h 864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9819" h="864165">
                      <a:moveTo>
                        <a:pt x="3050" y="450395"/>
                      </a:moveTo>
                      <a:cubicBezTo>
                        <a:pt x="39626" y="147801"/>
                        <a:pt x="268189" y="3156"/>
                        <a:pt x="407617" y="108"/>
                      </a:cubicBezTo>
                      <a:cubicBezTo>
                        <a:pt x="547045" y="-2940"/>
                        <a:pt x="757320" y="56361"/>
                        <a:pt x="839616" y="432107"/>
                      </a:cubicBezTo>
                      <a:cubicBezTo>
                        <a:pt x="848760" y="752989"/>
                        <a:pt x="547045" y="861058"/>
                        <a:pt x="407617" y="864106"/>
                      </a:cubicBezTo>
                      <a:cubicBezTo>
                        <a:pt x="268189" y="867154"/>
                        <a:pt x="-33526" y="752989"/>
                        <a:pt x="3050" y="450395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80" name="角丸四角形 9">
                  <a:extLst>
                    <a:ext uri="{FF2B5EF4-FFF2-40B4-BE49-F238E27FC236}">
                      <a16:creationId xmlns:a16="http://schemas.microsoft.com/office/drawing/2014/main" id="{4745F52F-EF7E-DEE1-2EE8-0289C6065625}"/>
                    </a:ext>
                  </a:extLst>
                </p:cNvPr>
                <p:cNvSpPr/>
                <p:nvPr/>
              </p:nvSpPr>
              <p:spPr>
                <a:xfrm>
                  <a:off x="2095959" y="2556125"/>
                  <a:ext cx="1879973" cy="1134571"/>
                </a:xfrm>
                <a:custGeom>
                  <a:avLst/>
                  <a:gdLst>
                    <a:gd name="connsiteX0" fmla="*/ 0 w 1819227"/>
                    <a:gd name="connsiteY0" fmla="*/ 192003 h 1151996"/>
                    <a:gd name="connsiteX1" fmla="*/ 192003 w 1819227"/>
                    <a:gd name="connsiteY1" fmla="*/ 0 h 1151996"/>
                    <a:gd name="connsiteX2" fmla="*/ 1627224 w 1819227"/>
                    <a:gd name="connsiteY2" fmla="*/ 0 h 1151996"/>
                    <a:gd name="connsiteX3" fmla="*/ 1819227 w 1819227"/>
                    <a:gd name="connsiteY3" fmla="*/ 192003 h 1151996"/>
                    <a:gd name="connsiteX4" fmla="*/ 1819227 w 1819227"/>
                    <a:gd name="connsiteY4" fmla="*/ 959993 h 1151996"/>
                    <a:gd name="connsiteX5" fmla="*/ 1627224 w 1819227"/>
                    <a:gd name="connsiteY5" fmla="*/ 1151996 h 1151996"/>
                    <a:gd name="connsiteX6" fmla="*/ 192003 w 1819227"/>
                    <a:gd name="connsiteY6" fmla="*/ 1151996 h 1151996"/>
                    <a:gd name="connsiteX7" fmla="*/ 0 w 1819227"/>
                    <a:gd name="connsiteY7" fmla="*/ 959993 h 1151996"/>
                    <a:gd name="connsiteX8" fmla="*/ 0 w 1819227"/>
                    <a:gd name="connsiteY8" fmla="*/ 192003 h 1151996"/>
                    <a:gd name="connsiteX0" fmla="*/ 0 w 1819227"/>
                    <a:gd name="connsiteY0" fmla="*/ 192003 h 1151996"/>
                    <a:gd name="connsiteX1" fmla="*/ 192003 w 1819227"/>
                    <a:gd name="connsiteY1" fmla="*/ 0 h 1151996"/>
                    <a:gd name="connsiteX2" fmla="*/ 1431916 w 1819227"/>
                    <a:gd name="connsiteY2" fmla="*/ 0 h 1151996"/>
                    <a:gd name="connsiteX3" fmla="*/ 1819227 w 1819227"/>
                    <a:gd name="connsiteY3" fmla="*/ 192003 h 1151996"/>
                    <a:gd name="connsiteX4" fmla="*/ 1819227 w 1819227"/>
                    <a:gd name="connsiteY4" fmla="*/ 959993 h 1151996"/>
                    <a:gd name="connsiteX5" fmla="*/ 1627224 w 1819227"/>
                    <a:gd name="connsiteY5" fmla="*/ 1151996 h 1151996"/>
                    <a:gd name="connsiteX6" fmla="*/ 192003 w 1819227"/>
                    <a:gd name="connsiteY6" fmla="*/ 1151996 h 1151996"/>
                    <a:gd name="connsiteX7" fmla="*/ 0 w 1819227"/>
                    <a:gd name="connsiteY7" fmla="*/ 959993 h 1151996"/>
                    <a:gd name="connsiteX8" fmla="*/ 0 w 1819227"/>
                    <a:gd name="connsiteY8" fmla="*/ 192003 h 1151996"/>
                    <a:gd name="connsiteX0" fmla="*/ 0 w 1819227"/>
                    <a:gd name="connsiteY0" fmla="*/ 192003 h 1151996"/>
                    <a:gd name="connsiteX1" fmla="*/ 192003 w 1819227"/>
                    <a:gd name="connsiteY1" fmla="*/ 0 h 1151996"/>
                    <a:gd name="connsiteX2" fmla="*/ 1431916 w 1819227"/>
                    <a:gd name="connsiteY2" fmla="*/ 0 h 1151996"/>
                    <a:gd name="connsiteX3" fmla="*/ 1686061 w 1819227"/>
                    <a:gd name="connsiteY3" fmla="*/ 298535 h 1151996"/>
                    <a:gd name="connsiteX4" fmla="*/ 1819227 w 1819227"/>
                    <a:gd name="connsiteY4" fmla="*/ 959993 h 1151996"/>
                    <a:gd name="connsiteX5" fmla="*/ 1627224 w 1819227"/>
                    <a:gd name="connsiteY5" fmla="*/ 1151996 h 1151996"/>
                    <a:gd name="connsiteX6" fmla="*/ 192003 w 1819227"/>
                    <a:gd name="connsiteY6" fmla="*/ 1151996 h 1151996"/>
                    <a:gd name="connsiteX7" fmla="*/ 0 w 1819227"/>
                    <a:gd name="connsiteY7" fmla="*/ 959993 h 1151996"/>
                    <a:gd name="connsiteX8" fmla="*/ 0 w 1819227"/>
                    <a:gd name="connsiteY8" fmla="*/ 192003 h 1151996"/>
                    <a:gd name="connsiteX0" fmla="*/ 275208 w 2094435"/>
                    <a:gd name="connsiteY0" fmla="*/ 192003 h 1151996"/>
                    <a:gd name="connsiteX1" fmla="*/ 467211 w 2094435"/>
                    <a:gd name="connsiteY1" fmla="*/ 0 h 1151996"/>
                    <a:gd name="connsiteX2" fmla="*/ 1707124 w 2094435"/>
                    <a:gd name="connsiteY2" fmla="*/ 0 h 1151996"/>
                    <a:gd name="connsiteX3" fmla="*/ 1961269 w 2094435"/>
                    <a:gd name="connsiteY3" fmla="*/ 298535 h 1151996"/>
                    <a:gd name="connsiteX4" fmla="*/ 2094435 w 2094435"/>
                    <a:gd name="connsiteY4" fmla="*/ 959993 h 1151996"/>
                    <a:gd name="connsiteX5" fmla="*/ 1902432 w 2094435"/>
                    <a:gd name="connsiteY5" fmla="*/ 1151996 h 1151996"/>
                    <a:gd name="connsiteX6" fmla="*/ 467211 w 2094435"/>
                    <a:gd name="connsiteY6" fmla="*/ 1151996 h 1151996"/>
                    <a:gd name="connsiteX7" fmla="*/ 0 w 2094435"/>
                    <a:gd name="connsiteY7" fmla="*/ 817950 h 1151996"/>
                    <a:gd name="connsiteX8" fmla="*/ 275208 w 2094435"/>
                    <a:gd name="connsiteY8" fmla="*/ 192003 h 1151996"/>
                    <a:gd name="connsiteX0" fmla="*/ 275208 w 2094435"/>
                    <a:gd name="connsiteY0" fmla="*/ 192003 h 1151996"/>
                    <a:gd name="connsiteX1" fmla="*/ 467211 w 2094435"/>
                    <a:gd name="connsiteY1" fmla="*/ 0 h 1151996"/>
                    <a:gd name="connsiteX2" fmla="*/ 1707124 w 2094435"/>
                    <a:gd name="connsiteY2" fmla="*/ 0 h 1151996"/>
                    <a:gd name="connsiteX3" fmla="*/ 1961269 w 2094435"/>
                    <a:gd name="connsiteY3" fmla="*/ 298535 h 1151996"/>
                    <a:gd name="connsiteX4" fmla="*/ 2094435 w 2094435"/>
                    <a:gd name="connsiteY4" fmla="*/ 959993 h 1151996"/>
                    <a:gd name="connsiteX5" fmla="*/ 1902432 w 2094435"/>
                    <a:gd name="connsiteY5" fmla="*/ 1151996 h 1151996"/>
                    <a:gd name="connsiteX6" fmla="*/ 183126 w 2094435"/>
                    <a:gd name="connsiteY6" fmla="*/ 1107608 h 1151996"/>
                    <a:gd name="connsiteX7" fmla="*/ 0 w 2094435"/>
                    <a:gd name="connsiteY7" fmla="*/ 817950 h 1151996"/>
                    <a:gd name="connsiteX8" fmla="*/ 275208 w 2094435"/>
                    <a:gd name="connsiteY8" fmla="*/ 192003 h 1151996"/>
                    <a:gd name="connsiteX0" fmla="*/ 195309 w 2094435"/>
                    <a:gd name="connsiteY0" fmla="*/ 165370 h 1151996"/>
                    <a:gd name="connsiteX1" fmla="*/ 467211 w 2094435"/>
                    <a:gd name="connsiteY1" fmla="*/ 0 h 1151996"/>
                    <a:gd name="connsiteX2" fmla="*/ 1707124 w 2094435"/>
                    <a:gd name="connsiteY2" fmla="*/ 0 h 1151996"/>
                    <a:gd name="connsiteX3" fmla="*/ 1961269 w 2094435"/>
                    <a:gd name="connsiteY3" fmla="*/ 298535 h 1151996"/>
                    <a:gd name="connsiteX4" fmla="*/ 2094435 w 2094435"/>
                    <a:gd name="connsiteY4" fmla="*/ 959993 h 1151996"/>
                    <a:gd name="connsiteX5" fmla="*/ 1902432 w 2094435"/>
                    <a:gd name="connsiteY5" fmla="*/ 1151996 h 1151996"/>
                    <a:gd name="connsiteX6" fmla="*/ 183126 w 2094435"/>
                    <a:gd name="connsiteY6" fmla="*/ 1107608 h 1151996"/>
                    <a:gd name="connsiteX7" fmla="*/ 0 w 2094435"/>
                    <a:gd name="connsiteY7" fmla="*/ 817950 h 1151996"/>
                    <a:gd name="connsiteX8" fmla="*/ 195309 w 2094435"/>
                    <a:gd name="connsiteY8" fmla="*/ 165370 h 1151996"/>
                    <a:gd name="connsiteX0" fmla="*/ 195309 w 2094435"/>
                    <a:gd name="connsiteY0" fmla="*/ 174248 h 1160874"/>
                    <a:gd name="connsiteX1" fmla="*/ 476088 w 2094435"/>
                    <a:gd name="connsiteY1" fmla="*/ 0 h 1160874"/>
                    <a:gd name="connsiteX2" fmla="*/ 1707124 w 2094435"/>
                    <a:gd name="connsiteY2" fmla="*/ 8878 h 1160874"/>
                    <a:gd name="connsiteX3" fmla="*/ 1961269 w 2094435"/>
                    <a:gd name="connsiteY3" fmla="*/ 307413 h 1160874"/>
                    <a:gd name="connsiteX4" fmla="*/ 2094435 w 2094435"/>
                    <a:gd name="connsiteY4" fmla="*/ 968871 h 1160874"/>
                    <a:gd name="connsiteX5" fmla="*/ 1902432 w 2094435"/>
                    <a:gd name="connsiteY5" fmla="*/ 1160874 h 1160874"/>
                    <a:gd name="connsiteX6" fmla="*/ 183126 w 2094435"/>
                    <a:gd name="connsiteY6" fmla="*/ 1116486 h 1160874"/>
                    <a:gd name="connsiteX7" fmla="*/ 0 w 2094435"/>
                    <a:gd name="connsiteY7" fmla="*/ 826828 h 1160874"/>
                    <a:gd name="connsiteX8" fmla="*/ 195309 w 2094435"/>
                    <a:gd name="connsiteY8" fmla="*/ 174248 h 1160874"/>
                    <a:gd name="connsiteX0" fmla="*/ 195309 w 2094435"/>
                    <a:gd name="connsiteY0" fmla="*/ 174248 h 1151997"/>
                    <a:gd name="connsiteX1" fmla="*/ 476088 w 2094435"/>
                    <a:gd name="connsiteY1" fmla="*/ 0 h 1151997"/>
                    <a:gd name="connsiteX2" fmla="*/ 1707124 w 2094435"/>
                    <a:gd name="connsiteY2" fmla="*/ 8878 h 1151997"/>
                    <a:gd name="connsiteX3" fmla="*/ 1961269 w 2094435"/>
                    <a:gd name="connsiteY3" fmla="*/ 307413 h 1151997"/>
                    <a:gd name="connsiteX4" fmla="*/ 2094435 w 2094435"/>
                    <a:gd name="connsiteY4" fmla="*/ 968871 h 1151997"/>
                    <a:gd name="connsiteX5" fmla="*/ 1609469 w 2094435"/>
                    <a:gd name="connsiteY5" fmla="*/ 1151997 h 1151997"/>
                    <a:gd name="connsiteX6" fmla="*/ 183126 w 2094435"/>
                    <a:gd name="connsiteY6" fmla="*/ 1116486 h 1151997"/>
                    <a:gd name="connsiteX7" fmla="*/ 0 w 2094435"/>
                    <a:gd name="connsiteY7" fmla="*/ 826828 h 1151997"/>
                    <a:gd name="connsiteX8" fmla="*/ 195309 w 2094435"/>
                    <a:gd name="connsiteY8" fmla="*/ 174248 h 1151997"/>
                    <a:gd name="connsiteX0" fmla="*/ 195309 w 1961269"/>
                    <a:gd name="connsiteY0" fmla="*/ 174248 h 1151997"/>
                    <a:gd name="connsiteX1" fmla="*/ 476088 w 1961269"/>
                    <a:gd name="connsiteY1" fmla="*/ 0 h 1151997"/>
                    <a:gd name="connsiteX2" fmla="*/ 1707124 w 1961269"/>
                    <a:gd name="connsiteY2" fmla="*/ 8878 h 1151997"/>
                    <a:gd name="connsiteX3" fmla="*/ 1961269 w 1961269"/>
                    <a:gd name="connsiteY3" fmla="*/ 307413 h 1151997"/>
                    <a:gd name="connsiteX4" fmla="*/ 1934636 w 1961269"/>
                    <a:gd name="connsiteY4" fmla="*/ 915605 h 1151997"/>
                    <a:gd name="connsiteX5" fmla="*/ 1609469 w 1961269"/>
                    <a:gd name="connsiteY5" fmla="*/ 1151997 h 1151997"/>
                    <a:gd name="connsiteX6" fmla="*/ 183126 w 1961269"/>
                    <a:gd name="connsiteY6" fmla="*/ 1116486 h 1151997"/>
                    <a:gd name="connsiteX7" fmla="*/ 0 w 1961269"/>
                    <a:gd name="connsiteY7" fmla="*/ 826828 h 1151997"/>
                    <a:gd name="connsiteX8" fmla="*/ 195309 w 1961269"/>
                    <a:gd name="connsiteY8" fmla="*/ 174248 h 1151997"/>
                    <a:gd name="connsiteX0" fmla="*/ 195309 w 1934636"/>
                    <a:gd name="connsiteY0" fmla="*/ 174248 h 1151997"/>
                    <a:gd name="connsiteX1" fmla="*/ 476088 w 1934636"/>
                    <a:gd name="connsiteY1" fmla="*/ 0 h 1151997"/>
                    <a:gd name="connsiteX2" fmla="*/ 1707124 w 1934636"/>
                    <a:gd name="connsiteY2" fmla="*/ 8878 h 1151997"/>
                    <a:gd name="connsiteX3" fmla="*/ 1863615 w 1934636"/>
                    <a:gd name="connsiteY3" fmla="*/ 334046 h 1151997"/>
                    <a:gd name="connsiteX4" fmla="*/ 1934636 w 1934636"/>
                    <a:gd name="connsiteY4" fmla="*/ 915605 h 1151997"/>
                    <a:gd name="connsiteX5" fmla="*/ 1609469 w 1934636"/>
                    <a:gd name="connsiteY5" fmla="*/ 1151997 h 1151997"/>
                    <a:gd name="connsiteX6" fmla="*/ 183126 w 1934636"/>
                    <a:gd name="connsiteY6" fmla="*/ 1116486 h 1151997"/>
                    <a:gd name="connsiteX7" fmla="*/ 0 w 1934636"/>
                    <a:gd name="connsiteY7" fmla="*/ 826828 h 1151997"/>
                    <a:gd name="connsiteX8" fmla="*/ 195309 w 1934636"/>
                    <a:gd name="connsiteY8" fmla="*/ 174248 h 1151997"/>
                    <a:gd name="connsiteX0" fmla="*/ 195309 w 1934636"/>
                    <a:gd name="connsiteY0" fmla="*/ 174248 h 1151997"/>
                    <a:gd name="connsiteX1" fmla="*/ 476088 w 1934636"/>
                    <a:gd name="connsiteY1" fmla="*/ 0 h 1151997"/>
                    <a:gd name="connsiteX2" fmla="*/ 1636103 w 1934636"/>
                    <a:gd name="connsiteY2" fmla="*/ 35511 h 1151997"/>
                    <a:gd name="connsiteX3" fmla="*/ 1863615 w 1934636"/>
                    <a:gd name="connsiteY3" fmla="*/ 334046 h 1151997"/>
                    <a:gd name="connsiteX4" fmla="*/ 1934636 w 1934636"/>
                    <a:gd name="connsiteY4" fmla="*/ 915605 h 1151997"/>
                    <a:gd name="connsiteX5" fmla="*/ 1609469 w 1934636"/>
                    <a:gd name="connsiteY5" fmla="*/ 1151997 h 1151997"/>
                    <a:gd name="connsiteX6" fmla="*/ 183126 w 1934636"/>
                    <a:gd name="connsiteY6" fmla="*/ 1116486 h 1151997"/>
                    <a:gd name="connsiteX7" fmla="*/ 0 w 1934636"/>
                    <a:gd name="connsiteY7" fmla="*/ 826828 h 1151997"/>
                    <a:gd name="connsiteX8" fmla="*/ 195309 w 1934636"/>
                    <a:gd name="connsiteY8" fmla="*/ 174248 h 1151997"/>
                    <a:gd name="connsiteX0" fmla="*/ 195309 w 1934636"/>
                    <a:gd name="connsiteY0" fmla="*/ 174248 h 1151997"/>
                    <a:gd name="connsiteX1" fmla="*/ 476088 w 1934636"/>
                    <a:gd name="connsiteY1" fmla="*/ 0 h 1151997"/>
                    <a:gd name="connsiteX2" fmla="*/ 1636103 w 1934636"/>
                    <a:gd name="connsiteY2" fmla="*/ 35511 h 1151997"/>
                    <a:gd name="connsiteX3" fmla="*/ 1863615 w 1934636"/>
                    <a:gd name="connsiteY3" fmla="*/ 334046 h 1151997"/>
                    <a:gd name="connsiteX4" fmla="*/ 1934636 w 1934636"/>
                    <a:gd name="connsiteY4" fmla="*/ 915605 h 1151997"/>
                    <a:gd name="connsiteX5" fmla="*/ 1609469 w 1934636"/>
                    <a:gd name="connsiteY5" fmla="*/ 1151997 h 1151997"/>
                    <a:gd name="connsiteX6" fmla="*/ 183126 w 1934636"/>
                    <a:gd name="connsiteY6" fmla="*/ 1116486 h 1151997"/>
                    <a:gd name="connsiteX7" fmla="*/ 0 w 1934636"/>
                    <a:gd name="connsiteY7" fmla="*/ 826828 h 1151997"/>
                    <a:gd name="connsiteX8" fmla="*/ 195309 w 1934636"/>
                    <a:gd name="connsiteY8" fmla="*/ 174248 h 1151997"/>
                    <a:gd name="connsiteX0" fmla="*/ 195309 w 1934636"/>
                    <a:gd name="connsiteY0" fmla="*/ 174248 h 1151997"/>
                    <a:gd name="connsiteX1" fmla="*/ 476088 w 1934636"/>
                    <a:gd name="connsiteY1" fmla="*/ 0 h 1151997"/>
                    <a:gd name="connsiteX2" fmla="*/ 1636103 w 1934636"/>
                    <a:gd name="connsiteY2" fmla="*/ 35511 h 1151997"/>
                    <a:gd name="connsiteX3" fmla="*/ 1863615 w 1934636"/>
                    <a:gd name="connsiteY3" fmla="*/ 334046 h 1151997"/>
                    <a:gd name="connsiteX4" fmla="*/ 1934636 w 1934636"/>
                    <a:gd name="connsiteY4" fmla="*/ 915605 h 1151997"/>
                    <a:gd name="connsiteX5" fmla="*/ 1609469 w 1934636"/>
                    <a:gd name="connsiteY5" fmla="*/ 1151997 h 1151997"/>
                    <a:gd name="connsiteX6" fmla="*/ 183126 w 1934636"/>
                    <a:gd name="connsiteY6" fmla="*/ 1116486 h 1151997"/>
                    <a:gd name="connsiteX7" fmla="*/ 0 w 1934636"/>
                    <a:gd name="connsiteY7" fmla="*/ 826828 h 1151997"/>
                    <a:gd name="connsiteX8" fmla="*/ 195309 w 1934636"/>
                    <a:gd name="connsiteY8" fmla="*/ 174248 h 1151997"/>
                    <a:gd name="connsiteX0" fmla="*/ 195309 w 1934636"/>
                    <a:gd name="connsiteY0" fmla="*/ 174248 h 1151997"/>
                    <a:gd name="connsiteX1" fmla="*/ 476088 w 1934636"/>
                    <a:gd name="connsiteY1" fmla="*/ 0 h 1151997"/>
                    <a:gd name="connsiteX2" fmla="*/ 1636103 w 1934636"/>
                    <a:gd name="connsiteY2" fmla="*/ 35511 h 1151997"/>
                    <a:gd name="connsiteX3" fmla="*/ 1863615 w 1934636"/>
                    <a:gd name="connsiteY3" fmla="*/ 334046 h 1151997"/>
                    <a:gd name="connsiteX4" fmla="*/ 1934636 w 1934636"/>
                    <a:gd name="connsiteY4" fmla="*/ 915605 h 1151997"/>
                    <a:gd name="connsiteX5" fmla="*/ 1609469 w 1934636"/>
                    <a:gd name="connsiteY5" fmla="*/ 1151997 h 1151997"/>
                    <a:gd name="connsiteX6" fmla="*/ 183126 w 1934636"/>
                    <a:gd name="connsiteY6" fmla="*/ 1116486 h 1151997"/>
                    <a:gd name="connsiteX7" fmla="*/ 0 w 1934636"/>
                    <a:gd name="connsiteY7" fmla="*/ 826828 h 1151997"/>
                    <a:gd name="connsiteX8" fmla="*/ 195309 w 1934636"/>
                    <a:gd name="connsiteY8" fmla="*/ 174248 h 1151997"/>
                    <a:gd name="connsiteX0" fmla="*/ 195309 w 1934636"/>
                    <a:gd name="connsiteY0" fmla="*/ 174248 h 1164612"/>
                    <a:gd name="connsiteX1" fmla="*/ 476088 w 1934636"/>
                    <a:gd name="connsiteY1" fmla="*/ 0 h 1164612"/>
                    <a:gd name="connsiteX2" fmla="*/ 1636103 w 1934636"/>
                    <a:gd name="connsiteY2" fmla="*/ 35511 h 1164612"/>
                    <a:gd name="connsiteX3" fmla="*/ 1863615 w 1934636"/>
                    <a:gd name="connsiteY3" fmla="*/ 334046 h 1164612"/>
                    <a:gd name="connsiteX4" fmla="*/ 1934636 w 1934636"/>
                    <a:gd name="connsiteY4" fmla="*/ 915605 h 1164612"/>
                    <a:gd name="connsiteX5" fmla="*/ 1609469 w 1934636"/>
                    <a:gd name="connsiteY5" fmla="*/ 1151997 h 1164612"/>
                    <a:gd name="connsiteX6" fmla="*/ 183126 w 1934636"/>
                    <a:gd name="connsiteY6" fmla="*/ 1116486 h 1164612"/>
                    <a:gd name="connsiteX7" fmla="*/ 0 w 1934636"/>
                    <a:gd name="connsiteY7" fmla="*/ 826828 h 1164612"/>
                    <a:gd name="connsiteX8" fmla="*/ 195309 w 1934636"/>
                    <a:gd name="connsiteY8" fmla="*/ 174248 h 1164612"/>
                    <a:gd name="connsiteX0" fmla="*/ 195309 w 1934636"/>
                    <a:gd name="connsiteY0" fmla="*/ 174248 h 1176822"/>
                    <a:gd name="connsiteX1" fmla="*/ 476088 w 1934636"/>
                    <a:gd name="connsiteY1" fmla="*/ 0 h 1176822"/>
                    <a:gd name="connsiteX2" fmla="*/ 1636103 w 1934636"/>
                    <a:gd name="connsiteY2" fmla="*/ 35511 h 1176822"/>
                    <a:gd name="connsiteX3" fmla="*/ 1863615 w 1934636"/>
                    <a:gd name="connsiteY3" fmla="*/ 334046 h 1176822"/>
                    <a:gd name="connsiteX4" fmla="*/ 1934636 w 1934636"/>
                    <a:gd name="connsiteY4" fmla="*/ 915605 h 1176822"/>
                    <a:gd name="connsiteX5" fmla="*/ 1609469 w 1934636"/>
                    <a:gd name="connsiteY5" fmla="*/ 1151997 h 1176822"/>
                    <a:gd name="connsiteX6" fmla="*/ 183126 w 1934636"/>
                    <a:gd name="connsiteY6" fmla="*/ 1116486 h 1176822"/>
                    <a:gd name="connsiteX7" fmla="*/ 0 w 1934636"/>
                    <a:gd name="connsiteY7" fmla="*/ 826828 h 1176822"/>
                    <a:gd name="connsiteX8" fmla="*/ 195309 w 1934636"/>
                    <a:gd name="connsiteY8" fmla="*/ 174248 h 1176822"/>
                    <a:gd name="connsiteX0" fmla="*/ 195309 w 1934636"/>
                    <a:gd name="connsiteY0" fmla="*/ 174248 h 1201601"/>
                    <a:gd name="connsiteX1" fmla="*/ 476088 w 1934636"/>
                    <a:gd name="connsiteY1" fmla="*/ 0 h 1201601"/>
                    <a:gd name="connsiteX2" fmla="*/ 1636103 w 1934636"/>
                    <a:gd name="connsiteY2" fmla="*/ 35511 h 1201601"/>
                    <a:gd name="connsiteX3" fmla="*/ 1863615 w 1934636"/>
                    <a:gd name="connsiteY3" fmla="*/ 334046 h 1201601"/>
                    <a:gd name="connsiteX4" fmla="*/ 1934636 w 1934636"/>
                    <a:gd name="connsiteY4" fmla="*/ 915605 h 1201601"/>
                    <a:gd name="connsiteX5" fmla="*/ 1660269 w 1934636"/>
                    <a:gd name="connsiteY5" fmla="*/ 1185864 h 1201601"/>
                    <a:gd name="connsiteX6" fmla="*/ 183126 w 1934636"/>
                    <a:gd name="connsiteY6" fmla="*/ 1116486 h 1201601"/>
                    <a:gd name="connsiteX7" fmla="*/ 0 w 1934636"/>
                    <a:gd name="connsiteY7" fmla="*/ 826828 h 1201601"/>
                    <a:gd name="connsiteX8" fmla="*/ 195309 w 1934636"/>
                    <a:gd name="connsiteY8" fmla="*/ 174248 h 1201601"/>
                    <a:gd name="connsiteX0" fmla="*/ 195309 w 1934636"/>
                    <a:gd name="connsiteY0" fmla="*/ 174248 h 1201601"/>
                    <a:gd name="connsiteX1" fmla="*/ 476088 w 1934636"/>
                    <a:gd name="connsiteY1" fmla="*/ 0 h 1201601"/>
                    <a:gd name="connsiteX2" fmla="*/ 1636103 w 1934636"/>
                    <a:gd name="connsiteY2" fmla="*/ 35511 h 1201601"/>
                    <a:gd name="connsiteX3" fmla="*/ 1863615 w 1934636"/>
                    <a:gd name="connsiteY3" fmla="*/ 334046 h 1201601"/>
                    <a:gd name="connsiteX4" fmla="*/ 1934636 w 1934636"/>
                    <a:gd name="connsiteY4" fmla="*/ 915605 h 1201601"/>
                    <a:gd name="connsiteX5" fmla="*/ 1651803 w 1934636"/>
                    <a:gd name="connsiteY5" fmla="*/ 1185864 h 1201601"/>
                    <a:gd name="connsiteX6" fmla="*/ 183126 w 1934636"/>
                    <a:gd name="connsiteY6" fmla="*/ 1116486 h 1201601"/>
                    <a:gd name="connsiteX7" fmla="*/ 0 w 1934636"/>
                    <a:gd name="connsiteY7" fmla="*/ 826828 h 1201601"/>
                    <a:gd name="connsiteX8" fmla="*/ 195309 w 1934636"/>
                    <a:gd name="connsiteY8" fmla="*/ 174248 h 1201601"/>
                    <a:gd name="connsiteX0" fmla="*/ 195309 w 1934636"/>
                    <a:gd name="connsiteY0" fmla="*/ 174248 h 1201601"/>
                    <a:gd name="connsiteX1" fmla="*/ 476088 w 1934636"/>
                    <a:gd name="connsiteY1" fmla="*/ 0 h 1201601"/>
                    <a:gd name="connsiteX2" fmla="*/ 1636103 w 1934636"/>
                    <a:gd name="connsiteY2" fmla="*/ 35511 h 1201601"/>
                    <a:gd name="connsiteX3" fmla="*/ 1863615 w 1934636"/>
                    <a:gd name="connsiteY3" fmla="*/ 334046 h 1201601"/>
                    <a:gd name="connsiteX4" fmla="*/ 1934636 w 1934636"/>
                    <a:gd name="connsiteY4" fmla="*/ 915605 h 1201601"/>
                    <a:gd name="connsiteX5" fmla="*/ 1651803 w 1934636"/>
                    <a:gd name="connsiteY5" fmla="*/ 1185864 h 1201601"/>
                    <a:gd name="connsiteX6" fmla="*/ 183126 w 1934636"/>
                    <a:gd name="connsiteY6" fmla="*/ 1116486 h 1201601"/>
                    <a:gd name="connsiteX7" fmla="*/ 0 w 1934636"/>
                    <a:gd name="connsiteY7" fmla="*/ 826828 h 1201601"/>
                    <a:gd name="connsiteX8" fmla="*/ 195309 w 1934636"/>
                    <a:gd name="connsiteY8" fmla="*/ 174248 h 1201601"/>
                    <a:gd name="connsiteX0" fmla="*/ 195309 w 1934636"/>
                    <a:gd name="connsiteY0" fmla="*/ 174248 h 1201601"/>
                    <a:gd name="connsiteX1" fmla="*/ 476088 w 1934636"/>
                    <a:gd name="connsiteY1" fmla="*/ 0 h 1201601"/>
                    <a:gd name="connsiteX2" fmla="*/ 1636103 w 1934636"/>
                    <a:gd name="connsiteY2" fmla="*/ 35511 h 1201601"/>
                    <a:gd name="connsiteX3" fmla="*/ 1863615 w 1934636"/>
                    <a:gd name="connsiteY3" fmla="*/ 334046 h 1201601"/>
                    <a:gd name="connsiteX4" fmla="*/ 1934636 w 1934636"/>
                    <a:gd name="connsiteY4" fmla="*/ 915605 h 1201601"/>
                    <a:gd name="connsiteX5" fmla="*/ 1651803 w 1934636"/>
                    <a:gd name="connsiteY5" fmla="*/ 1185864 h 1201601"/>
                    <a:gd name="connsiteX6" fmla="*/ 183126 w 1934636"/>
                    <a:gd name="connsiteY6" fmla="*/ 1116486 h 1201601"/>
                    <a:gd name="connsiteX7" fmla="*/ 0 w 1934636"/>
                    <a:gd name="connsiteY7" fmla="*/ 826828 h 1201601"/>
                    <a:gd name="connsiteX8" fmla="*/ 195309 w 1934636"/>
                    <a:gd name="connsiteY8" fmla="*/ 174248 h 1201601"/>
                    <a:gd name="connsiteX0" fmla="*/ 195309 w 1934636"/>
                    <a:gd name="connsiteY0" fmla="*/ 174248 h 1201601"/>
                    <a:gd name="connsiteX1" fmla="*/ 476088 w 1934636"/>
                    <a:gd name="connsiteY1" fmla="*/ 0 h 1201601"/>
                    <a:gd name="connsiteX2" fmla="*/ 1636103 w 1934636"/>
                    <a:gd name="connsiteY2" fmla="*/ 35511 h 1201601"/>
                    <a:gd name="connsiteX3" fmla="*/ 1863615 w 1934636"/>
                    <a:gd name="connsiteY3" fmla="*/ 334046 h 1201601"/>
                    <a:gd name="connsiteX4" fmla="*/ 1934636 w 1934636"/>
                    <a:gd name="connsiteY4" fmla="*/ 915605 h 1201601"/>
                    <a:gd name="connsiteX5" fmla="*/ 1651803 w 1934636"/>
                    <a:gd name="connsiteY5" fmla="*/ 1185864 h 1201601"/>
                    <a:gd name="connsiteX6" fmla="*/ 183126 w 1934636"/>
                    <a:gd name="connsiteY6" fmla="*/ 1116486 h 1201601"/>
                    <a:gd name="connsiteX7" fmla="*/ 0 w 1934636"/>
                    <a:gd name="connsiteY7" fmla="*/ 826828 h 1201601"/>
                    <a:gd name="connsiteX8" fmla="*/ 195309 w 1934636"/>
                    <a:gd name="connsiteY8" fmla="*/ 174248 h 1201601"/>
                    <a:gd name="connsiteX0" fmla="*/ 195309 w 1934636"/>
                    <a:gd name="connsiteY0" fmla="*/ 174248 h 1201601"/>
                    <a:gd name="connsiteX1" fmla="*/ 476088 w 1934636"/>
                    <a:gd name="connsiteY1" fmla="*/ 0 h 1201601"/>
                    <a:gd name="connsiteX2" fmla="*/ 1636103 w 1934636"/>
                    <a:gd name="connsiteY2" fmla="*/ 35511 h 1201601"/>
                    <a:gd name="connsiteX3" fmla="*/ 1863615 w 1934636"/>
                    <a:gd name="connsiteY3" fmla="*/ 334046 h 1201601"/>
                    <a:gd name="connsiteX4" fmla="*/ 1934636 w 1934636"/>
                    <a:gd name="connsiteY4" fmla="*/ 915605 h 1201601"/>
                    <a:gd name="connsiteX5" fmla="*/ 1651803 w 1934636"/>
                    <a:gd name="connsiteY5" fmla="*/ 1185864 h 1201601"/>
                    <a:gd name="connsiteX6" fmla="*/ 183126 w 1934636"/>
                    <a:gd name="connsiteY6" fmla="*/ 1116486 h 1201601"/>
                    <a:gd name="connsiteX7" fmla="*/ 0 w 1934636"/>
                    <a:gd name="connsiteY7" fmla="*/ 826828 h 1201601"/>
                    <a:gd name="connsiteX8" fmla="*/ 195309 w 1934636"/>
                    <a:gd name="connsiteY8" fmla="*/ 174248 h 1201601"/>
                    <a:gd name="connsiteX0" fmla="*/ 195309 w 1934636"/>
                    <a:gd name="connsiteY0" fmla="*/ 174248 h 1201601"/>
                    <a:gd name="connsiteX1" fmla="*/ 476088 w 1934636"/>
                    <a:gd name="connsiteY1" fmla="*/ 0 h 1201601"/>
                    <a:gd name="connsiteX2" fmla="*/ 1636103 w 1934636"/>
                    <a:gd name="connsiteY2" fmla="*/ 35511 h 1201601"/>
                    <a:gd name="connsiteX3" fmla="*/ 1863615 w 1934636"/>
                    <a:gd name="connsiteY3" fmla="*/ 334046 h 1201601"/>
                    <a:gd name="connsiteX4" fmla="*/ 1934636 w 1934636"/>
                    <a:gd name="connsiteY4" fmla="*/ 915605 h 1201601"/>
                    <a:gd name="connsiteX5" fmla="*/ 1651803 w 1934636"/>
                    <a:gd name="connsiteY5" fmla="*/ 1185864 h 1201601"/>
                    <a:gd name="connsiteX6" fmla="*/ 183126 w 1934636"/>
                    <a:gd name="connsiteY6" fmla="*/ 1116486 h 1201601"/>
                    <a:gd name="connsiteX7" fmla="*/ 0 w 1934636"/>
                    <a:gd name="connsiteY7" fmla="*/ 826828 h 1201601"/>
                    <a:gd name="connsiteX8" fmla="*/ 195309 w 1934636"/>
                    <a:gd name="connsiteY8" fmla="*/ 174248 h 1201601"/>
                    <a:gd name="connsiteX0" fmla="*/ 195309 w 1934636"/>
                    <a:gd name="connsiteY0" fmla="*/ 174248 h 1201601"/>
                    <a:gd name="connsiteX1" fmla="*/ 476088 w 1934636"/>
                    <a:gd name="connsiteY1" fmla="*/ 0 h 1201601"/>
                    <a:gd name="connsiteX2" fmla="*/ 1636103 w 1934636"/>
                    <a:gd name="connsiteY2" fmla="*/ 35511 h 1201601"/>
                    <a:gd name="connsiteX3" fmla="*/ 1863615 w 1934636"/>
                    <a:gd name="connsiteY3" fmla="*/ 334046 h 1201601"/>
                    <a:gd name="connsiteX4" fmla="*/ 1934636 w 1934636"/>
                    <a:gd name="connsiteY4" fmla="*/ 915605 h 1201601"/>
                    <a:gd name="connsiteX5" fmla="*/ 1651803 w 1934636"/>
                    <a:gd name="connsiteY5" fmla="*/ 1185864 h 1201601"/>
                    <a:gd name="connsiteX6" fmla="*/ 183126 w 1934636"/>
                    <a:gd name="connsiteY6" fmla="*/ 1116486 h 1201601"/>
                    <a:gd name="connsiteX7" fmla="*/ 0 w 1934636"/>
                    <a:gd name="connsiteY7" fmla="*/ 826828 h 1201601"/>
                    <a:gd name="connsiteX8" fmla="*/ 195309 w 1934636"/>
                    <a:gd name="connsiteY8" fmla="*/ 174248 h 1201601"/>
                    <a:gd name="connsiteX0" fmla="*/ 185149 w 1924476"/>
                    <a:gd name="connsiteY0" fmla="*/ 174248 h 1201601"/>
                    <a:gd name="connsiteX1" fmla="*/ 465928 w 1924476"/>
                    <a:gd name="connsiteY1" fmla="*/ 0 h 1201601"/>
                    <a:gd name="connsiteX2" fmla="*/ 1625943 w 1924476"/>
                    <a:gd name="connsiteY2" fmla="*/ 35511 h 1201601"/>
                    <a:gd name="connsiteX3" fmla="*/ 1853455 w 1924476"/>
                    <a:gd name="connsiteY3" fmla="*/ 334046 h 1201601"/>
                    <a:gd name="connsiteX4" fmla="*/ 1924476 w 1924476"/>
                    <a:gd name="connsiteY4" fmla="*/ 915605 h 1201601"/>
                    <a:gd name="connsiteX5" fmla="*/ 1641643 w 1924476"/>
                    <a:gd name="connsiteY5" fmla="*/ 1185864 h 1201601"/>
                    <a:gd name="connsiteX6" fmla="*/ 172966 w 1924476"/>
                    <a:gd name="connsiteY6" fmla="*/ 1116486 h 1201601"/>
                    <a:gd name="connsiteX7" fmla="*/ 0 w 1924476"/>
                    <a:gd name="connsiteY7" fmla="*/ 826828 h 1201601"/>
                    <a:gd name="connsiteX8" fmla="*/ 185149 w 1924476"/>
                    <a:gd name="connsiteY8" fmla="*/ 174248 h 1201601"/>
                    <a:gd name="connsiteX0" fmla="*/ 185149 w 1924476"/>
                    <a:gd name="connsiteY0" fmla="*/ 174248 h 1189889"/>
                    <a:gd name="connsiteX1" fmla="*/ 465928 w 1924476"/>
                    <a:gd name="connsiteY1" fmla="*/ 0 h 1189889"/>
                    <a:gd name="connsiteX2" fmla="*/ 1625943 w 1924476"/>
                    <a:gd name="connsiteY2" fmla="*/ 35511 h 1189889"/>
                    <a:gd name="connsiteX3" fmla="*/ 1853455 w 1924476"/>
                    <a:gd name="connsiteY3" fmla="*/ 334046 h 1189889"/>
                    <a:gd name="connsiteX4" fmla="*/ 1924476 w 1924476"/>
                    <a:gd name="connsiteY4" fmla="*/ 915605 h 1189889"/>
                    <a:gd name="connsiteX5" fmla="*/ 1641643 w 1924476"/>
                    <a:gd name="connsiteY5" fmla="*/ 1185864 h 1189889"/>
                    <a:gd name="connsiteX6" fmla="*/ 188206 w 1924476"/>
                    <a:gd name="connsiteY6" fmla="*/ 1055526 h 1189889"/>
                    <a:gd name="connsiteX7" fmla="*/ 0 w 1924476"/>
                    <a:gd name="connsiteY7" fmla="*/ 826828 h 1189889"/>
                    <a:gd name="connsiteX8" fmla="*/ 185149 w 1924476"/>
                    <a:gd name="connsiteY8" fmla="*/ 174248 h 1189889"/>
                    <a:gd name="connsiteX0" fmla="*/ 185149 w 1924476"/>
                    <a:gd name="connsiteY0" fmla="*/ 174248 h 1189121"/>
                    <a:gd name="connsiteX1" fmla="*/ 465928 w 1924476"/>
                    <a:gd name="connsiteY1" fmla="*/ 0 h 1189121"/>
                    <a:gd name="connsiteX2" fmla="*/ 1625943 w 1924476"/>
                    <a:gd name="connsiteY2" fmla="*/ 35511 h 1189121"/>
                    <a:gd name="connsiteX3" fmla="*/ 1853455 w 1924476"/>
                    <a:gd name="connsiteY3" fmla="*/ 334046 h 1189121"/>
                    <a:gd name="connsiteX4" fmla="*/ 1924476 w 1924476"/>
                    <a:gd name="connsiteY4" fmla="*/ 915605 h 1189121"/>
                    <a:gd name="connsiteX5" fmla="*/ 1641643 w 1924476"/>
                    <a:gd name="connsiteY5" fmla="*/ 1185864 h 1189121"/>
                    <a:gd name="connsiteX6" fmla="*/ 188206 w 1924476"/>
                    <a:gd name="connsiteY6" fmla="*/ 1055526 h 1189121"/>
                    <a:gd name="connsiteX7" fmla="*/ 0 w 1924476"/>
                    <a:gd name="connsiteY7" fmla="*/ 826828 h 1189121"/>
                    <a:gd name="connsiteX8" fmla="*/ 185149 w 1924476"/>
                    <a:gd name="connsiteY8" fmla="*/ 174248 h 1189121"/>
                    <a:gd name="connsiteX0" fmla="*/ 185149 w 1924476"/>
                    <a:gd name="connsiteY0" fmla="*/ 174248 h 1154817"/>
                    <a:gd name="connsiteX1" fmla="*/ 465928 w 1924476"/>
                    <a:gd name="connsiteY1" fmla="*/ 0 h 1154817"/>
                    <a:gd name="connsiteX2" fmla="*/ 1625943 w 1924476"/>
                    <a:gd name="connsiteY2" fmla="*/ 35511 h 1154817"/>
                    <a:gd name="connsiteX3" fmla="*/ 1853455 w 1924476"/>
                    <a:gd name="connsiteY3" fmla="*/ 334046 h 1154817"/>
                    <a:gd name="connsiteX4" fmla="*/ 1924476 w 1924476"/>
                    <a:gd name="connsiteY4" fmla="*/ 915605 h 1154817"/>
                    <a:gd name="connsiteX5" fmla="*/ 1550203 w 1924476"/>
                    <a:gd name="connsiteY5" fmla="*/ 1150304 h 1154817"/>
                    <a:gd name="connsiteX6" fmla="*/ 188206 w 1924476"/>
                    <a:gd name="connsiteY6" fmla="*/ 1055526 h 1154817"/>
                    <a:gd name="connsiteX7" fmla="*/ 0 w 1924476"/>
                    <a:gd name="connsiteY7" fmla="*/ 826828 h 1154817"/>
                    <a:gd name="connsiteX8" fmla="*/ 185149 w 1924476"/>
                    <a:gd name="connsiteY8" fmla="*/ 174248 h 1154817"/>
                    <a:gd name="connsiteX0" fmla="*/ 185149 w 1924476"/>
                    <a:gd name="connsiteY0" fmla="*/ 174248 h 1189121"/>
                    <a:gd name="connsiteX1" fmla="*/ 465928 w 1924476"/>
                    <a:gd name="connsiteY1" fmla="*/ 0 h 1189121"/>
                    <a:gd name="connsiteX2" fmla="*/ 1625943 w 1924476"/>
                    <a:gd name="connsiteY2" fmla="*/ 35511 h 1189121"/>
                    <a:gd name="connsiteX3" fmla="*/ 1853455 w 1924476"/>
                    <a:gd name="connsiteY3" fmla="*/ 334046 h 1189121"/>
                    <a:gd name="connsiteX4" fmla="*/ 1924476 w 1924476"/>
                    <a:gd name="connsiteY4" fmla="*/ 915605 h 1189121"/>
                    <a:gd name="connsiteX5" fmla="*/ 1550203 w 1924476"/>
                    <a:gd name="connsiteY5" fmla="*/ 1185864 h 1189121"/>
                    <a:gd name="connsiteX6" fmla="*/ 188206 w 1924476"/>
                    <a:gd name="connsiteY6" fmla="*/ 1055526 h 1189121"/>
                    <a:gd name="connsiteX7" fmla="*/ 0 w 1924476"/>
                    <a:gd name="connsiteY7" fmla="*/ 826828 h 1189121"/>
                    <a:gd name="connsiteX8" fmla="*/ 185149 w 1924476"/>
                    <a:gd name="connsiteY8" fmla="*/ 174248 h 1189121"/>
                    <a:gd name="connsiteX0" fmla="*/ 185149 w 1924476"/>
                    <a:gd name="connsiteY0" fmla="*/ 174248 h 1189121"/>
                    <a:gd name="connsiteX1" fmla="*/ 465928 w 1924476"/>
                    <a:gd name="connsiteY1" fmla="*/ 0 h 1189121"/>
                    <a:gd name="connsiteX2" fmla="*/ 1625943 w 1924476"/>
                    <a:gd name="connsiteY2" fmla="*/ 35511 h 1189121"/>
                    <a:gd name="connsiteX3" fmla="*/ 1853455 w 1924476"/>
                    <a:gd name="connsiteY3" fmla="*/ 334046 h 1189121"/>
                    <a:gd name="connsiteX4" fmla="*/ 1924476 w 1924476"/>
                    <a:gd name="connsiteY4" fmla="*/ 915605 h 1189121"/>
                    <a:gd name="connsiteX5" fmla="*/ 1550203 w 1924476"/>
                    <a:gd name="connsiteY5" fmla="*/ 1185864 h 1189121"/>
                    <a:gd name="connsiteX6" fmla="*/ 188206 w 1924476"/>
                    <a:gd name="connsiteY6" fmla="*/ 1055526 h 1189121"/>
                    <a:gd name="connsiteX7" fmla="*/ 0 w 1924476"/>
                    <a:gd name="connsiteY7" fmla="*/ 826828 h 1189121"/>
                    <a:gd name="connsiteX8" fmla="*/ 185149 w 1924476"/>
                    <a:gd name="connsiteY8" fmla="*/ 174248 h 1189121"/>
                    <a:gd name="connsiteX0" fmla="*/ 185149 w 1924476"/>
                    <a:gd name="connsiteY0" fmla="*/ 174248 h 1189121"/>
                    <a:gd name="connsiteX1" fmla="*/ 465928 w 1924476"/>
                    <a:gd name="connsiteY1" fmla="*/ 0 h 1189121"/>
                    <a:gd name="connsiteX2" fmla="*/ 1625943 w 1924476"/>
                    <a:gd name="connsiteY2" fmla="*/ 35511 h 1189121"/>
                    <a:gd name="connsiteX3" fmla="*/ 1853455 w 1924476"/>
                    <a:gd name="connsiteY3" fmla="*/ 334046 h 1189121"/>
                    <a:gd name="connsiteX4" fmla="*/ 1924476 w 1924476"/>
                    <a:gd name="connsiteY4" fmla="*/ 915605 h 1189121"/>
                    <a:gd name="connsiteX5" fmla="*/ 1550203 w 1924476"/>
                    <a:gd name="connsiteY5" fmla="*/ 1185864 h 1189121"/>
                    <a:gd name="connsiteX6" fmla="*/ 188206 w 1924476"/>
                    <a:gd name="connsiteY6" fmla="*/ 1055526 h 1189121"/>
                    <a:gd name="connsiteX7" fmla="*/ 0 w 1924476"/>
                    <a:gd name="connsiteY7" fmla="*/ 826828 h 1189121"/>
                    <a:gd name="connsiteX8" fmla="*/ 185149 w 1924476"/>
                    <a:gd name="connsiteY8" fmla="*/ 174248 h 1189121"/>
                    <a:gd name="connsiteX0" fmla="*/ 185149 w 1924476"/>
                    <a:gd name="connsiteY0" fmla="*/ 174248 h 1134571"/>
                    <a:gd name="connsiteX1" fmla="*/ 465928 w 1924476"/>
                    <a:gd name="connsiteY1" fmla="*/ 0 h 1134571"/>
                    <a:gd name="connsiteX2" fmla="*/ 1625943 w 1924476"/>
                    <a:gd name="connsiteY2" fmla="*/ 35511 h 1134571"/>
                    <a:gd name="connsiteX3" fmla="*/ 1853455 w 1924476"/>
                    <a:gd name="connsiteY3" fmla="*/ 334046 h 1134571"/>
                    <a:gd name="connsiteX4" fmla="*/ 1924476 w 1924476"/>
                    <a:gd name="connsiteY4" fmla="*/ 915605 h 1134571"/>
                    <a:gd name="connsiteX5" fmla="*/ 1562903 w 1924476"/>
                    <a:gd name="connsiteY5" fmla="*/ 1128714 h 1134571"/>
                    <a:gd name="connsiteX6" fmla="*/ 188206 w 1924476"/>
                    <a:gd name="connsiteY6" fmla="*/ 1055526 h 1134571"/>
                    <a:gd name="connsiteX7" fmla="*/ 0 w 1924476"/>
                    <a:gd name="connsiteY7" fmla="*/ 826828 h 1134571"/>
                    <a:gd name="connsiteX8" fmla="*/ 185149 w 1924476"/>
                    <a:gd name="connsiteY8" fmla="*/ 174248 h 1134571"/>
                    <a:gd name="connsiteX0" fmla="*/ 185149 w 1879973"/>
                    <a:gd name="connsiteY0" fmla="*/ 174248 h 1134571"/>
                    <a:gd name="connsiteX1" fmla="*/ 465928 w 1879973"/>
                    <a:gd name="connsiteY1" fmla="*/ 0 h 1134571"/>
                    <a:gd name="connsiteX2" fmla="*/ 1625943 w 1879973"/>
                    <a:gd name="connsiteY2" fmla="*/ 35511 h 1134571"/>
                    <a:gd name="connsiteX3" fmla="*/ 1853455 w 1879973"/>
                    <a:gd name="connsiteY3" fmla="*/ 334046 h 1134571"/>
                    <a:gd name="connsiteX4" fmla="*/ 1879973 w 1879973"/>
                    <a:gd name="connsiteY4" fmla="*/ 915604 h 1134571"/>
                    <a:gd name="connsiteX5" fmla="*/ 1562903 w 1879973"/>
                    <a:gd name="connsiteY5" fmla="*/ 1128714 h 1134571"/>
                    <a:gd name="connsiteX6" fmla="*/ 188206 w 1879973"/>
                    <a:gd name="connsiteY6" fmla="*/ 1055526 h 1134571"/>
                    <a:gd name="connsiteX7" fmla="*/ 0 w 1879973"/>
                    <a:gd name="connsiteY7" fmla="*/ 826828 h 1134571"/>
                    <a:gd name="connsiteX8" fmla="*/ 185149 w 1879973"/>
                    <a:gd name="connsiteY8" fmla="*/ 174248 h 1134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9973" h="1134571">
                      <a:moveTo>
                        <a:pt x="185149" y="174248"/>
                      </a:moveTo>
                      <a:cubicBezTo>
                        <a:pt x="240182" y="4707"/>
                        <a:pt x="359888" y="0"/>
                        <a:pt x="465928" y="0"/>
                      </a:cubicBezTo>
                      <a:lnTo>
                        <a:pt x="1625943" y="35511"/>
                      </a:lnTo>
                      <a:cubicBezTo>
                        <a:pt x="1731983" y="35511"/>
                        <a:pt x="1853455" y="228006"/>
                        <a:pt x="1853455" y="334046"/>
                      </a:cubicBezTo>
                      <a:cubicBezTo>
                        <a:pt x="1877129" y="527899"/>
                        <a:pt x="1856299" y="721751"/>
                        <a:pt x="1879973" y="915604"/>
                      </a:cubicBezTo>
                      <a:cubicBezTo>
                        <a:pt x="1874893" y="1148644"/>
                        <a:pt x="1844864" y="1105394"/>
                        <a:pt x="1562903" y="1128714"/>
                      </a:cubicBezTo>
                      <a:cubicBezTo>
                        <a:pt x="1280942" y="1152034"/>
                        <a:pt x="540040" y="1101230"/>
                        <a:pt x="188206" y="1055526"/>
                      </a:cubicBezTo>
                      <a:cubicBezTo>
                        <a:pt x="82166" y="1055526"/>
                        <a:pt x="0" y="932868"/>
                        <a:pt x="0" y="826828"/>
                      </a:cubicBezTo>
                      <a:cubicBezTo>
                        <a:pt x="44783" y="609301"/>
                        <a:pt x="84486" y="366375"/>
                        <a:pt x="185149" y="17424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81" name="楕円 1">
                  <a:extLst>
                    <a:ext uri="{FF2B5EF4-FFF2-40B4-BE49-F238E27FC236}">
                      <a16:creationId xmlns:a16="http://schemas.microsoft.com/office/drawing/2014/main" id="{0CA63F5F-D05C-9057-7787-124D6623C9B5}"/>
                    </a:ext>
                  </a:extLst>
                </p:cNvPr>
                <p:cNvSpPr/>
                <p:nvPr/>
              </p:nvSpPr>
              <p:spPr>
                <a:xfrm>
                  <a:off x="6543779" y="4626180"/>
                  <a:ext cx="293561" cy="281730"/>
                </a:xfrm>
                <a:custGeom>
                  <a:avLst/>
                  <a:gdLst>
                    <a:gd name="connsiteX0" fmla="*/ 0 w 287999"/>
                    <a:gd name="connsiteY0" fmla="*/ 144000 h 287999"/>
                    <a:gd name="connsiteX1" fmla="*/ 144000 w 287999"/>
                    <a:gd name="connsiteY1" fmla="*/ 0 h 287999"/>
                    <a:gd name="connsiteX2" fmla="*/ 288000 w 287999"/>
                    <a:gd name="connsiteY2" fmla="*/ 144000 h 287999"/>
                    <a:gd name="connsiteX3" fmla="*/ 144000 w 287999"/>
                    <a:gd name="connsiteY3" fmla="*/ 288000 h 287999"/>
                    <a:gd name="connsiteX4" fmla="*/ 0 w 287999"/>
                    <a:gd name="connsiteY4" fmla="*/ 144000 h 287999"/>
                    <a:gd name="connsiteX0" fmla="*/ 0 w 291095"/>
                    <a:gd name="connsiteY0" fmla="*/ 146406 h 290406"/>
                    <a:gd name="connsiteX1" fmla="*/ 144000 w 291095"/>
                    <a:gd name="connsiteY1" fmla="*/ 2406 h 290406"/>
                    <a:gd name="connsiteX2" fmla="*/ 234960 w 291095"/>
                    <a:gd name="connsiteY2" fmla="*/ 62686 h 290406"/>
                    <a:gd name="connsiteX3" fmla="*/ 288000 w 291095"/>
                    <a:gd name="connsiteY3" fmla="*/ 146406 h 290406"/>
                    <a:gd name="connsiteX4" fmla="*/ 144000 w 291095"/>
                    <a:gd name="connsiteY4" fmla="*/ 290406 h 290406"/>
                    <a:gd name="connsiteX5" fmla="*/ 0 w 291095"/>
                    <a:gd name="connsiteY5" fmla="*/ 146406 h 290406"/>
                    <a:gd name="connsiteX0" fmla="*/ 82 w 291177"/>
                    <a:gd name="connsiteY0" fmla="*/ 140331 h 284331"/>
                    <a:gd name="connsiteX1" fmla="*/ 125032 w 291177"/>
                    <a:gd name="connsiteY1" fmla="*/ 2681 h 284331"/>
                    <a:gd name="connsiteX2" fmla="*/ 235042 w 291177"/>
                    <a:gd name="connsiteY2" fmla="*/ 56611 h 284331"/>
                    <a:gd name="connsiteX3" fmla="*/ 288082 w 291177"/>
                    <a:gd name="connsiteY3" fmla="*/ 140331 h 284331"/>
                    <a:gd name="connsiteX4" fmla="*/ 144082 w 291177"/>
                    <a:gd name="connsiteY4" fmla="*/ 284331 h 284331"/>
                    <a:gd name="connsiteX5" fmla="*/ 82 w 291177"/>
                    <a:gd name="connsiteY5" fmla="*/ 140331 h 284331"/>
                    <a:gd name="connsiteX0" fmla="*/ 82 w 291177"/>
                    <a:gd name="connsiteY0" fmla="*/ 140331 h 284404"/>
                    <a:gd name="connsiteX1" fmla="*/ 125032 w 291177"/>
                    <a:gd name="connsiteY1" fmla="*/ 2681 h 284404"/>
                    <a:gd name="connsiteX2" fmla="*/ 235042 w 291177"/>
                    <a:gd name="connsiteY2" fmla="*/ 56611 h 284404"/>
                    <a:gd name="connsiteX3" fmla="*/ 288082 w 291177"/>
                    <a:gd name="connsiteY3" fmla="*/ 140331 h 284404"/>
                    <a:gd name="connsiteX4" fmla="*/ 144082 w 291177"/>
                    <a:gd name="connsiteY4" fmla="*/ 284331 h 284404"/>
                    <a:gd name="connsiteX5" fmla="*/ 82 w 291177"/>
                    <a:gd name="connsiteY5" fmla="*/ 140331 h 284404"/>
                    <a:gd name="connsiteX0" fmla="*/ 82 w 291177"/>
                    <a:gd name="connsiteY0" fmla="*/ 140331 h 284404"/>
                    <a:gd name="connsiteX1" fmla="*/ 125032 w 291177"/>
                    <a:gd name="connsiteY1" fmla="*/ 2681 h 284404"/>
                    <a:gd name="connsiteX2" fmla="*/ 235042 w 291177"/>
                    <a:gd name="connsiteY2" fmla="*/ 56611 h 284404"/>
                    <a:gd name="connsiteX3" fmla="*/ 288082 w 291177"/>
                    <a:gd name="connsiteY3" fmla="*/ 140331 h 284404"/>
                    <a:gd name="connsiteX4" fmla="*/ 144082 w 291177"/>
                    <a:gd name="connsiteY4" fmla="*/ 284331 h 284404"/>
                    <a:gd name="connsiteX5" fmla="*/ 82 w 291177"/>
                    <a:gd name="connsiteY5" fmla="*/ 140331 h 284404"/>
                    <a:gd name="connsiteX0" fmla="*/ 96 w 291191"/>
                    <a:gd name="connsiteY0" fmla="*/ 138139 h 282212"/>
                    <a:gd name="connsiteX1" fmla="*/ 125046 w 291191"/>
                    <a:gd name="connsiteY1" fmla="*/ 489 h 282212"/>
                    <a:gd name="connsiteX2" fmla="*/ 235056 w 291191"/>
                    <a:gd name="connsiteY2" fmla="*/ 54419 h 282212"/>
                    <a:gd name="connsiteX3" fmla="*/ 288096 w 291191"/>
                    <a:gd name="connsiteY3" fmla="*/ 138139 h 282212"/>
                    <a:gd name="connsiteX4" fmla="*/ 144096 w 291191"/>
                    <a:gd name="connsiteY4" fmla="*/ 282139 h 282212"/>
                    <a:gd name="connsiteX5" fmla="*/ 96 w 291191"/>
                    <a:gd name="connsiteY5" fmla="*/ 138139 h 282212"/>
                    <a:gd name="connsiteX0" fmla="*/ 96 w 291191"/>
                    <a:gd name="connsiteY0" fmla="*/ 138139 h 282212"/>
                    <a:gd name="connsiteX1" fmla="*/ 125046 w 291191"/>
                    <a:gd name="connsiteY1" fmla="*/ 489 h 282212"/>
                    <a:gd name="connsiteX2" fmla="*/ 235056 w 291191"/>
                    <a:gd name="connsiteY2" fmla="*/ 54419 h 282212"/>
                    <a:gd name="connsiteX3" fmla="*/ 288096 w 291191"/>
                    <a:gd name="connsiteY3" fmla="*/ 138139 h 282212"/>
                    <a:gd name="connsiteX4" fmla="*/ 144096 w 291191"/>
                    <a:gd name="connsiteY4" fmla="*/ 282139 h 282212"/>
                    <a:gd name="connsiteX5" fmla="*/ 96 w 291191"/>
                    <a:gd name="connsiteY5" fmla="*/ 138139 h 282212"/>
                    <a:gd name="connsiteX0" fmla="*/ 87 w 293538"/>
                    <a:gd name="connsiteY0" fmla="*/ 141021 h 285094"/>
                    <a:gd name="connsiteX1" fmla="*/ 125037 w 293538"/>
                    <a:gd name="connsiteY1" fmla="*/ 3371 h 285094"/>
                    <a:gd name="connsiteX2" fmla="*/ 260447 w 293538"/>
                    <a:gd name="connsiteY2" fmla="*/ 50951 h 285094"/>
                    <a:gd name="connsiteX3" fmla="*/ 288087 w 293538"/>
                    <a:gd name="connsiteY3" fmla="*/ 141021 h 285094"/>
                    <a:gd name="connsiteX4" fmla="*/ 144087 w 293538"/>
                    <a:gd name="connsiteY4" fmla="*/ 285021 h 285094"/>
                    <a:gd name="connsiteX5" fmla="*/ 87 w 293538"/>
                    <a:gd name="connsiteY5" fmla="*/ 141021 h 285094"/>
                    <a:gd name="connsiteX0" fmla="*/ 87 w 293538"/>
                    <a:gd name="connsiteY0" fmla="*/ 141021 h 285094"/>
                    <a:gd name="connsiteX1" fmla="*/ 125037 w 293538"/>
                    <a:gd name="connsiteY1" fmla="*/ 3371 h 285094"/>
                    <a:gd name="connsiteX2" fmla="*/ 260447 w 293538"/>
                    <a:gd name="connsiteY2" fmla="*/ 50951 h 285094"/>
                    <a:gd name="connsiteX3" fmla="*/ 288087 w 293538"/>
                    <a:gd name="connsiteY3" fmla="*/ 141021 h 285094"/>
                    <a:gd name="connsiteX4" fmla="*/ 144087 w 293538"/>
                    <a:gd name="connsiteY4" fmla="*/ 285021 h 285094"/>
                    <a:gd name="connsiteX5" fmla="*/ 87 w 293538"/>
                    <a:gd name="connsiteY5" fmla="*/ 141021 h 285094"/>
                    <a:gd name="connsiteX0" fmla="*/ 110 w 293561"/>
                    <a:gd name="connsiteY0" fmla="*/ 137657 h 281730"/>
                    <a:gd name="connsiteX1" fmla="*/ 125060 w 293561"/>
                    <a:gd name="connsiteY1" fmla="*/ 7 h 281730"/>
                    <a:gd name="connsiteX2" fmla="*/ 260470 w 293561"/>
                    <a:gd name="connsiteY2" fmla="*/ 47587 h 281730"/>
                    <a:gd name="connsiteX3" fmla="*/ 288110 w 293561"/>
                    <a:gd name="connsiteY3" fmla="*/ 137657 h 281730"/>
                    <a:gd name="connsiteX4" fmla="*/ 144110 w 293561"/>
                    <a:gd name="connsiteY4" fmla="*/ 281657 h 281730"/>
                    <a:gd name="connsiteX5" fmla="*/ 110 w 293561"/>
                    <a:gd name="connsiteY5" fmla="*/ 137657 h 28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3561" h="281730">
                      <a:moveTo>
                        <a:pt x="110" y="137657"/>
                      </a:moveTo>
                      <a:cubicBezTo>
                        <a:pt x="-3065" y="90715"/>
                        <a:pt x="62617" y="-856"/>
                        <a:pt x="125060" y="7"/>
                      </a:cubicBezTo>
                      <a:cubicBezTo>
                        <a:pt x="187503" y="870"/>
                        <a:pt x="236470" y="23587"/>
                        <a:pt x="260470" y="47587"/>
                      </a:cubicBezTo>
                      <a:cubicBezTo>
                        <a:pt x="284470" y="71587"/>
                        <a:pt x="303270" y="96529"/>
                        <a:pt x="288110" y="137657"/>
                      </a:cubicBezTo>
                      <a:cubicBezTo>
                        <a:pt x="272950" y="178785"/>
                        <a:pt x="249039" y="278482"/>
                        <a:pt x="144110" y="281657"/>
                      </a:cubicBezTo>
                      <a:cubicBezTo>
                        <a:pt x="39181" y="284832"/>
                        <a:pt x="3285" y="184599"/>
                        <a:pt x="110" y="13765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82" name="楕円 1">
                  <a:extLst>
                    <a:ext uri="{FF2B5EF4-FFF2-40B4-BE49-F238E27FC236}">
                      <a16:creationId xmlns:a16="http://schemas.microsoft.com/office/drawing/2014/main" id="{6B903E68-B782-E3B8-FCF8-539774C7F9D0}"/>
                    </a:ext>
                  </a:extLst>
                </p:cNvPr>
                <p:cNvSpPr/>
                <p:nvPr/>
              </p:nvSpPr>
              <p:spPr>
                <a:xfrm>
                  <a:off x="4469029" y="4700335"/>
                  <a:ext cx="275872" cy="259525"/>
                </a:xfrm>
                <a:custGeom>
                  <a:avLst/>
                  <a:gdLst>
                    <a:gd name="connsiteX0" fmla="*/ 0 w 287999"/>
                    <a:gd name="connsiteY0" fmla="*/ 144000 h 287999"/>
                    <a:gd name="connsiteX1" fmla="*/ 144000 w 287999"/>
                    <a:gd name="connsiteY1" fmla="*/ 0 h 287999"/>
                    <a:gd name="connsiteX2" fmla="*/ 288000 w 287999"/>
                    <a:gd name="connsiteY2" fmla="*/ 144000 h 287999"/>
                    <a:gd name="connsiteX3" fmla="*/ 144000 w 287999"/>
                    <a:gd name="connsiteY3" fmla="*/ 288000 h 287999"/>
                    <a:gd name="connsiteX4" fmla="*/ 0 w 287999"/>
                    <a:gd name="connsiteY4" fmla="*/ 144000 h 287999"/>
                    <a:gd name="connsiteX0" fmla="*/ 0 w 291095"/>
                    <a:gd name="connsiteY0" fmla="*/ 146406 h 290406"/>
                    <a:gd name="connsiteX1" fmla="*/ 144000 w 291095"/>
                    <a:gd name="connsiteY1" fmla="*/ 2406 h 290406"/>
                    <a:gd name="connsiteX2" fmla="*/ 234960 w 291095"/>
                    <a:gd name="connsiteY2" fmla="*/ 62686 h 290406"/>
                    <a:gd name="connsiteX3" fmla="*/ 288000 w 291095"/>
                    <a:gd name="connsiteY3" fmla="*/ 146406 h 290406"/>
                    <a:gd name="connsiteX4" fmla="*/ 144000 w 291095"/>
                    <a:gd name="connsiteY4" fmla="*/ 290406 h 290406"/>
                    <a:gd name="connsiteX5" fmla="*/ 0 w 291095"/>
                    <a:gd name="connsiteY5" fmla="*/ 146406 h 290406"/>
                    <a:gd name="connsiteX0" fmla="*/ 82 w 291177"/>
                    <a:gd name="connsiteY0" fmla="*/ 140331 h 284331"/>
                    <a:gd name="connsiteX1" fmla="*/ 125032 w 291177"/>
                    <a:gd name="connsiteY1" fmla="*/ 2681 h 284331"/>
                    <a:gd name="connsiteX2" fmla="*/ 235042 w 291177"/>
                    <a:gd name="connsiteY2" fmla="*/ 56611 h 284331"/>
                    <a:gd name="connsiteX3" fmla="*/ 288082 w 291177"/>
                    <a:gd name="connsiteY3" fmla="*/ 140331 h 284331"/>
                    <a:gd name="connsiteX4" fmla="*/ 144082 w 291177"/>
                    <a:gd name="connsiteY4" fmla="*/ 284331 h 284331"/>
                    <a:gd name="connsiteX5" fmla="*/ 82 w 291177"/>
                    <a:gd name="connsiteY5" fmla="*/ 140331 h 284331"/>
                    <a:gd name="connsiteX0" fmla="*/ 82 w 291177"/>
                    <a:gd name="connsiteY0" fmla="*/ 140331 h 284404"/>
                    <a:gd name="connsiteX1" fmla="*/ 125032 w 291177"/>
                    <a:gd name="connsiteY1" fmla="*/ 2681 h 284404"/>
                    <a:gd name="connsiteX2" fmla="*/ 235042 w 291177"/>
                    <a:gd name="connsiteY2" fmla="*/ 56611 h 284404"/>
                    <a:gd name="connsiteX3" fmla="*/ 288082 w 291177"/>
                    <a:gd name="connsiteY3" fmla="*/ 140331 h 284404"/>
                    <a:gd name="connsiteX4" fmla="*/ 144082 w 291177"/>
                    <a:gd name="connsiteY4" fmla="*/ 284331 h 284404"/>
                    <a:gd name="connsiteX5" fmla="*/ 82 w 291177"/>
                    <a:gd name="connsiteY5" fmla="*/ 140331 h 284404"/>
                    <a:gd name="connsiteX0" fmla="*/ 82 w 291177"/>
                    <a:gd name="connsiteY0" fmla="*/ 140331 h 284404"/>
                    <a:gd name="connsiteX1" fmla="*/ 125032 w 291177"/>
                    <a:gd name="connsiteY1" fmla="*/ 2681 h 284404"/>
                    <a:gd name="connsiteX2" fmla="*/ 235042 w 291177"/>
                    <a:gd name="connsiteY2" fmla="*/ 56611 h 284404"/>
                    <a:gd name="connsiteX3" fmla="*/ 288082 w 291177"/>
                    <a:gd name="connsiteY3" fmla="*/ 140331 h 284404"/>
                    <a:gd name="connsiteX4" fmla="*/ 144082 w 291177"/>
                    <a:gd name="connsiteY4" fmla="*/ 284331 h 284404"/>
                    <a:gd name="connsiteX5" fmla="*/ 82 w 291177"/>
                    <a:gd name="connsiteY5" fmla="*/ 140331 h 284404"/>
                    <a:gd name="connsiteX0" fmla="*/ 96 w 291191"/>
                    <a:gd name="connsiteY0" fmla="*/ 138139 h 282212"/>
                    <a:gd name="connsiteX1" fmla="*/ 125046 w 291191"/>
                    <a:gd name="connsiteY1" fmla="*/ 489 h 282212"/>
                    <a:gd name="connsiteX2" fmla="*/ 235056 w 291191"/>
                    <a:gd name="connsiteY2" fmla="*/ 54419 h 282212"/>
                    <a:gd name="connsiteX3" fmla="*/ 288096 w 291191"/>
                    <a:gd name="connsiteY3" fmla="*/ 138139 h 282212"/>
                    <a:gd name="connsiteX4" fmla="*/ 144096 w 291191"/>
                    <a:gd name="connsiteY4" fmla="*/ 282139 h 282212"/>
                    <a:gd name="connsiteX5" fmla="*/ 96 w 291191"/>
                    <a:gd name="connsiteY5" fmla="*/ 138139 h 282212"/>
                    <a:gd name="connsiteX0" fmla="*/ 96 w 291191"/>
                    <a:gd name="connsiteY0" fmla="*/ 138139 h 282212"/>
                    <a:gd name="connsiteX1" fmla="*/ 125046 w 291191"/>
                    <a:gd name="connsiteY1" fmla="*/ 489 h 282212"/>
                    <a:gd name="connsiteX2" fmla="*/ 235056 w 291191"/>
                    <a:gd name="connsiteY2" fmla="*/ 54419 h 282212"/>
                    <a:gd name="connsiteX3" fmla="*/ 288096 w 291191"/>
                    <a:gd name="connsiteY3" fmla="*/ 138139 h 282212"/>
                    <a:gd name="connsiteX4" fmla="*/ 144096 w 291191"/>
                    <a:gd name="connsiteY4" fmla="*/ 282139 h 282212"/>
                    <a:gd name="connsiteX5" fmla="*/ 96 w 291191"/>
                    <a:gd name="connsiteY5" fmla="*/ 138139 h 282212"/>
                    <a:gd name="connsiteX0" fmla="*/ 87 w 293538"/>
                    <a:gd name="connsiteY0" fmla="*/ 141021 h 285094"/>
                    <a:gd name="connsiteX1" fmla="*/ 125037 w 293538"/>
                    <a:gd name="connsiteY1" fmla="*/ 3371 h 285094"/>
                    <a:gd name="connsiteX2" fmla="*/ 260447 w 293538"/>
                    <a:gd name="connsiteY2" fmla="*/ 50951 h 285094"/>
                    <a:gd name="connsiteX3" fmla="*/ 288087 w 293538"/>
                    <a:gd name="connsiteY3" fmla="*/ 141021 h 285094"/>
                    <a:gd name="connsiteX4" fmla="*/ 144087 w 293538"/>
                    <a:gd name="connsiteY4" fmla="*/ 285021 h 285094"/>
                    <a:gd name="connsiteX5" fmla="*/ 87 w 293538"/>
                    <a:gd name="connsiteY5" fmla="*/ 141021 h 285094"/>
                    <a:gd name="connsiteX0" fmla="*/ 87 w 293538"/>
                    <a:gd name="connsiteY0" fmla="*/ 141021 h 285094"/>
                    <a:gd name="connsiteX1" fmla="*/ 125037 w 293538"/>
                    <a:gd name="connsiteY1" fmla="*/ 3371 h 285094"/>
                    <a:gd name="connsiteX2" fmla="*/ 260447 w 293538"/>
                    <a:gd name="connsiteY2" fmla="*/ 50951 h 285094"/>
                    <a:gd name="connsiteX3" fmla="*/ 288087 w 293538"/>
                    <a:gd name="connsiteY3" fmla="*/ 141021 h 285094"/>
                    <a:gd name="connsiteX4" fmla="*/ 144087 w 293538"/>
                    <a:gd name="connsiteY4" fmla="*/ 285021 h 285094"/>
                    <a:gd name="connsiteX5" fmla="*/ 87 w 293538"/>
                    <a:gd name="connsiteY5" fmla="*/ 141021 h 285094"/>
                    <a:gd name="connsiteX0" fmla="*/ 110 w 293561"/>
                    <a:gd name="connsiteY0" fmla="*/ 137657 h 281730"/>
                    <a:gd name="connsiteX1" fmla="*/ 125060 w 293561"/>
                    <a:gd name="connsiteY1" fmla="*/ 7 h 281730"/>
                    <a:gd name="connsiteX2" fmla="*/ 260470 w 293561"/>
                    <a:gd name="connsiteY2" fmla="*/ 47587 h 281730"/>
                    <a:gd name="connsiteX3" fmla="*/ 288110 w 293561"/>
                    <a:gd name="connsiteY3" fmla="*/ 137657 h 281730"/>
                    <a:gd name="connsiteX4" fmla="*/ 144110 w 293561"/>
                    <a:gd name="connsiteY4" fmla="*/ 281657 h 281730"/>
                    <a:gd name="connsiteX5" fmla="*/ 110 w 293561"/>
                    <a:gd name="connsiteY5" fmla="*/ 137657 h 281730"/>
                    <a:gd name="connsiteX0" fmla="*/ 80 w 290218"/>
                    <a:gd name="connsiteY0" fmla="*/ 138501 h 282574"/>
                    <a:gd name="connsiteX1" fmla="*/ 125030 w 290218"/>
                    <a:gd name="connsiteY1" fmla="*/ 851 h 282574"/>
                    <a:gd name="connsiteX2" fmla="*/ 209640 w 290218"/>
                    <a:gd name="connsiteY2" fmla="*/ 83356 h 282574"/>
                    <a:gd name="connsiteX3" fmla="*/ 288080 w 290218"/>
                    <a:gd name="connsiteY3" fmla="*/ 138501 h 282574"/>
                    <a:gd name="connsiteX4" fmla="*/ 144080 w 290218"/>
                    <a:gd name="connsiteY4" fmla="*/ 282501 h 282574"/>
                    <a:gd name="connsiteX5" fmla="*/ 80 w 290218"/>
                    <a:gd name="connsiteY5" fmla="*/ 138501 h 282574"/>
                    <a:gd name="connsiteX0" fmla="*/ 80 w 308862"/>
                    <a:gd name="connsiteY0" fmla="*/ 138501 h 282982"/>
                    <a:gd name="connsiteX1" fmla="*/ 125030 w 308862"/>
                    <a:gd name="connsiteY1" fmla="*/ 851 h 282982"/>
                    <a:gd name="connsiteX2" fmla="*/ 209640 w 308862"/>
                    <a:gd name="connsiteY2" fmla="*/ 83356 h 282982"/>
                    <a:gd name="connsiteX3" fmla="*/ 307130 w 308862"/>
                    <a:gd name="connsiteY3" fmla="*/ 179776 h 282982"/>
                    <a:gd name="connsiteX4" fmla="*/ 144080 w 308862"/>
                    <a:gd name="connsiteY4" fmla="*/ 282501 h 282982"/>
                    <a:gd name="connsiteX5" fmla="*/ 80 w 308862"/>
                    <a:gd name="connsiteY5" fmla="*/ 138501 h 282982"/>
                    <a:gd name="connsiteX0" fmla="*/ 80 w 309044"/>
                    <a:gd name="connsiteY0" fmla="*/ 139769 h 284250"/>
                    <a:gd name="connsiteX1" fmla="*/ 125030 w 309044"/>
                    <a:gd name="connsiteY1" fmla="*/ 2119 h 284250"/>
                    <a:gd name="connsiteX2" fmla="*/ 219165 w 309044"/>
                    <a:gd name="connsiteY2" fmla="*/ 62399 h 284250"/>
                    <a:gd name="connsiteX3" fmla="*/ 307130 w 309044"/>
                    <a:gd name="connsiteY3" fmla="*/ 181044 h 284250"/>
                    <a:gd name="connsiteX4" fmla="*/ 144080 w 309044"/>
                    <a:gd name="connsiteY4" fmla="*/ 283769 h 284250"/>
                    <a:gd name="connsiteX5" fmla="*/ 80 w 309044"/>
                    <a:gd name="connsiteY5" fmla="*/ 139769 h 284250"/>
                    <a:gd name="connsiteX0" fmla="*/ 80 w 275300"/>
                    <a:gd name="connsiteY0" fmla="*/ 139769 h 284030"/>
                    <a:gd name="connsiteX1" fmla="*/ 125030 w 275300"/>
                    <a:gd name="connsiteY1" fmla="*/ 2119 h 284030"/>
                    <a:gd name="connsiteX2" fmla="*/ 219165 w 275300"/>
                    <a:gd name="connsiteY2" fmla="*/ 62399 h 284030"/>
                    <a:gd name="connsiteX3" fmla="*/ 272205 w 275300"/>
                    <a:gd name="connsiteY3" fmla="*/ 171519 h 284030"/>
                    <a:gd name="connsiteX4" fmla="*/ 144080 w 275300"/>
                    <a:gd name="connsiteY4" fmla="*/ 283769 h 284030"/>
                    <a:gd name="connsiteX5" fmla="*/ 80 w 275300"/>
                    <a:gd name="connsiteY5" fmla="*/ 139769 h 284030"/>
                    <a:gd name="connsiteX0" fmla="*/ 80 w 275300"/>
                    <a:gd name="connsiteY0" fmla="*/ 139769 h 284030"/>
                    <a:gd name="connsiteX1" fmla="*/ 125030 w 275300"/>
                    <a:gd name="connsiteY1" fmla="*/ 2119 h 284030"/>
                    <a:gd name="connsiteX2" fmla="*/ 219165 w 275300"/>
                    <a:gd name="connsiteY2" fmla="*/ 62399 h 284030"/>
                    <a:gd name="connsiteX3" fmla="*/ 272205 w 275300"/>
                    <a:gd name="connsiteY3" fmla="*/ 171519 h 284030"/>
                    <a:gd name="connsiteX4" fmla="*/ 144080 w 275300"/>
                    <a:gd name="connsiteY4" fmla="*/ 283769 h 284030"/>
                    <a:gd name="connsiteX5" fmla="*/ 80 w 275300"/>
                    <a:gd name="connsiteY5" fmla="*/ 139769 h 284030"/>
                    <a:gd name="connsiteX0" fmla="*/ 80 w 275300"/>
                    <a:gd name="connsiteY0" fmla="*/ 139769 h 284030"/>
                    <a:gd name="connsiteX1" fmla="*/ 125030 w 275300"/>
                    <a:gd name="connsiteY1" fmla="*/ 2119 h 284030"/>
                    <a:gd name="connsiteX2" fmla="*/ 219165 w 275300"/>
                    <a:gd name="connsiteY2" fmla="*/ 62399 h 284030"/>
                    <a:gd name="connsiteX3" fmla="*/ 272205 w 275300"/>
                    <a:gd name="connsiteY3" fmla="*/ 171519 h 284030"/>
                    <a:gd name="connsiteX4" fmla="*/ 144080 w 275300"/>
                    <a:gd name="connsiteY4" fmla="*/ 283769 h 284030"/>
                    <a:gd name="connsiteX5" fmla="*/ 80 w 275300"/>
                    <a:gd name="connsiteY5" fmla="*/ 139769 h 284030"/>
                    <a:gd name="connsiteX0" fmla="*/ 1012 w 276232"/>
                    <a:gd name="connsiteY0" fmla="*/ 142837 h 287098"/>
                    <a:gd name="connsiteX1" fmla="*/ 87862 w 276232"/>
                    <a:gd name="connsiteY1" fmla="*/ 2012 h 287098"/>
                    <a:gd name="connsiteX2" fmla="*/ 220097 w 276232"/>
                    <a:gd name="connsiteY2" fmla="*/ 65467 h 287098"/>
                    <a:gd name="connsiteX3" fmla="*/ 273137 w 276232"/>
                    <a:gd name="connsiteY3" fmla="*/ 174587 h 287098"/>
                    <a:gd name="connsiteX4" fmla="*/ 145012 w 276232"/>
                    <a:gd name="connsiteY4" fmla="*/ 286837 h 287098"/>
                    <a:gd name="connsiteX5" fmla="*/ 1012 w 276232"/>
                    <a:gd name="connsiteY5" fmla="*/ 142837 h 287098"/>
                    <a:gd name="connsiteX0" fmla="*/ 1305 w 276525"/>
                    <a:gd name="connsiteY0" fmla="*/ 143697 h 287958"/>
                    <a:gd name="connsiteX1" fmla="*/ 88155 w 276525"/>
                    <a:gd name="connsiteY1" fmla="*/ 2872 h 287958"/>
                    <a:gd name="connsiteX2" fmla="*/ 220390 w 276525"/>
                    <a:gd name="connsiteY2" fmla="*/ 66327 h 287958"/>
                    <a:gd name="connsiteX3" fmla="*/ 273430 w 276525"/>
                    <a:gd name="connsiteY3" fmla="*/ 175447 h 287958"/>
                    <a:gd name="connsiteX4" fmla="*/ 145305 w 276525"/>
                    <a:gd name="connsiteY4" fmla="*/ 287697 h 287958"/>
                    <a:gd name="connsiteX5" fmla="*/ 1305 w 276525"/>
                    <a:gd name="connsiteY5" fmla="*/ 143697 h 287958"/>
                    <a:gd name="connsiteX0" fmla="*/ 591 w 275811"/>
                    <a:gd name="connsiteY0" fmla="*/ 143697 h 287958"/>
                    <a:gd name="connsiteX1" fmla="*/ 87441 w 275811"/>
                    <a:gd name="connsiteY1" fmla="*/ 2872 h 287958"/>
                    <a:gd name="connsiteX2" fmla="*/ 219676 w 275811"/>
                    <a:gd name="connsiteY2" fmla="*/ 66327 h 287958"/>
                    <a:gd name="connsiteX3" fmla="*/ 272716 w 275811"/>
                    <a:gd name="connsiteY3" fmla="*/ 175447 h 287958"/>
                    <a:gd name="connsiteX4" fmla="*/ 144591 w 275811"/>
                    <a:gd name="connsiteY4" fmla="*/ 287697 h 287958"/>
                    <a:gd name="connsiteX5" fmla="*/ 591 w 275811"/>
                    <a:gd name="connsiteY5" fmla="*/ 143697 h 287958"/>
                    <a:gd name="connsiteX0" fmla="*/ 652 w 275872"/>
                    <a:gd name="connsiteY0" fmla="*/ 143697 h 259525"/>
                    <a:gd name="connsiteX1" fmla="*/ 87502 w 275872"/>
                    <a:gd name="connsiteY1" fmla="*/ 2872 h 259525"/>
                    <a:gd name="connsiteX2" fmla="*/ 219737 w 275872"/>
                    <a:gd name="connsiteY2" fmla="*/ 66327 h 259525"/>
                    <a:gd name="connsiteX3" fmla="*/ 272777 w 275872"/>
                    <a:gd name="connsiteY3" fmla="*/ 175447 h 259525"/>
                    <a:gd name="connsiteX4" fmla="*/ 125602 w 275872"/>
                    <a:gd name="connsiteY4" fmla="*/ 259122 h 259525"/>
                    <a:gd name="connsiteX5" fmla="*/ 652 w 275872"/>
                    <a:gd name="connsiteY5" fmla="*/ 143697 h 259525"/>
                    <a:gd name="connsiteX0" fmla="*/ 652 w 275872"/>
                    <a:gd name="connsiteY0" fmla="*/ 143697 h 259525"/>
                    <a:gd name="connsiteX1" fmla="*/ 87502 w 275872"/>
                    <a:gd name="connsiteY1" fmla="*/ 2872 h 259525"/>
                    <a:gd name="connsiteX2" fmla="*/ 219737 w 275872"/>
                    <a:gd name="connsiteY2" fmla="*/ 66327 h 259525"/>
                    <a:gd name="connsiteX3" fmla="*/ 272777 w 275872"/>
                    <a:gd name="connsiteY3" fmla="*/ 175447 h 259525"/>
                    <a:gd name="connsiteX4" fmla="*/ 125602 w 275872"/>
                    <a:gd name="connsiteY4" fmla="*/ 259122 h 259525"/>
                    <a:gd name="connsiteX5" fmla="*/ 652 w 275872"/>
                    <a:gd name="connsiteY5" fmla="*/ 143697 h 25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5872" h="259525">
                      <a:moveTo>
                        <a:pt x="652" y="143697"/>
                      </a:moveTo>
                      <a:cubicBezTo>
                        <a:pt x="-5698" y="100989"/>
                        <a:pt x="35113" y="18942"/>
                        <a:pt x="87502" y="2872"/>
                      </a:cubicBezTo>
                      <a:cubicBezTo>
                        <a:pt x="139891" y="-13198"/>
                        <a:pt x="195737" y="42327"/>
                        <a:pt x="219737" y="66327"/>
                      </a:cubicBezTo>
                      <a:cubicBezTo>
                        <a:pt x="243737" y="90327"/>
                        <a:pt x="287937" y="134319"/>
                        <a:pt x="272777" y="175447"/>
                      </a:cubicBezTo>
                      <a:cubicBezTo>
                        <a:pt x="257617" y="216575"/>
                        <a:pt x="202706" y="264414"/>
                        <a:pt x="125602" y="259122"/>
                      </a:cubicBezTo>
                      <a:cubicBezTo>
                        <a:pt x="48498" y="253830"/>
                        <a:pt x="7002" y="186405"/>
                        <a:pt x="652" y="1436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483" name="曲線コネクタ 86">
                  <a:extLst>
                    <a:ext uri="{FF2B5EF4-FFF2-40B4-BE49-F238E27FC236}">
                      <a16:creationId xmlns:a16="http://schemas.microsoft.com/office/drawing/2014/main" id="{C2F9F730-7A8E-69E9-AEAE-DFEB4E9B0828}"/>
                    </a:ext>
                  </a:extLst>
                </p:cNvPr>
                <p:cNvCxnSpPr/>
                <p:nvPr/>
              </p:nvCxnSpPr>
              <p:spPr>
                <a:xfrm flipV="1">
                  <a:off x="2405306" y="4771698"/>
                  <a:ext cx="1192769" cy="16412"/>
                </a:xfrm>
                <a:prstGeom prst="curvedConnector3">
                  <a:avLst>
                    <a:gd name="adj1" fmla="val 4441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4" name="曲線コネクタ 87">
                  <a:extLst>
                    <a:ext uri="{FF2B5EF4-FFF2-40B4-BE49-F238E27FC236}">
                      <a16:creationId xmlns:a16="http://schemas.microsoft.com/office/drawing/2014/main" id="{4E0A433A-9F44-175C-A770-12282C025858}"/>
                    </a:ext>
                  </a:extLst>
                </p:cNvPr>
                <p:cNvCxnSpPr/>
                <p:nvPr/>
              </p:nvCxnSpPr>
              <p:spPr>
                <a:xfrm>
                  <a:off x="2463800" y="4606925"/>
                  <a:ext cx="1053955" cy="13683"/>
                </a:xfrm>
                <a:prstGeom prst="curvedConnector3">
                  <a:avLst>
                    <a:gd name="adj1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5" name="曲線コネクタ 88">
                  <a:extLst>
                    <a:ext uri="{FF2B5EF4-FFF2-40B4-BE49-F238E27FC236}">
                      <a16:creationId xmlns:a16="http://schemas.microsoft.com/office/drawing/2014/main" id="{C35AC5CE-5A51-D950-4984-91FA90C2F68D}"/>
                    </a:ext>
                  </a:extLst>
                </p:cNvPr>
                <p:cNvCxnSpPr/>
                <p:nvPr/>
              </p:nvCxnSpPr>
              <p:spPr>
                <a:xfrm flipV="1">
                  <a:off x="2524774" y="4479844"/>
                  <a:ext cx="910392" cy="5037"/>
                </a:xfrm>
                <a:prstGeom prst="curvedConnector3">
                  <a:avLst>
                    <a:gd name="adj1" fmla="val 5000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86" name="角丸四角形 2">
                  <a:extLst>
                    <a:ext uri="{FF2B5EF4-FFF2-40B4-BE49-F238E27FC236}">
                      <a16:creationId xmlns:a16="http://schemas.microsoft.com/office/drawing/2014/main" id="{F184375E-5A52-2DFA-84D0-7B557D400AC5}"/>
                    </a:ext>
                  </a:extLst>
                </p:cNvPr>
                <p:cNvSpPr/>
                <p:nvPr/>
              </p:nvSpPr>
              <p:spPr>
                <a:xfrm>
                  <a:off x="5023721" y="2528376"/>
                  <a:ext cx="2610601" cy="1706867"/>
                </a:xfrm>
                <a:custGeom>
                  <a:avLst/>
                  <a:gdLst>
                    <a:gd name="connsiteX0" fmla="*/ 0 w 2823494"/>
                    <a:gd name="connsiteY0" fmla="*/ 336006 h 2015993"/>
                    <a:gd name="connsiteX1" fmla="*/ 336006 w 2823494"/>
                    <a:gd name="connsiteY1" fmla="*/ 0 h 2015993"/>
                    <a:gd name="connsiteX2" fmla="*/ 2487488 w 2823494"/>
                    <a:gd name="connsiteY2" fmla="*/ 0 h 2015993"/>
                    <a:gd name="connsiteX3" fmla="*/ 2823494 w 2823494"/>
                    <a:gd name="connsiteY3" fmla="*/ 336006 h 2015993"/>
                    <a:gd name="connsiteX4" fmla="*/ 2823494 w 2823494"/>
                    <a:gd name="connsiteY4" fmla="*/ 1679987 h 2015993"/>
                    <a:gd name="connsiteX5" fmla="*/ 2487488 w 2823494"/>
                    <a:gd name="connsiteY5" fmla="*/ 2015993 h 2015993"/>
                    <a:gd name="connsiteX6" fmla="*/ 336006 w 2823494"/>
                    <a:gd name="connsiteY6" fmla="*/ 2015993 h 2015993"/>
                    <a:gd name="connsiteX7" fmla="*/ 0 w 2823494"/>
                    <a:gd name="connsiteY7" fmla="*/ 1679987 h 2015993"/>
                    <a:gd name="connsiteX8" fmla="*/ 0 w 2823494"/>
                    <a:gd name="connsiteY8" fmla="*/ 336006 h 2015993"/>
                    <a:gd name="connsiteX0" fmla="*/ 0 w 2823494"/>
                    <a:gd name="connsiteY0" fmla="*/ 336006 h 2015993"/>
                    <a:gd name="connsiteX1" fmla="*/ 336006 w 2823494"/>
                    <a:gd name="connsiteY1" fmla="*/ 0 h 2015993"/>
                    <a:gd name="connsiteX2" fmla="*/ 2487488 w 2823494"/>
                    <a:gd name="connsiteY2" fmla="*/ 0 h 2015993"/>
                    <a:gd name="connsiteX3" fmla="*/ 2823494 w 2823494"/>
                    <a:gd name="connsiteY3" fmla="*/ 336006 h 2015993"/>
                    <a:gd name="connsiteX4" fmla="*/ 2823494 w 2823494"/>
                    <a:gd name="connsiteY4" fmla="*/ 1679987 h 2015993"/>
                    <a:gd name="connsiteX5" fmla="*/ 2487488 w 2823494"/>
                    <a:gd name="connsiteY5" fmla="*/ 2015993 h 2015993"/>
                    <a:gd name="connsiteX6" fmla="*/ 336006 w 2823494"/>
                    <a:gd name="connsiteY6" fmla="*/ 2015993 h 2015993"/>
                    <a:gd name="connsiteX7" fmla="*/ 155448 w 2823494"/>
                    <a:gd name="connsiteY7" fmla="*/ 1679987 h 2015993"/>
                    <a:gd name="connsiteX8" fmla="*/ 0 w 2823494"/>
                    <a:gd name="connsiteY8" fmla="*/ 336006 h 2015993"/>
                    <a:gd name="connsiteX0" fmla="*/ 0 w 2741198"/>
                    <a:gd name="connsiteY0" fmla="*/ 317718 h 2015993"/>
                    <a:gd name="connsiteX1" fmla="*/ 253710 w 2741198"/>
                    <a:gd name="connsiteY1" fmla="*/ 0 h 2015993"/>
                    <a:gd name="connsiteX2" fmla="*/ 2405192 w 2741198"/>
                    <a:gd name="connsiteY2" fmla="*/ 0 h 2015993"/>
                    <a:gd name="connsiteX3" fmla="*/ 2741198 w 2741198"/>
                    <a:gd name="connsiteY3" fmla="*/ 336006 h 2015993"/>
                    <a:gd name="connsiteX4" fmla="*/ 2741198 w 2741198"/>
                    <a:gd name="connsiteY4" fmla="*/ 1679987 h 2015993"/>
                    <a:gd name="connsiteX5" fmla="*/ 2405192 w 2741198"/>
                    <a:gd name="connsiteY5" fmla="*/ 2015993 h 2015993"/>
                    <a:gd name="connsiteX6" fmla="*/ 253710 w 2741198"/>
                    <a:gd name="connsiteY6" fmla="*/ 2015993 h 2015993"/>
                    <a:gd name="connsiteX7" fmla="*/ 73152 w 2741198"/>
                    <a:gd name="connsiteY7" fmla="*/ 1679987 h 2015993"/>
                    <a:gd name="connsiteX8" fmla="*/ 0 w 2741198"/>
                    <a:gd name="connsiteY8" fmla="*/ 317718 h 2015993"/>
                    <a:gd name="connsiteX0" fmla="*/ 9158 w 2668060"/>
                    <a:gd name="connsiteY0" fmla="*/ 390870 h 2015993"/>
                    <a:gd name="connsiteX1" fmla="*/ 180572 w 2668060"/>
                    <a:gd name="connsiteY1" fmla="*/ 0 h 2015993"/>
                    <a:gd name="connsiteX2" fmla="*/ 2332054 w 2668060"/>
                    <a:gd name="connsiteY2" fmla="*/ 0 h 2015993"/>
                    <a:gd name="connsiteX3" fmla="*/ 2668060 w 2668060"/>
                    <a:gd name="connsiteY3" fmla="*/ 336006 h 2015993"/>
                    <a:gd name="connsiteX4" fmla="*/ 2668060 w 2668060"/>
                    <a:gd name="connsiteY4" fmla="*/ 1679987 h 2015993"/>
                    <a:gd name="connsiteX5" fmla="*/ 2332054 w 2668060"/>
                    <a:gd name="connsiteY5" fmla="*/ 2015993 h 2015993"/>
                    <a:gd name="connsiteX6" fmla="*/ 180572 w 2668060"/>
                    <a:gd name="connsiteY6" fmla="*/ 2015993 h 2015993"/>
                    <a:gd name="connsiteX7" fmla="*/ 14 w 2668060"/>
                    <a:gd name="connsiteY7" fmla="*/ 1679987 h 2015993"/>
                    <a:gd name="connsiteX8" fmla="*/ 9158 w 2668060"/>
                    <a:gd name="connsiteY8" fmla="*/ 390870 h 2015993"/>
                    <a:gd name="connsiteX0" fmla="*/ 9158 w 2668060"/>
                    <a:gd name="connsiteY0" fmla="*/ 400014 h 2025137"/>
                    <a:gd name="connsiteX1" fmla="*/ 281156 w 2668060"/>
                    <a:gd name="connsiteY1" fmla="*/ 0 h 2025137"/>
                    <a:gd name="connsiteX2" fmla="*/ 2332054 w 2668060"/>
                    <a:gd name="connsiteY2" fmla="*/ 9144 h 2025137"/>
                    <a:gd name="connsiteX3" fmla="*/ 2668060 w 2668060"/>
                    <a:gd name="connsiteY3" fmla="*/ 345150 h 2025137"/>
                    <a:gd name="connsiteX4" fmla="*/ 2668060 w 2668060"/>
                    <a:gd name="connsiteY4" fmla="*/ 1689131 h 2025137"/>
                    <a:gd name="connsiteX5" fmla="*/ 2332054 w 2668060"/>
                    <a:gd name="connsiteY5" fmla="*/ 2025137 h 2025137"/>
                    <a:gd name="connsiteX6" fmla="*/ 180572 w 2668060"/>
                    <a:gd name="connsiteY6" fmla="*/ 2025137 h 2025137"/>
                    <a:gd name="connsiteX7" fmla="*/ 14 w 2668060"/>
                    <a:gd name="connsiteY7" fmla="*/ 1689131 h 2025137"/>
                    <a:gd name="connsiteX8" fmla="*/ 9158 w 2668060"/>
                    <a:gd name="connsiteY8" fmla="*/ 400014 h 2025137"/>
                    <a:gd name="connsiteX0" fmla="*/ 0 w 2814350"/>
                    <a:gd name="connsiteY0" fmla="*/ 390870 h 2025137"/>
                    <a:gd name="connsiteX1" fmla="*/ 427446 w 2814350"/>
                    <a:gd name="connsiteY1" fmla="*/ 0 h 2025137"/>
                    <a:gd name="connsiteX2" fmla="*/ 2478344 w 2814350"/>
                    <a:gd name="connsiteY2" fmla="*/ 9144 h 2025137"/>
                    <a:gd name="connsiteX3" fmla="*/ 2814350 w 2814350"/>
                    <a:gd name="connsiteY3" fmla="*/ 345150 h 2025137"/>
                    <a:gd name="connsiteX4" fmla="*/ 2814350 w 2814350"/>
                    <a:gd name="connsiteY4" fmla="*/ 1689131 h 2025137"/>
                    <a:gd name="connsiteX5" fmla="*/ 2478344 w 2814350"/>
                    <a:gd name="connsiteY5" fmla="*/ 2025137 h 2025137"/>
                    <a:gd name="connsiteX6" fmla="*/ 326862 w 2814350"/>
                    <a:gd name="connsiteY6" fmla="*/ 2025137 h 2025137"/>
                    <a:gd name="connsiteX7" fmla="*/ 146304 w 2814350"/>
                    <a:gd name="connsiteY7" fmla="*/ 1689131 h 2025137"/>
                    <a:gd name="connsiteX8" fmla="*/ 0 w 2814350"/>
                    <a:gd name="connsiteY8" fmla="*/ 390870 h 2025137"/>
                    <a:gd name="connsiteX0" fmla="*/ 0 w 2741198"/>
                    <a:gd name="connsiteY0" fmla="*/ 345150 h 2025137"/>
                    <a:gd name="connsiteX1" fmla="*/ 354294 w 2741198"/>
                    <a:gd name="connsiteY1" fmla="*/ 0 h 2025137"/>
                    <a:gd name="connsiteX2" fmla="*/ 2405192 w 2741198"/>
                    <a:gd name="connsiteY2" fmla="*/ 9144 h 2025137"/>
                    <a:gd name="connsiteX3" fmla="*/ 2741198 w 2741198"/>
                    <a:gd name="connsiteY3" fmla="*/ 345150 h 2025137"/>
                    <a:gd name="connsiteX4" fmla="*/ 2741198 w 2741198"/>
                    <a:gd name="connsiteY4" fmla="*/ 1689131 h 2025137"/>
                    <a:gd name="connsiteX5" fmla="*/ 2405192 w 2741198"/>
                    <a:gd name="connsiteY5" fmla="*/ 2025137 h 2025137"/>
                    <a:gd name="connsiteX6" fmla="*/ 253710 w 2741198"/>
                    <a:gd name="connsiteY6" fmla="*/ 2025137 h 2025137"/>
                    <a:gd name="connsiteX7" fmla="*/ 73152 w 2741198"/>
                    <a:gd name="connsiteY7" fmla="*/ 1689131 h 2025137"/>
                    <a:gd name="connsiteX8" fmla="*/ 0 w 2741198"/>
                    <a:gd name="connsiteY8" fmla="*/ 345150 h 2025137"/>
                    <a:gd name="connsiteX0" fmla="*/ 0 w 2741198"/>
                    <a:gd name="connsiteY0" fmla="*/ 336006 h 2015993"/>
                    <a:gd name="connsiteX1" fmla="*/ 363438 w 2741198"/>
                    <a:gd name="connsiteY1" fmla="*/ 54864 h 2015993"/>
                    <a:gd name="connsiteX2" fmla="*/ 2405192 w 2741198"/>
                    <a:gd name="connsiteY2" fmla="*/ 0 h 2015993"/>
                    <a:gd name="connsiteX3" fmla="*/ 2741198 w 2741198"/>
                    <a:gd name="connsiteY3" fmla="*/ 336006 h 2015993"/>
                    <a:gd name="connsiteX4" fmla="*/ 2741198 w 2741198"/>
                    <a:gd name="connsiteY4" fmla="*/ 1679987 h 2015993"/>
                    <a:gd name="connsiteX5" fmla="*/ 2405192 w 2741198"/>
                    <a:gd name="connsiteY5" fmla="*/ 2015993 h 2015993"/>
                    <a:gd name="connsiteX6" fmla="*/ 253710 w 2741198"/>
                    <a:gd name="connsiteY6" fmla="*/ 2015993 h 2015993"/>
                    <a:gd name="connsiteX7" fmla="*/ 73152 w 2741198"/>
                    <a:gd name="connsiteY7" fmla="*/ 1679987 h 2015993"/>
                    <a:gd name="connsiteX8" fmla="*/ 0 w 2741198"/>
                    <a:gd name="connsiteY8" fmla="*/ 336006 h 2015993"/>
                    <a:gd name="connsiteX0" fmla="*/ 0 w 2741198"/>
                    <a:gd name="connsiteY0" fmla="*/ 281142 h 1961129"/>
                    <a:gd name="connsiteX1" fmla="*/ 363438 w 2741198"/>
                    <a:gd name="connsiteY1" fmla="*/ 0 h 1961129"/>
                    <a:gd name="connsiteX2" fmla="*/ 2213168 w 2741198"/>
                    <a:gd name="connsiteY2" fmla="*/ 64008 h 1961129"/>
                    <a:gd name="connsiteX3" fmla="*/ 2741198 w 2741198"/>
                    <a:gd name="connsiteY3" fmla="*/ 281142 h 1961129"/>
                    <a:gd name="connsiteX4" fmla="*/ 2741198 w 2741198"/>
                    <a:gd name="connsiteY4" fmla="*/ 1625123 h 1961129"/>
                    <a:gd name="connsiteX5" fmla="*/ 2405192 w 2741198"/>
                    <a:gd name="connsiteY5" fmla="*/ 1961129 h 1961129"/>
                    <a:gd name="connsiteX6" fmla="*/ 253710 w 2741198"/>
                    <a:gd name="connsiteY6" fmla="*/ 1961129 h 1961129"/>
                    <a:gd name="connsiteX7" fmla="*/ 73152 w 2741198"/>
                    <a:gd name="connsiteY7" fmla="*/ 1625123 h 1961129"/>
                    <a:gd name="connsiteX8" fmla="*/ 0 w 2741198"/>
                    <a:gd name="connsiteY8" fmla="*/ 281142 h 1961129"/>
                    <a:gd name="connsiteX0" fmla="*/ 0 w 2741198"/>
                    <a:gd name="connsiteY0" fmla="*/ 281142 h 1961129"/>
                    <a:gd name="connsiteX1" fmla="*/ 363438 w 2741198"/>
                    <a:gd name="connsiteY1" fmla="*/ 0 h 1961129"/>
                    <a:gd name="connsiteX2" fmla="*/ 2213168 w 2741198"/>
                    <a:gd name="connsiteY2" fmla="*/ 64008 h 1961129"/>
                    <a:gd name="connsiteX3" fmla="*/ 2494310 w 2741198"/>
                    <a:gd name="connsiteY3" fmla="*/ 363438 h 1961129"/>
                    <a:gd name="connsiteX4" fmla="*/ 2741198 w 2741198"/>
                    <a:gd name="connsiteY4" fmla="*/ 1625123 h 1961129"/>
                    <a:gd name="connsiteX5" fmla="*/ 2405192 w 2741198"/>
                    <a:gd name="connsiteY5" fmla="*/ 1961129 h 1961129"/>
                    <a:gd name="connsiteX6" fmla="*/ 253710 w 2741198"/>
                    <a:gd name="connsiteY6" fmla="*/ 1961129 h 1961129"/>
                    <a:gd name="connsiteX7" fmla="*/ 73152 w 2741198"/>
                    <a:gd name="connsiteY7" fmla="*/ 1625123 h 1961129"/>
                    <a:gd name="connsiteX8" fmla="*/ 0 w 2741198"/>
                    <a:gd name="connsiteY8" fmla="*/ 281142 h 1961129"/>
                    <a:gd name="connsiteX0" fmla="*/ 0 w 2741198"/>
                    <a:gd name="connsiteY0" fmla="*/ 281142 h 2186049"/>
                    <a:gd name="connsiteX1" fmla="*/ 363438 w 2741198"/>
                    <a:gd name="connsiteY1" fmla="*/ 0 h 2186049"/>
                    <a:gd name="connsiteX2" fmla="*/ 2213168 w 2741198"/>
                    <a:gd name="connsiteY2" fmla="*/ 64008 h 2186049"/>
                    <a:gd name="connsiteX3" fmla="*/ 2494310 w 2741198"/>
                    <a:gd name="connsiteY3" fmla="*/ 363438 h 2186049"/>
                    <a:gd name="connsiteX4" fmla="*/ 2741198 w 2741198"/>
                    <a:gd name="connsiteY4" fmla="*/ 1625123 h 2186049"/>
                    <a:gd name="connsiteX5" fmla="*/ 2488602 w 2741198"/>
                    <a:gd name="connsiteY5" fmla="*/ 2186049 h 2186049"/>
                    <a:gd name="connsiteX6" fmla="*/ 253710 w 2741198"/>
                    <a:gd name="connsiteY6" fmla="*/ 1961129 h 2186049"/>
                    <a:gd name="connsiteX7" fmla="*/ 73152 w 2741198"/>
                    <a:gd name="connsiteY7" fmla="*/ 1625123 h 2186049"/>
                    <a:gd name="connsiteX8" fmla="*/ 0 w 2741198"/>
                    <a:gd name="connsiteY8" fmla="*/ 281142 h 2186049"/>
                    <a:gd name="connsiteX0" fmla="*/ 0 w 2741198"/>
                    <a:gd name="connsiteY0" fmla="*/ 281142 h 2186049"/>
                    <a:gd name="connsiteX1" fmla="*/ 363438 w 2741198"/>
                    <a:gd name="connsiteY1" fmla="*/ 0 h 2186049"/>
                    <a:gd name="connsiteX2" fmla="*/ 2213168 w 2741198"/>
                    <a:gd name="connsiteY2" fmla="*/ 64008 h 2186049"/>
                    <a:gd name="connsiteX3" fmla="*/ 2494310 w 2741198"/>
                    <a:gd name="connsiteY3" fmla="*/ 363438 h 2186049"/>
                    <a:gd name="connsiteX4" fmla="*/ 2741198 w 2741198"/>
                    <a:gd name="connsiteY4" fmla="*/ 1660637 h 2186049"/>
                    <a:gd name="connsiteX5" fmla="*/ 2488602 w 2741198"/>
                    <a:gd name="connsiteY5" fmla="*/ 2186049 h 2186049"/>
                    <a:gd name="connsiteX6" fmla="*/ 253710 w 2741198"/>
                    <a:gd name="connsiteY6" fmla="*/ 1961129 h 2186049"/>
                    <a:gd name="connsiteX7" fmla="*/ 73152 w 2741198"/>
                    <a:gd name="connsiteY7" fmla="*/ 1625123 h 2186049"/>
                    <a:gd name="connsiteX8" fmla="*/ 0 w 2741198"/>
                    <a:gd name="connsiteY8" fmla="*/ 281142 h 2186049"/>
                    <a:gd name="connsiteX0" fmla="*/ 0 w 2741234"/>
                    <a:gd name="connsiteY0" fmla="*/ 281142 h 2209725"/>
                    <a:gd name="connsiteX1" fmla="*/ 363438 w 2741234"/>
                    <a:gd name="connsiteY1" fmla="*/ 0 h 2209725"/>
                    <a:gd name="connsiteX2" fmla="*/ 2213168 w 2741234"/>
                    <a:gd name="connsiteY2" fmla="*/ 64008 h 2209725"/>
                    <a:gd name="connsiteX3" fmla="*/ 2494310 w 2741234"/>
                    <a:gd name="connsiteY3" fmla="*/ 363438 h 2209725"/>
                    <a:gd name="connsiteX4" fmla="*/ 2741198 w 2741234"/>
                    <a:gd name="connsiteY4" fmla="*/ 1660637 h 2209725"/>
                    <a:gd name="connsiteX5" fmla="*/ 2562745 w 2741234"/>
                    <a:gd name="connsiteY5" fmla="*/ 2209725 h 2209725"/>
                    <a:gd name="connsiteX6" fmla="*/ 253710 w 2741234"/>
                    <a:gd name="connsiteY6" fmla="*/ 1961129 h 2209725"/>
                    <a:gd name="connsiteX7" fmla="*/ 73152 w 2741234"/>
                    <a:gd name="connsiteY7" fmla="*/ 1625123 h 2209725"/>
                    <a:gd name="connsiteX8" fmla="*/ 0 w 2741234"/>
                    <a:gd name="connsiteY8" fmla="*/ 281142 h 2209725"/>
                    <a:gd name="connsiteX0" fmla="*/ 0 w 2741234"/>
                    <a:gd name="connsiteY0" fmla="*/ 281142 h 2209725"/>
                    <a:gd name="connsiteX1" fmla="*/ 363438 w 2741234"/>
                    <a:gd name="connsiteY1" fmla="*/ 0 h 2209725"/>
                    <a:gd name="connsiteX2" fmla="*/ 2213168 w 2741234"/>
                    <a:gd name="connsiteY2" fmla="*/ 64008 h 2209725"/>
                    <a:gd name="connsiteX3" fmla="*/ 2494310 w 2741234"/>
                    <a:gd name="connsiteY3" fmla="*/ 363438 h 2209725"/>
                    <a:gd name="connsiteX4" fmla="*/ 2741198 w 2741234"/>
                    <a:gd name="connsiteY4" fmla="*/ 1660637 h 2209725"/>
                    <a:gd name="connsiteX5" fmla="*/ 2562745 w 2741234"/>
                    <a:gd name="connsiteY5" fmla="*/ 2209725 h 2209725"/>
                    <a:gd name="connsiteX6" fmla="*/ 253710 w 2741234"/>
                    <a:gd name="connsiteY6" fmla="*/ 2138698 h 2209725"/>
                    <a:gd name="connsiteX7" fmla="*/ 73152 w 2741234"/>
                    <a:gd name="connsiteY7" fmla="*/ 1625123 h 2209725"/>
                    <a:gd name="connsiteX8" fmla="*/ 0 w 2741234"/>
                    <a:gd name="connsiteY8" fmla="*/ 281142 h 2209725"/>
                    <a:gd name="connsiteX0" fmla="*/ 0 w 2741234"/>
                    <a:gd name="connsiteY0" fmla="*/ 281142 h 2209725"/>
                    <a:gd name="connsiteX1" fmla="*/ 363438 w 2741234"/>
                    <a:gd name="connsiteY1" fmla="*/ 0 h 2209725"/>
                    <a:gd name="connsiteX2" fmla="*/ 2183132 w 2741234"/>
                    <a:gd name="connsiteY2" fmla="*/ 107853 h 2209725"/>
                    <a:gd name="connsiteX3" fmla="*/ 2494310 w 2741234"/>
                    <a:gd name="connsiteY3" fmla="*/ 363438 h 2209725"/>
                    <a:gd name="connsiteX4" fmla="*/ 2741198 w 2741234"/>
                    <a:gd name="connsiteY4" fmla="*/ 1660637 h 2209725"/>
                    <a:gd name="connsiteX5" fmla="*/ 2562745 w 2741234"/>
                    <a:gd name="connsiteY5" fmla="*/ 2209725 h 2209725"/>
                    <a:gd name="connsiteX6" fmla="*/ 253710 w 2741234"/>
                    <a:gd name="connsiteY6" fmla="*/ 2138698 h 2209725"/>
                    <a:gd name="connsiteX7" fmla="*/ 73152 w 2741234"/>
                    <a:gd name="connsiteY7" fmla="*/ 1625123 h 2209725"/>
                    <a:gd name="connsiteX8" fmla="*/ 0 w 2741234"/>
                    <a:gd name="connsiteY8" fmla="*/ 281142 h 2209725"/>
                    <a:gd name="connsiteX0" fmla="*/ 0 w 2741234"/>
                    <a:gd name="connsiteY0" fmla="*/ 281142 h 2209725"/>
                    <a:gd name="connsiteX1" fmla="*/ 363438 w 2741234"/>
                    <a:gd name="connsiteY1" fmla="*/ 0 h 2209725"/>
                    <a:gd name="connsiteX2" fmla="*/ 2183132 w 2741234"/>
                    <a:gd name="connsiteY2" fmla="*/ 107853 h 2209725"/>
                    <a:gd name="connsiteX3" fmla="*/ 2490020 w 2741234"/>
                    <a:gd name="connsiteY3" fmla="*/ 330555 h 2209725"/>
                    <a:gd name="connsiteX4" fmla="*/ 2741198 w 2741234"/>
                    <a:gd name="connsiteY4" fmla="*/ 1660637 h 2209725"/>
                    <a:gd name="connsiteX5" fmla="*/ 2562745 w 2741234"/>
                    <a:gd name="connsiteY5" fmla="*/ 2209725 h 2209725"/>
                    <a:gd name="connsiteX6" fmla="*/ 253710 w 2741234"/>
                    <a:gd name="connsiteY6" fmla="*/ 2138698 h 2209725"/>
                    <a:gd name="connsiteX7" fmla="*/ 73152 w 2741234"/>
                    <a:gd name="connsiteY7" fmla="*/ 1625123 h 2209725"/>
                    <a:gd name="connsiteX8" fmla="*/ 0 w 2741234"/>
                    <a:gd name="connsiteY8" fmla="*/ 281142 h 220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1234" h="2209725">
                      <a:moveTo>
                        <a:pt x="0" y="281142"/>
                      </a:moveTo>
                      <a:cubicBezTo>
                        <a:pt x="0" y="95571"/>
                        <a:pt x="177867" y="0"/>
                        <a:pt x="363438" y="0"/>
                      </a:cubicBezTo>
                      <a:lnTo>
                        <a:pt x="2183132" y="107853"/>
                      </a:lnTo>
                      <a:cubicBezTo>
                        <a:pt x="2368703" y="107853"/>
                        <a:pt x="2490020" y="144984"/>
                        <a:pt x="2490020" y="330555"/>
                      </a:cubicBezTo>
                      <a:lnTo>
                        <a:pt x="2741198" y="1660637"/>
                      </a:lnTo>
                      <a:cubicBezTo>
                        <a:pt x="2741198" y="1846208"/>
                        <a:pt x="2748316" y="2209725"/>
                        <a:pt x="2562745" y="2209725"/>
                      </a:cubicBezTo>
                      <a:lnTo>
                        <a:pt x="253710" y="2138698"/>
                      </a:lnTo>
                      <a:cubicBezTo>
                        <a:pt x="68139" y="2138698"/>
                        <a:pt x="73152" y="1810694"/>
                        <a:pt x="73152" y="1625123"/>
                      </a:cubicBezTo>
                      <a:cubicBezTo>
                        <a:pt x="73152" y="1177129"/>
                        <a:pt x="0" y="729136"/>
                        <a:pt x="0" y="28114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487" name="グループ化 3486">
                  <a:extLst>
                    <a:ext uri="{FF2B5EF4-FFF2-40B4-BE49-F238E27FC236}">
                      <a16:creationId xmlns:a16="http://schemas.microsoft.com/office/drawing/2014/main" id="{8BC5A93C-27CE-8C5B-81D7-8A776181A4E2}"/>
                    </a:ext>
                  </a:extLst>
                </p:cNvPr>
                <p:cNvGrpSpPr/>
                <p:nvPr/>
              </p:nvGrpSpPr>
              <p:grpSpPr>
                <a:xfrm rot="4086190">
                  <a:off x="6700035" y="2878391"/>
                  <a:ext cx="829033" cy="760359"/>
                  <a:chOff x="1032970" y="692048"/>
                  <a:chExt cx="1512785" cy="1325790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3500" name="楕円 20">
                    <a:extLst>
                      <a:ext uri="{FF2B5EF4-FFF2-40B4-BE49-F238E27FC236}">
                        <a16:creationId xmlns:a16="http://schemas.microsoft.com/office/drawing/2014/main" id="{53E5F410-BC1C-3DDC-AA7A-D785AC3C5D6C}"/>
                      </a:ext>
                    </a:extLst>
                  </p:cNvPr>
                  <p:cNvSpPr/>
                  <p:nvPr/>
                </p:nvSpPr>
                <p:spPr>
                  <a:xfrm>
                    <a:off x="1289368" y="848215"/>
                    <a:ext cx="1256387" cy="1169623"/>
                  </a:xfrm>
                  <a:custGeom>
                    <a:avLst/>
                    <a:gdLst>
                      <a:gd name="connsiteX0" fmla="*/ 0 w 1298720"/>
                      <a:gd name="connsiteY0" fmla="*/ 584510 h 1169019"/>
                      <a:gd name="connsiteX1" fmla="*/ 649360 w 1298720"/>
                      <a:gd name="connsiteY1" fmla="*/ 0 h 1169019"/>
                      <a:gd name="connsiteX2" fmla="*/ 1298720 w 1298720"/>
                      <a:gd name="connsiteY2" fmla="*/ 584510 h 1169019"/>
                      <a:gd name="connsiteX3" fmla="*/ 649360 w 1298720"/>
                      <a:gd name="connsiteY3" fmla="*/ 1169020 h 1169019"/>
                      <a:gd name="connsiteX4" fmla="*/ 0 w 1298720"/>
                      <a:gd name="connsiteY4" fmla="*/ 584510 h 1169019"/>
                      <a:gd name="connsiteX0" fmla="*/ 0 w 1349520"/>
                      <a:gd name="connsiteY0" fmla="*/ 584533 h 1169065"/>
                      <a:gd name="connsiteX1" fmla="*/ 649360 w 1349520"/>
                      <a:gd name="connsiteY1" fmla="*/ 23 h 1169065"/>
                      <a:gd name="connsiteX2" fmla="*/ 1349520 w 1349520"/>
                      <a:gd name="connsiteY2" fmla="*/ 567600 h 1169065"/>
                      <a:gd name="connsiteX3" fmla="*/ 649360 w 1349520"/>
                      <a:gd name="connsiteY3" fmla="*/ 1169043 h 1169065"/>
                      <a:gd name="connsiteX4" fmla="*/ 0 w 1349520"/>
                      <a:gd name="connsiteY4" fmla="*/ 584533 h 1169065"/>
                      <a:gd name="connsiteX0" fmla="*/ 0 w 1256387"/>
                      <a:gd name="connsiteY0" fmla="*/ 508667 h 1169623"/>
                      <a:gd name="connsiteX1" fmla="*/ 556227 w 1256387"/>
                      <a:gd name="connsiteY1" fmla="*/ 357 h 1169623"/>
                      <a:gd name="connsiteX2" fmla="*/ 1256387 w 1256387"/>
                      <a:gd name="connsiteY2" fmla="*/ 567934 h 1169623"/>
                      <a:gd name="connsiteX3" fmla="*/ 556227 w 1256387"/>
                      <a:gd name="connsiteY3" fmla="*/ 1169377 h 1169623"/>
                      <a:gd name="connsiteX4" fmla="*/ 0 w 1256387"/>
                      <a:gd name="connsiteY4" fmla="*/ 508667 h 1169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6387" h="1169623">
                        <a:moveTo>
                          <a:pt x="0" y="508667"/>
                        </a:moveTo>
                        <a:cubicBezTo>
                          <a:pt x="0" y="185851"/>
                          <a:pt x="346829" y="-9521"/>
                          <a:pt x="556227" y="357"/>
                        </a:cubicBezTo>
                        <a:cubicBezTo>
                          <a:pt x="765625" y="10235"/>
                          <a:pt x="1256387" y="245118"/>
                          <a:pt x="1256387" y="567934"/>
                        </a:cubicBezTo>
                        <a:cubicBezTo>
                          <a:pt x="1256387" y="890750"/>
                          <a:pt x="765625" y="1179255"/>
                          <a:pt x="556227" y="1169377"/>
                        </a:cubicBezTo>
                        <a:cubicBezTo>
                          <a:pt x="346829" y="1159499"/>
                          <a:pt x="0" y="831483"/>
                          <a:pt x="0" y="508667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01" name="台形 24">
                    <a:extLst>
                      <a:ext uri="{FF2B5EF4-FFF2-40B4-BE49-F238E27FC236}">
                        <a16:creationId xmlns:a16="http://schemas.microsoft.com/office/drawing/2014/main" id="{F048C72E-0CC0-0CD3-B332-DEB0E4A37B6C}"/>
                      </a:ext>
                    </a:extLst>
                  </p:cNvPr>
                  <p:cNvSpPr/>
                  <p:nvPr/>
                </p:nvSpPr>
                <p:spPr>
                  <a:xfrm rot="7612990">
                    <a:off x="1066506" y="658512"/>
                    <a:ext cx="452390" cy="519462"/>
                  </a:xfrm>
                  <a:custGeom>
                    <a:avLst/>
                    <a:gdLst>
                      <a:gd name="connsiteX0" fmla="*/ 0 w 511659"/>
                      <a:gd name="connsiteY0" fmla="*/ 527925 h 527925"/>
                      <a:gd name="connsiteX1" fmla="*/ 127915 w 511659"/>
                      <a:gd name="connsiteY1" fmla="*/ 0 h 527925"/>
                      <a:gd name="connsiteX2" fmla="*/ 383744 w 511659"/>
                      <a:gd name="connsiteY2" fmla="*/ 0 h 527925"/>
                      <a:gd name="connsiteX3" fmla="*/ 511659 w 511659"/>
                      <a:gd name="connsiteY3" fmla="*/ 527925 h 527925"/>
                      <a:gd name="connsiteX4" fmla="*/ 0 w 511659"/>
                      <a:gd name="connsiteY4" fmla="*/ 527925 h 527925"/>
                      <a:gd name="connsiteX0" fmla="*/ 0 w 481189"/>
                      <a:gd name="connsiteY0" fmla="*/ 483891 h 527925"/>
                      <a:gd name="connsiteX1" fmla="*/ 97445 w 481189"/>
                      <a:gd name="connsiteY1" fmla="*/ 0 h 527925"/>
                      <a:gd name="connsiteX2" fmla="*/ 353274 w 481189"/>
                      <a:gd name="connsiteY2" fmla="*/ 0 h 527925"/>
                      <a:gd name="connsiteX3" fmla="*/ 481189 w 481189"/>
                      <a:gd name="connsiteY3" fmla="*/ 527925 h 527925"/>
                      <a:gd name="connsiteX4" fmla="*/ 0 w 481189"/>
                      <a:gd name="connsiteY4" fmla="*/ 483891 h 527925"/>
                      <a:gd name="connsiteX0" fmla="*/ 0 w 452390"/>
                      <a:gd name="connsiteY0" fmla="*/ 483891 h 483891"/>
                      <a:gd name="connsiteX1" fmla="*/ 97445 w 452390"/>
                      <a:gd name="connsiteY1" fmla="*/ 0 h 483891"/>
                      <a:gd name="connsiteX2" fmla="*/ 353274 w 452390"/>
                      <a:gd name="connsiteY2" fmla="*/ 0 h 483891"/>
                      <a:gd name="connsiteX3" fmla="*/ 452390 w 452390"/>
                      <a:gd name="connsiteY3" fmla="*/ 475439 h 483891"/>
                      <a:gd name="connsiteX4" fmla="*/ 0 w 452390"/>
                      <a:gd name="connsiteY4" fmla="*/ 483891 h 483891"/>
                      <a:gd name="connsiteX0" fmla="*/ 0 w 452390"/>
                      <a:gd name="connsiteY0" fmla="*/ 483891 h 483891"/>
                      <a:gd name="connsiteX1" fmla="*/ 97445 w 452390"/>
                      <a:gd name="connsiteY1" fmla="*/ 0 h 483891"/>
                      <a:gd name="connsiteX2" fmla="*/ 353274 w 452390"/>
                      <a:gd name="connsiteY2" fmla="*/ 0 h 483891"/>
                      <a:gd name="connsiteX3" fmla="*/ 452390 w 452390"/>
                      <a:gd name="connsiteY3" fmla="*/ 475439 h 483891"/>
                      <a:gd name="connsiteX4" fmla="*/ 0 w 452390"/>
                      <a:gd name="connsiteY4" fmla="*/ 483891 h 483891"/>
                      <a:gd name="connsiteX0" fmla="*/ 0 w 452390"/>
                      <a:gd name="connsiteY0" fmla="*/ 483891 h 483891"/>
                      <a:gd name="connsiteX1" fmla="*/ 97445 w 452390"/>
                      <a:gd name="connsiteY1" fmla="*/ 0 h 483891"/>
                      <a:gd name="connsiteX2" fmla="*/ 353274 w 452390"/>
                      <a:gd name="connsiteY2" fmla="*/ 0 h 483891"/>
                      <a:gd name="connsiteX3" fmla="*/ 452390 w 452390"/>
                      <a:gd name="connsiteY3" fmla="*/ 475439 h 483891"/>
                      <a:gd name="connsiteX4" fmla="*/ 0 w 452390"/>
                      <a:gd name="connsiteY4" fmla="*/ 483891 h 483891"/>
                      <a:gd name="connsiteX0" fmla="*/ 0 w 452390"/>
                      <a:gd name="connsiteY0" fmla="*/ 519462 h 519462"/>
                      <a:gd name="connsiteX1" fmla="*/ 144850 w 452390"/>
                      <a:gd name="connsiteY1" fmla="*/ 0 h 519462"/>
                      <a:gd name="connsiteX2" fmla="*/ 353274 w 452390"/>
                      <a:gd name="connsiteY2" fmla="*/ 35571 h 519462"/>
                      <a:gd name="connsiteX3" fmla="*/ 452390 w 452390"/>
                      <a:gd name="connsiteY3" fmla="*/ 511010 h 519462"/>
                      <a:gd name="connsiteX4" fmla="*/ 0 w 452390"/>
                      <a:gd name="connsiteY4" fmla="*/ 519462 h 51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2390" h="519462">
                        <a:moveTo>
                          <a:pt x="0" y="519462"/>
                        </a:moveTo>
                        <a:lnTo>
                          <a:pt x="144850" y="0"/>
                        </a:lnTo>
                        <a:lnTo>
                          <a:pt x="353274" y="35571"/>
                        </a:lnTo>
                        <a:cubicBezTo>
                          <a:pt x="386313" y="194051"/>
                          <a:pt x="397324" y="294962"/>
                          <a:pt x="452390" y="511010"/>
                        </a:cubicBezTo>
                        <a:cubicBezTo>
                          <a:pt x="235533" y="425789"/>
                          <a:pt x="150797" y="516645"/>
                          <a:pt x="0" y="519462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488" name="角丸四角形 2">
                  <a:extLst>
                    <a:ext uri="{FF2B5EF4-FFF2-40B4-BE49-F238E27FC236}">
                      <a16:creationId xmlns:a16="http://schemas.microsoft.com/office/drawing/2014/main" id="{01782F63-3696-F8EF-8F7C-5CA273BC8F71}"/>
                    </a:ext>
                  </a:extLst>
                </p:cNvPr>
                <p:cNvSpPr/>
                <p:nvPr/>
              </p:nvSpPr>
              <p:spPr>
                <a:xfrm>
                  <a:off x="5030351" y="2712292"/>
                  <a:ext cx="1196430" cy="737698"/>
                </a:xfrm>
                <a:custGeom>
                  <a:avLst/>
                  <a:gdLst>
                    <a:gd name="connsiteX0" fmla="*/ 0 w 2823494"/>
                    <a:gd name="connsiteY0" fmla="*/ 336006 h 2015993"/>
                    <a:gd name="connsiteX1" fmla="*/ 336006 w 2823494"/>
                    <a:gd name="connsiteY1" fmla="*/ 0 h 2015993"/>
                    <a:gd name="connsiteX2" fmla="*/ 2487488 w 2823494"/>
                    <a:gd name="connsiteY2" fmla="*/ 0 h 2015993"/>
                    <a:gd name="connsiteX3" fmla="*/ 2823494 w 2823494"/>
                    <a:gd name="connsiteY3" fmla="*/ 336006 h 2015993"/>
                    <a:gd name="connsiteX4" fmla="*/ 2823494 w 2823494"/>
                    <a:gd name="connsiteY4" fmla="*/ 1679987 h 2015993"/>
                    <a:gd name="connsiteX5" fmla="*/ 2487488 w 2823494"/>
                    <a:gd name="connsiteY5" fmla="*/ 2015993 h 2015993"/>
                    <a:gd name="connsiteX6" fmla="*/ 336006 w 2823494"/>
                    <a:gd name="connsiteY6" fmla="*/ 2015993 h 2015993"/>
                    <a:gd name="connsiteX7" fmla="*/ 0 w 2823494"/>
                    <a:gd name="connsiteY7" fmla="*/ 1679987 h 2015993"/>
                    <a:gd name="connsiteX8" fmla="*/ 0 w 2823494"/>
                    <a:gd name="connsiteY8" fmla="*/ 336006 h 2015993"/>
                    <a:gd name="connsiteX0" fmla="*/ 0 w 2823494"/>
                    <a:gd name="connsiteY0" fmla="*/ 336006 h 2015993"/>
                    <a:gd name="connsiteX1" fmla="*/ 336006 w 2823494"/>
                    <a:gd name="connsiteY1" fmla="*/ 0 h 2015993"/>
                    <a:gd name="connsiteX2" fmla="*/ 2487488 w 2823494"/>
                    <a:gd name="connsiteY2" fmla="*/ 0 h 2015993"/>
                    <a:gd name="connsiteX3" fmla="*/ 2823494 w 2823494"/>
                    <a:gd name="connsiteY3" fmla="*/ 336006 h 2015993"/>
                    <a:gd name="connsiteX4" fmla="*/ 2823494 w 2823494"/>
                    <a:gd name="connsiteY4" fmla="*/ 1679987 h 2015993"/>
                    <a:gd name="connsiteX5" fmla="*/ 2487488 w 2823494"/>
                    <a:gd name="connsiteY5" fmla="*/ 2015993 h 2015993"/>
                    <a:gd name="connsiteX6" fmla="*/ 336006 w 2823494"/>
                    <a:gd name="connsiteY6" fmla="*/ 2015993 h 2015993"/>
                    <a:gd name="connsiteX7" fmla="*/ 155448 w 2823494"/>
                    <a:gd name="connsiteY7" fmla="*/ 1679987 h 2015993"/>
                    <a:gd name="connsiteX8" fmla="*/ 0 w 2823494"/>
                    <a:gd name="connsiteY8" fmla="*/ 336006 h 2015993"/>
                    <a:gd name="connsiteX0" fmla="*/ 0 w 2741198"/>
                    <a:gd name="connsiteY0" fmla="*/ 317718 h 2015993"/>
                    <a:gd name="connsiteX1" fmla="*/ 253710 w 2741198"/>
                    <a:gd name="connsiteY1" fmla="*/ 0 h 2015993"/>
                    <a:gd name="connsiteX2" fmla="*/ 2405192 w 2741198"/>
                    <a:gd name="connsiteY2" fmla="*/ 0 h 2015993"/>
                    <a:gd name="connsiteX3" fmla="*/ 2741198 w 2741198"/>
                    <a:gd name="connsiteY3" fmla="*/ 336006 h 2015993"/>
                    <a:gd name="connsiteX4" fmla="*/ 2741198 w 2741198"/>
                    <a:gd name="connsiteY4" fmla="*/ 1679987 h 2015993"/>
                    <a:gd name="connsiteX5" fmla="*/ 2405192 w 2741198"/>
                    <a:gd name="connsiteY5" fmla="*/ 2015993 h 2015993"/>
                    <a:gd name="connsiteX6" fmla="*/ 253710 w 2741198"/>
                    <a:gd name="connsiteY6" fmla="*/ 2015993 h 2015993"/>
                    <a:gd name="connsiteX7" fmla="*/ 73152 w 2741198"/>
                    <a:gd name="connsiteY7" fmla="*/ 1679987 h 2015993"/>
                    <a:gd name="connsiteX8" fmla="*/ 0 w 2741198"/>
                    <a:gd name="connsiteY8" fmla="*/ 317718 h 2015993"/>
                    <a:gd name="connsiteX0" fmla="*/ 9158 w 2668060"/>
                    <a:gd name="connsiteY0" fmla="*/ 390870 h 2015993"/>
                    <a:gd name="connsiteX1" fmla="*/ 180572 w 2668060"/>
                    <a:gd name="connsiteY1" fmla="*/ 0 h 2015993"/>
                    <a:gd name="connsiteX2" fmla="*/ 2332054 w 2668060"/>
                    <a:gd name="connsiteY2" fmla="*/ 0 h 2015993"/>
                    <a:gd name="connsiteX3" fmla="*/ 2668060 w 2668060"/>
                    <a:gd name="connsiteY3" fmla="*/ 336006 h 2015993"/>
                    <a:gd name="connsiteX4" fmla="*/ 2668060 w 2668060"/>
                    <a:gd name="connsiteY4" fmla="*/ 1679987 h 2015993"/>
                    <a:gd name="connsiteX5" fmla="*/ 2332054 w 2668060"/>
                    <a:gd name="connsiteY5" fmla="*/ 2015993 h 2015993"/>
                    <a:gd name="connsiteX6" fmla="*/ 180572 w 2668060"/>
                    <a:gd name="connsiteY6" fmla="*/ 2015993 h 2015993"/>
                    <a:gd name="connsiteX7" fmla="*/ 14 w 2668060"/>
                    <a:gd name="connsiteY7" fmla="*/ 1679987 h 2015993"/>
                    <a:gd name="connsiteX8" fmla="*/ 9158 w 2668060"/>
                    <a:gd name="connsiteY8" fmla="*/ 390870 h 2015993"/>
                    <a:gd name="connsiteX0" fmla="*/ 9158 w 2668060"/>
                    <a:gd name="connsiteY0" fmla="*/ 400014 h 2025137"/>
                    <a:gd name="connsiteX1" fmla="*/ 281156 w 2668060"/>
                    <a:gd name="connsiteY1" fmla="*/ 0 h 2025137"/>
                    <a:gd name="connsiteX2" fmla="*/ 2332054 w 2668060"/>
                    <a:gd name="connsiteY2" fmla="*/ 9144 h 2025137"/>
                    <a:gd name="connsiteX3" fmla="*/ 2668060 w 2668060"/>
                    <a:gd name="connsiteY3" fmla="*/ 345150 h 2025137"/>
                    <a:gd name="connsiteX4" fmla="*/ 2668060 w 2668060"/>
                    <a:gd name="connsiteY4" fmla="*/ 1689131 h 2025137"/>
                    <a:gd name="connsiteX5" fmla="*/ 2332054 w 2668060"/>
                    <a:gd name="connsiteY5" fmla="*/ 2025137 h 2025137"/>
                    <a:gd name="connsiteX6" fmla="*/ 180572 w 2668060"/>
                    <a:gd name="connsiteY6" fmla="*/ 2025137 h 2025137"/>
                    <a:gd name="connsiteX7" fmla="*/ 14 w 2668060"/>
                    <a:gd name="connsiteY7" fmla="*/ 1689131 h 2025137"/>
                    <a:gd name="connsiteX8" fmla="*/ 9158 w 2668060"/>
                    <a:gd name="connsiteY8" fmla="*/ 400014 h 2025137"/>
                    <a:gd name="connsiteX0" fmla="*/ 0 w 2814350"/>
                    <a:gd name="connsiteY0" fmla="*/ 390870 h 2025137"/>
                    <a:gd name="connsiteX1" fmla="*/ 427446 w 2814350"/>
                    <a:gd name="connsiteY1" fmla="*/ 0 h 2025137"/>
                    <a:gd name="connsiteX2" fmla="*/ 2478344 w 2814350"/>
                    <a:gd name="connsiteY2" fmla="*/ 9144 h 2025137"/>
                    <a:gd name="connsiteX3" fmla="*/ 2814350 w 2814350"/>
                    <a:gd name="connsiteY3" fmla="*/ 345150 h 2025137"/>
                    <a:gd name="connsiteX4" fmla="*/ 2814350 w 2814350"/>
                    <a:gd name="connsiteY4" fmla="*/ 1689131 h 2025137"/>
                    <a:gd name="connsiteX5" fmla="*/ 2478344 w 2814350"/>
                    <a:gd name="connsiteY5" fmla="*/ 2025137 h 2025137"/>
                    <a:gd name="connsiteX6" fmla="*/ 326862 w 2814350"/>
                    <a:gd name="connsiteY6" fmla="*/ 2025137 h 2025137"/>
                    <a:gd name="connsiteX7" fmla="*/ 146304 w 2814350"/>
                    <a:gd name="connsiteY7" fmla="*/ 1689131 h 2025137"/>
                    <a:gd name="connsiteX8" fmla="*/ 0 w 2814350"/>
                    <a:gd name="connsiteY8" fmla="*/ 390870 h 2025137"/>
                    <a:gd name="connsiteX0" fmla="*/ 0 w 2741198"/>
                    <a:gd name="connsiteY0" fmla="*/ 345150 h 2025137"/>
                    <a:gd name="connsiteX1" fmla="*/ 354294 w 2741198"/>
                    <a:gd name="connsiteY1" fmla="*/ 0 h 2025137"/>
                    <a:gd name="connsiteX2" fmla="*/ 2405192 w 2741198"/>
                    <a:gd name="connsiteY2" fmla="*/ 9144 h 2025137"/>
                    <a:gd name="connsiteX3" fmla="*/ 2741198 w 2741198"/>
                    <a:gd name="connsiteY3" fmla="*/ 345150 h 2025137"/>
                    <a:gd name="connsiteX4" fmla="*/ 2741198 w 2741198"/>
                    <a:gd name="connsiteY4" fmla="*/ 1689131 h 2025137"/>
                    <a:gd name="connsiteX5" fmla="*/ 2405192 w 2741198"/>
                    <a:gd name="connsiteY5" fmla="*/ 2025137 h 2025137"/>
                    <a:gd name="connsiteX6" fmla="*/ 253710 w 2741198"/>
                    <a:gd name="connsiteY6" fmla="*/ 2025137 h 2025137"/>
                    <a:gd name="connsiteX7" fmla="*/ 73152 w 2741198"/>
                    <a:gd name="connsiteY7" fmla="*/ 1689131 h 2025137"/>
                    <a:gd name="connsiteX8" fmla="*/ 0 w 2741198"/>
                    <a:gd name="connsiteY8" fmla="*/ 345150 h 2025137"/>
                    <a:gd name="connsiteX0" fmla="*/ 0 w 2741198"/>
                    <a:gd name="connsiteY0" fmla="*/ 336006 h 2015993"/>
                    <a:gd name="connsiteX1" fmla="*/ 363438 w 2741198"/>
                    <a:gd name="connsiteY1" fmla="*/ 54864 h 2015993"/>
                    <a:gd name="connsiteX2" fmla="*/ 2405192 w 2741198"/>
                    <a:gd name="connsiteY2" fmla="*/ 0 h 2015993"/>
                    <a:gd name="connsiteX3" fmla="*/ 2741198 w 2741198"/>
                    <a:gd name="connsiteY3" fmla="*/ 336006 h 2015993"/>
                    <a:gd name="connsiteX4" fmla="*/ 2741198 w 2741198"/>
                    <a:gd name="connsiteY4" fmla="*/ 1679987 h 2015993"/>
                    <a:gd name="connsiteX5" fmla="*/ 2405192 w 2741198"/>
                    <a:gd name="connsiteY5" fmla="*/ 2015993 h 2015993"/>
                    <a:gd name="connsiteX6" fmla="*/ 253710 w 2741198"/>
                    <a:gd name="connsiteY6" fmla="*/ 2015993 h 2015993"/>
                    <a:gd name="connsiteX7" fmla="*/ 73152 w 2741198"/>
                    <a:gd name="connsiteY7" fmla="*/ 1679987 h 2015993"/>
                    <a:gd name="connsiteX8" fmla="*/ 0 w 2741198"/>
                    <a:gd name="connsiteY8" fmla="*/ 336006 h 2015993"/>
                    <a:gd name="connsiteX0" fmla="*/ 0 w 2741198"/>
                    <a:gd name="connsiteY0" fmla="*/ 281142 h 1961129"/>
                    <a:gd name="connsiteX1" fmla="*/ 363438 w 2741198"/>
                    <a:gd name="connsiteY1" fmla="*/ 0 h 1961129"/>
                    <a:gd name="connsiteX2" fmla="*/ 2213168 w 2741198"/>
                    <a:gd name="connsiteY2" fmla="*/ 64008 h 1961129"/>
                    <a:gd name="connsiteX3" fmla="*/ 2741198 w 2741198"/>
                    <a:gd name="connsiteY3" fmla="*/ 281142 h 1961129"/>
                    <a:gd name="connsiteX4" fmla="*/ 2741198 w 2741198"/>
                    <a:gd name="connsiteY4" fmla="*/ 1625123 h 1961129"/>
                    <a:gd name="connsiteX5" fmla="*/ 2405192 w 2741198"/>
                    <a:gd name="connsiteY5" fmla="*/ 1961129 h 1961129"/>
                    <a:gd name="connsiteX6" fmla="*/ 253710 w 2741198"/>
                    <a:gd name="connsiteY6" fmla="*/ 1961129 h 1961129"/>
                    <a:gd name="connsiteX7" fmla="*/ 73152 w 2741198"/>
                    <a:gd name="connsiteY7" fmla="*/ 1625123 h 1961129"/>
                    <a:gd name="connsiteX8" fmla="*/ 0 w 2741198"/>
                    <a:gd name="connsiteY8" fmla="*/ 281142 h 1961129"/>
                    <a:gd name="connsiteX0" fmla="*/ 0 w 2741198"/>
                    <a:gd name="connsiteY0" fmla="*/ 281142 h 1961129"/>
                    <a:gd name="connsiteX1" fmla="*/ 363438 w 2741198"/>
                    <a:gd name="connsiteY1" fmla="*/ 0 h 1961129"/>
                    <a:gd name="connsiteX2" fmla="*/ 2213168 w 2741198"/>
                    <a:gd name="connsiteY2" fmla="*/ 64008 h 1961129"/>
                    <a:gd name="connsiteX3" fmla="*/ 2494310 w 2741198"/>
                    <a:gd name="connsiteY3" fmla="*/ 363438 h 1961129"/>
                    <a:gd name="connsiteX4" fmla="*/ 2741198 w 2741198"/>
                    <a:gd name="connsiteY4" fmla="*/ 1625123 h 1961129"/>
                    <a:gd name="connsiteX5" fmla="*/ 2405192 w 2741198"/>
                    <a:gd name="connsiteY5" fmla="*/ 1961129 h 1961129"/>
                    <a:gd name="connsiteX6" fmla="*/ 253710 w 2741198"/>
                    <a:gd name="connsiteY6" fmla="*/ 1961129 h 1961129"/>
                    <a:gd name="connsiteX7" fmla="*/ 73152 w 2741198"/>
                    <a:gd name="connsiteY7" fmla="*/ 1625123 h 1961129"/>
                    <a:gd name="connsiteX8" fmla="*/ 0 w 2741198"/>
                    <a:gd name="connsiteY8" fmla="*/ 281142 h 1961129"/>
                    <a:gd name="connsiteX0" fmla="*/ 0 w 2741198"/>
                    <a:gd name="connsiteY0" fmla="*/ 281142 h 2186049"/>
                    <a:gd name="connsiteX1" fmla="*/ 363438 w 2741198"/>
                    <a:gd name="connsiteY1" fmla="*/ 0 h 2186049"/>
                    <a:gd name="connsiteX2" fmla="*/ 2213168 w 2741198"/>
                    <a:gd name="connsiteY2" fmla="*/ 64008 h 2186049"/>
                    <a:gd name="connsiteX3" fmla="*/ 2494310 w 2741198"/>
                    <a:gd name="connsiteY3" fmla="*/ 363438 h 2186049"/>
                    <a:gd name="connsiteX4" fmla="*/ 2741198 w 2741198"/>
                    <a:gd name="connsiteY4" fmla="*/ 1625123 h 2186049"/>
                    <a:gd name="connsiteX5" fmla="*/ 2488602 w 2741198"/>
                    <a:gd name="connsiteY5" fmla="*/ 2186049 h 2186049"/>
                    <a:gd name="connsiteX6" fmla="*/ 253710 w 2741198"/>
                    <a:gd name="connsiteY6" fmla="*/ 1961129 h 2186049"/>
                    <a:gd name="connsiteX7" fmla="*/ 73152 w 2741198"/>
                    <a:gd name="connsiteY7" fmla="*/ 1625123 h 2186049"/>
                    <a:gd name="connsiteX8" fmla="*/ 0 w 2741198"/>
                    <a:gd name="connsiteY8" fmla="*/ 281142 h 2186049"/>
                    <a:gd name="connsiteX0" fmla="*/ 0 w 2741198"/>
                    <a:gd name="connsiteY0" fmla="*/ 281142 h 2186049"/>
                    <a:gd name="connsiteX1" fmla="*/ 363438 w 2741198"/>
                    <a:gd name="connsiteY1" fmla="*/ 0 h 2186049"/>
                    <a:gd name="connsiteX2" fmla="*/ 2213168 w 2741198"/>
                    <a:gd name="connsiteY2" fmla="*/ 64008 h 2186049"/>
                    <a:gd name="connsiteX3" fmla="*/ 2494310 w 2741198"/>
                    <a:gd name="connsiteY3" fmla="*/ 363438 h 2186049"/>
                    <a:gd name="connsiteX4" fmla="*/ 2741198 w 2741198"/>
                    <a:gd name="connsiteY4" fmla="*/ 1660637 h 2186049"/>
                    <a:gd name="connsiteX5" fmla="*/ 2488602 w 2741198"/>
                    <a:gd name="connsiteY5" fmla="*/ 2186049 h 2186049"/>
                    <a:gd name="connsiteX6" fmla="*/ 253710 w 2741198"/>
                    <a:gd name="connsiteY6" fmla="*/ 1961129 h 2186049"/>
                    <a:gd name="connsiteX7" fmla="*/ 73152 w 2741198"/>
                    <a:gd name="connsiteY7" fmla="*/ 1625123 h 2186049"/>
                    <a:gd name="connsiteX8" fmla="*/ 0 w 2741198"/>
                    <a:gd name="connsiteY8" fmla="*/ 281142 h 2186049"/>
                    <a:gd name="connsiteX0" fmla="*/ 0 w 2741234"/>
                    <a:gd name="connsiteY0" fmla="*/ 281142 h 2209725"/>
                    <a:gd name="connsiteX1" fmla="*/ 363438 w 2741234"/>
                    <a:gd name="connsiteY1" fmla="*/ 0 h 2209725"/>
                    <a:gd name="connsiteX2" fmla="*/ 2213168 w 2741234"/>
                    <a:gd name="connsiteY2" fmla="*/ 64008 h 2209725"/>
                    <a:gd name="connsiteX3" fmla="*/ 2494310 w 2741234"/>
                    <a:gd name="connsiteY3" fmla="*/ 363438 h 2209725"/>
                    <a:gd name="connsiteX4" fmla="*/ 2741198 w 2741234"/>
                    <a:gd name="connsiteY4" fmla="*/ 1660637 h 2209725"/>
                    <a:gd name="connsiteX5" fmla="*/ 2562745 w 2741234"/>
                    <a:gd name="connsiteY5" fmla="*/ 2209725 h 2209725"/>
                    <a:gd name="connsiteX6" fmla="*/ 253710 w 2741234"/>
                    <a:gd name="connsiteY6" fmla="*/ 1961129 h 2209725"/>
                    <a:gd name="connsiteX7" fmla="*/ 73152 w 2741234"/>
                    <a:gd name="connsiteY7" fmla="*/ 1625123 h 2209725"/>
                    <a:gd name="connsiteX8" fmla="*/ 0 w 2741234"/>
                    <a:gd name="connsiteY8" fmla="*/ 281142 h 2209725"/>
                    <a:gd name="connsiteX0" fmla="*/ 0 w 2741234"/>
                    <a:gd name="connsiteY0" fmla="*/ 281142 h 2209725"/>
                    <a:gd name="connsiteX1" fmla="*/ 363438 w 2741234"/>
                    <a:gd name="connsiteY1" fmla="*/ 0 h 2209725"/>
                    <a:gd name="connsiteX2" fmla="*/ 2213168 w 2741234"/>
                    <a:gd name="connsiteY2" fmla="*/ 64008 h 2209725"/>
                    <a:gd name="connsiteX3" fmla="*/ 2494310 w 2741234"/>
                    <a:gd name="connsiteY3" fmla="*/ 363438 h 2209725"/>
                    <a:gd name="connsiteX4" fmla="*/ 2741198 w 2741234"/>
                    <a:gd name="connsiteY4" fmla="*/ 1660637 h 2209725"/>
                    <a:gd name="connsiteX5" fmla="*/ 2562745 w 2741234"/>
                    <a:gd name="connsiteY5" fmla="*/ 2209725 h 2209725"/>
                    <a:gd name="connsiteX6" fmla="*/ 253710 w 2741234"/>
                    <a:gd name="connsiteY6" fmla="*/ 2138698 h 2209725"/>
                    <a:gd name="connsiteX7" fmla="*/ 73152 w 2741234"/>
                    <a:gd name="connsiteY7" fmla="*/ 1625123 h 2209725"/>
                    <a:gd name="connsiteX8" fmla="*/ 0 w 2741234"/>
                    <a:gd name="connsiteY8" fmla="*/ 281142 h 2209725"/>
                    <a:gd name="connsiteX0" fmla="*/ 0 w 2676192"/>
                    <a:gd name="connsiteY0" fmla="*/ 170670 h 2210025"/>
                    <a:gd name="connsiteX1" fmla="*/ 298396 w 2676192"/>
                    <a:gd name="connsiteY1" fmla="*/ 300 h 2210025"/>
                    <a:gd name="connsiteX2" fmla="*/ 2148126 w 2676192"/>
                    <a:gd name="connsiteY2" fmla="*/ 64308 h 2210025"/>
                    <a:gd name="connsiteX3" fmla="*/ 2429268 w 2676192"/>
                    <a:gd name="connsiteY3" fmla="*/ 363738 h 2210025"/>
                    <a:gd name="connsiteX4" fmla="*/ 2676156 w 2676192"/>
                    <a:gd name="connsiteY4" fmla="*/ 1660937 h 2210025"/>
                    <a:gd name="connsiteX5" fmla="*/ 2497703 w 2676192"/>
                    <a:gd name="connsiteY5" fmla="*/ 2210025 h 2210025"/>
                    <a:gd name="connsiteX6" fmla="*/ 188668 w 2676192"/>
                    <a:gd name="connsiteY6" fmla="*/ 2138998 h 2210025"/>
                    <a:gd name="connsiteX7" fmla="*/ 8110 w 2676192"/>
                    <a:gd name="connsiteY7" fmla="*/ 1625423 h 2210025"/>
                    <a:gd name="connsiteX8" fmla="*/ 0 w 2676192"/>
                    <a:gd name="connsiteY8" fmla="*/ 170670 h 2210025"/>
                    <a:gd name="connsiteX0" fmla="*/ 13572 w 2689764"/>
                    <a:gd name="connsiteY0" fmla="*/ 170670 h 2210025"/>
                    <a:gd name="connsiteX1" fmla="*/ 311968 w 2689764"/>
                    <a:gd name="connsiteY1" fmla="*/ 300 h 2210025"/>
                    <a:gd name="connsiteX2" fmla="*/ 2161698 w 2689764"/>
                    <a:gd name="connsiteY2" fmla="*/ 64308 h 2210025"/>
                    <a:gd name="connsiteX3" fmla="*/ 2442840 w 2689764"/>
                    <a:gd name="connsiteY3" fmla="*/ 363738 h 2210025"/>
                    <a:gd name="connsiteX4" fmla="*/ 2689728 w 2689764"/>
                    <a:gd name="connsiteY4" fmla="*/ 1660937 h 2210025"/>
                    <a:gd name="connsiteX5" fmla="*/ 2511275 w 2689764"/>
                    <a:gd name="connsiteY5" fmla="*/ 2210025 h 2210025"/>
                    <a:gd name="connsiteX6" fmla="*/ 202240 w 2689764"/>
                    <a:gd name="connsiteY6" fmla="*/ 2138998 h 2210025"/>
                    <a:gd name="connsiteX7" fmla="*/ 0 w 2689764"/>
                    <a:gd name="connsiteY7" fmla="*/ 1736194 h 2210025"/>
                    <a:gd name="connsiteX8" fmla="*/ 13572 w 2689764"/>
                    <a:gd name="connsiteY8" fmla="*/ 170670 h 2210025"/>
                    <a:gd name="connsiteX0" fmla="*/ 0 w 2796640"/>
                    <a:gd name="connsiteY0" fmla="*/ 285756 h 2209725"/>
                    <a:gd name="connsiteX1" fmla="*/ 418844 w 2796640"/>
                    <a:gd name="connsiteY1" fmla="*/ 0 h 2209725"/>
                    <a:gd name="connsiteX2" fmla="*/ 2268574 w 2796640"/>
                    <a:gd name="connsiteY2" fmla="*/ 64008 h 2209725"/>
                    <a:gd name="connsiteX3" fmla="*/ 2549716 w 2796640"/>
                    <a:gd name="connsiteY3" fmla="*/ 363438 h 2209725"/>
                    <a:gd name="connsiteX4" fmla="*/ 2796604 w 2796640"/>
                    <a:gd name="connsiteY4" fmla="*/ 1660637 h 2209725"/>
                    <a:gd name="connsiteX5" fmla="*/ 2618151 w 2796640"/>
                    <a:gd name="connsiteY5" fmla="*/ 2209725 h 2209725"/>
                    <a:gd name="connsiteX6" fmla="*/ 309116 w 2796640"/>
                    <a:gd name="connsiteY6" fmla="*/ 2138698 h 2209725"/>
                    <a:gd name="connsiteX7" fmla="*/ 106876 w 2796640"/>
                    <a:gd name="connsiteY7" fmla="*/ 1735894 h 2209725"/>
                    <a:gd name="connsiteX8" fmla="*/ 0 w 2796640"/>
                    <a:gd name="connsiteY8" fmla="*/ 285756 h 2209725"/>
                    <a:gd name="connsiteX0" fmla="*/ 0 w 2796640"/>
                    <a:gd name="connsiteY0" fmla="*/ 285756 h 2209725"/>
                    <a:gd name="connsiteX1" fmla="*/ 418844 w 2796640"/>
                    <a:gd name="connsiteY1" fmla="*/ 0 h 2209725"/>
                    <a:gd name="connsiteX2" fmla="*/ 2268574 w 2796640"/>
                    <a:gd name="connsiteY2" fmla="*/ 64008 h 2209725"/>
                    <a:gd name="connsiteX3" fmla="*/ 2549716 w 2796640"/>
                    <a:gd name="connsiteY3" fmla="*/ 363438 h 2209725"/>
                    <a:gd name="connsiteX4" fmla="*/ 2796604 w 2796640"/>
                    <a:gd name="connsiteY4" fmla="*/ 1660637 h 2209725"/>
                    <a:gd name="connsiteX5" fmla="*/ 2618151 w 2796640"/>
                    <a:gd name="connsiteY5" fmla="*/ 2209725 h 2209725"/>
                    <a:gd name="connsiteX6" fmla="*/ 309116 w 2796640"/>
                    <a:gd name="connsiteY6" fmla="*/ 2138698 h 2209725"/>
                    <a:gd name="connsiteX7" fmla="*/ 116915 w 2796640"/>
                    <a:gd name="connsiteY7" fmla="*/ 1838458 h 2209725"/>
                    <a:gd name="connsiteX8" fmla="*/ 0 w 2796640"/>
                    <a:gd name="connsiteY8" fmla="*/ 285756 h 2209725"/>
                    <a:gd name="connsiteX0" fmla="*/ 0 w 2796640"/>
                    <a:gd name="connsiteY0" fmla="*/ 285756 h 2209725"/>
                    <a:gd name="connsiteX1" fmla="*/ 418844 w 2796640"/>
                    <a:gd name="connsiteY1" fmla="*/ 0 h 2209725"/>
                    <a:gd name="connsiteX2" fmla="*/ 2268575 w 2796640"/>
                    <a:gd name="connsiteY2" fmla="*/ 64008 h 2209725"/>
                    <a:gd name="connsiteX3" fmla="*/ 2549716 w 2796640"/>
                    <a:gd name="connsiteY3" fmla="*/ 363438 h 2209725"/>
                    <a:gd name="connsiteX4" fmla="*/ 2796604 w 2796640"/>
                    <a:gd name="connsiteY4" fmla="*/ 1660637 h 2209725"/>
                    <a:gd name="connsiteX5" fmla="*/ 2618151 w 2796640"/>
                    <a:gd name="connsiteY5" fmla="*/ 2209725 h 2209725"/>
                    <a:gd name="connsiteX6" fmla="*/ 309116 w 2796640"/>
                    <a:gd name="connsiteY6" fmla="*/ 2138698 h 2209725"/>
                    <a:gd name="connsiteX7" fmla="*/ 116915 w 2796640"/>
                    <a:gd name="connsiteY7" fmla="*/ 1838458 h 2209725"/>
                    <a:gd name="connsiteX8" fmla="*/ 0 w 2796640"/>
                    <a:gd name="connsiteY8" fmla="*/ 285756 h 2209725"/>
                    <a:gd name="connsiteX0" fmla="*/ 0 w 2836753"/>
                    <a:gd name="connsiteY0" fmla="*/ 285756 h 2209725"/>
                    <a:gd name="connsiteX1" fmla="*/ 418844 w 2836753"/>
                    <a:gd name="connsiteY1" fmla="*/ 0 h 2209725"/>
                    <a:gd name="connsiteX2" fmla="*/ 2268575 w 2836753"/>
                    <a:gd name="connsiteY2" fmla="*/ 64008 h 2209725"/>
                    <a:gd name="connsiteX3" fmla="*/ 2549716 w 2836753"/>
                    <a:gd name="connsiteY3" fmla="*/ 363438 h 2209725"/>
                    <a:gd name="connsiteX4" fmla="*/ 2836753 w 2836753"/>
                    <a:gd name="connsiteY4" fmla="*/ 1699100 h 2209725"/>
                    <a:gd name="connsiteX5" fmla="*/ 2618151 w 2836753"/>
                    <a:gd name="connsiteY5" fmla="*/ 2209725 h 2209725"/>
                    <a:gd name="connsiteX6" fmla="*/ 309116 w 2836753"/>
                    <a:gd name="connsiteY6" fmla="*/ 2138698 h 2209725"/>
                    <a:gd name="connsiteX7" fmla="*/ 116915 w 2836753"/>
                    <a:gd name="connsiteY7" fmla="*/ 1838458 h 2209725"/>
                    <a:gd name="connsiteX8" fmla="*/ 0 w 2836753"/>
                    <a:gd name="connsiteY8" fmla="*/ 285756 h 2209725"/>
                    <a:gd name="connsiteX0" fmla="*/ 0 w 2836753"/>
                    <a:gd name="connsiteY0" fmla="*/ 285756 h 2209725"/>
                    <a:gd name="connsiteX1" fmla="*/ 418844 w 2836753"/>
                    <a:gd name="connsiteY1" fmla="*/ 0 h 2209725"/>
                    <a:gd name="connsiteX2" fmla="*/ 2268575 w 2836753"/>
                    <a:gd name="connsiteY2" fmla="*/ 64008 h 2209725"/>
                    <a:gd name="connsiteX3" fmla="*/ 2549716 w 2836753"/>
                    <a:gd name="connsiteY3" fmla="*/ 363438 h 2209725"/>
                    <a:gd name="connsiteX4" fmla="*/ 2836753 w 2836753"/>
                    <a:gd name="connsiteY4" fmla="*/ 1699100 h 2209725"/>
                    <a:gd name="connsiteX5" fmla="*/ 2618150 w 2836753"/>
                    <a:gd name="connsiteY5" fmla="*/ 2209725 h 2209725"/>
                    <a:gd name="connsiteX6" fmla="*/ 309116 w 2836753"/>
                    <a:gd name="connsiteY6" fmla="*/ 2138698 h 2209725"/>
                    <a:gd name="connsiteX7" fmla="*/ 116915 w 2836753"/>
                    <a:gd name="connsiteY7" fmla="*/ 1838458 h 2209725"/>
                    <a:gd name="connsiteX8" fmla="*/ 0 w 2836753"/>
                    <a:gd name="connsiteY8" fmla="*/ 285756 h 2209725"/>
                    <a:gd name="connsiteX0" fmla="*/ 0 w 2836753"/>
                    <a:gd name="connsiteY0" fmla="*/ 285756 h 2209725"/>
                    <a:gd name="connsiteX1" fmla="*/ 418844 w 2836753"/>
                    <a:gd name="connsiteY1" fmla="*/ 0 h 2209725"/>
                    <a:gd name="connsiteX2" fmla="*/ 2268575 w 2836753"/>
                    <a:gd name="connsiteY2" fmla="*/ 64008 h 2209725"/>
                    <a:gd name="connsiteX3" fmla="*/ 2549716 w 2836753"/>
                    <a:gd name="connsiteY3" fmla="*/ 363438 h 2209725"/>
                    <a:gd name="connsiteX4" fmla="*/ 2836753 w 2836753"/>
                    <a:gd name="connsiteY4" fmla="*/ 1699100 h 2209725"/>
                    <a:gd name="connsiteX5" fmla="*/ 2618150 w 2836753"/>
                    <a:gd name="connsiteY5" fmla="*/ 2209725 h 2209725"/>
                    <a:gd name="connsiteX6" fmla="*/ 299077 w 2836753"/>
                    <a:gd name="connsiteY6" fmla="*/ 2177159 h 2209725"/>
                    <a:gd name="connsiteX7" fmla="*/ 116915 w 2836753"/>
                    <a:gd name="connsiteY7" fmla="*/ 1838458 h 2209725"/>
                    <a:gd name="connsiteX8" fmla="*/ 0 w 2836753"/>
                    <a:gd name="connsiteY8" fmla="*/ 285756 h 2209725"/>
                    <a:gd name="connsiteX0" fmla="*/ 0 w 2836753"/>
                    <a:gd name="connsiteY0" fmla="*/ 285756 h 2234138"/>
                    <a:gd name="connsiteX1" fmla="*/ 418844 w 2836753"/>
                    <a:gd name="connsiteY1" fmla="*/ 0 h 2234138"/>
                    <a:gd name="connsiteX2" fmla="*/ 2268575 w 2836753"/>
                    <a:gd name="connsiteY2" fmla="*/ 64008 h 2234138"/>
                    <a:gd name="connsiteX3" fmla="*/ 2549716 w 2836753"/>
                    <a:gd name="connsiteY3" fmla="*/ 363438 h 2234138"/>
                    <a:gd name="connsiteX4" fmla="*/ 2836753 w 2836753"/>
                    <a:gd name="connsiteY4" fmla="*/ 1699100 h 2234138"/>
                    <a:gd name="connsiteX5" fmla="*/ 2618150 w 2836753"/>
                    <a:gd name="connsiteY5" fmla="*/ 2209725 h 2234138"/>
                    <a:gd name="connsiteX6" fmla="*/ 299077 w 2836753"/>
                    <a:gd name="connsiteY6" fmla="*/ 2177159 h 2234138"/>
                    <a:gd name="connsiteX7" fmla="*/ 116915 w 2836753"/>
                    <a:gd name="connsiteY7" fmla="*/ 1838458 h 2234138"/>
                    <a:gd name="connsiteX8" fmla="*/ 0 w 2836753"/>
                    <a:gd name="connsiteY8" fmla="*/ 285756 h 2234138"/>
                    <a:gd name="connsiteX0" fmla="*/ 0 w 2836753"/>
                    <a:gd name="connsiteY0" fmla="*/ 285756 h 2234138"/>
                    <a:gd name="connsiteX1" fmla="*/ 418844 w 2836753"/>
                    <a:gd name="connsiteY1" fmla="*/ 0 h 2234138"/>
                    <a:gd name="connsiteX2" fmla="*/ 2268575 w 2836753"/>
                    <a:gd name="connsiteY2" fmla="*/ 64008 h 2234138"/>
                    <a:gd name="connsiteX3" fmla="*/ 2549716 w 2836753"/>
                    <a:gd name="connsiteY3" fmla="*/ 363438 h 2234138"/>
                    <a:gd name="connsiteX4" fmla="*/ 2836753 w 2836753"/>
                    <a:gd name="connsiteY4" fmla="*/ 1699100 h 2234138"/>
                    <a:gd name="connsiteX5" fmla="*/ 2618150 w 2836753"/>
                    <a:gd name="connsiteY5" fmla="*/ 2209725 h 2234138"/>
                    <a:gd name="connsiteX6" fmla="*/ 299077 w 2836753"/>
                    <a:gd name="connsiteY6" fmla="*/ 2177159 h 2234138"/>
                    <a:gd name="connsiteX7" fmla="*/ 86803 w 2836753"/>
                    <a:gd name="connsiteY7" fmla="*/ 1876920 h 2234138"/>
                    <a:gd name="connsiteX8" fmla="*/ 0 w 2836753"/>
                    <a:gd name="connsiteY8" fmla="*/ 285756 h 2234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36753" h="2234138">
                      <a:moveTo>
                        <a:pt x="0" y="285756"/>
                      </a:moveTo>
                      <a:cubicBezTo>
                        <a:pt x="0" y="100185"/>
                        <a:pt x="233273" y="0"/>
                        <a:pt x="418844" y="0"/>
                      </a:cubicBezTo>
                      <a:lnTo>
                        <a:pt x="2268575" y="64008"/>
                      </a:lnTo>
                      <a:cubicBezTo>
                        <a:pt x="2454146" y="64008"/>
                        <a:pt x="2549716" y="177867"/>
                        <a:pt x="2549716" y="363438"/>
                      </a:cubicBezTo>
                      <a:lnTo>
                        <a:pt x="2836753" y="1699100"/>
                      </a:lnTo>
                      <a:cubicBezTo>
                        <a:pt x="2836753" y="1884671"/>
                        <a:pt x="2803721" y="2209725"/>
                        <a:pt x="2618150" y="2209725"/>
                      </a:cubicBezTo>
                      <a:cubicBezTo>
                        <a:pt x="1845126" y="2275795"/>
                        <a:pt x="1072101" y="2188014"/>
                        <a:pt x="299077" y="2177159"/>
                      </a:cubicBezTo>
                      <a:cubicBezTo>
                        <a:pt x="113506" y="2177159"/>
                        <a:pt x="86803" y="2062491"/>
                        <a:pt x="86803" y="1876920"/>
                      </a:cubicBezTo>
                      <a:cubicBezTo>
                        <a:pt x="86803" y="1428926"/>
                        <a:pt x="0" y="733750"/>
                        <a:pt x="0" y="28575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489" name="グループ化 3488">
                  <a:extLst>
                    <a:ext uri="{FF2B5EF4-FFF2-40B4-BE49-F238E27FC236}">
                      <a16:creationId xmlns:a16="http://schemas.microsoft.com/office/drawing/2014/main" id="{7196F1FB-D87E-61B9-6085-E43E59CDA9FE}"/>
                    </a:ext>
                  </a:extLst>
                </p:cNvPr>
                <p:cNvGrpSpPr/>
                <p:nvPr/>
              </p:nvGrpSpPr>
              <p:grpSpPr>
                <a:xfrm rot="1654493">
                  <a:off x="6110167" y="3223320"/>
                  <a:ext cx="1046083" cy="848386"/>
                  <a:chOff x="1032970" y="692048"/>
                  <a:chExt cx="1512785" cy="1325790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3498" name="楕円 20">
                    <a:extLst>
                      <a:ext uri="{FF2B5EF4-FFF2-40B4-BE49-F238E27FC236}">
                        <a16:creationId xmlns:a16="http://schemas.microsoft.com/office/drawing/2014/main" id="{97AD66DF-F9A1-E61A-5EE0-48DA5400E97F}"/>
                      </a:ext>
                    </a:extLst>
                  </p:cNvPr>
                  <p:cNvSpPr/>
                  <p:nvPr/>
                </p:nvSpPr>
                <p:spPr>
                  <a:xfrm>
                    <a:off x="1289368" y="848215"/>
                    <a:ext cx="1256387" cy="1169623"/>
                  </a:xfrm>
                  <a:custGeom>
                    <a:avLst/>
                    <a:gdLst>
                      <a:gd name="connsiteX0" fmla="*/ 0 w 1298720"/>
                      <a:gd name="connsiteY0" fmla="*/ 584510 h 1169019"/>
                      <a:gd name="connsiteX1" fmla="*/ 649360 w 1298720"/>
                      <a:gd name="connsiteY1" fmla="*/ 0 h 1169019"/>
                      <a:gd name="connsiteX2" fmla="*/ 1298720 w 1298720"/>
                      <a:gd name="connsiteY2" fmla="*/ 584510 h 1169019"/>
                      <a:gd name="connsiteX3" fmla="*/ 649360 w 1298720"/>
                      <a:gd name="connsiteY3" fmla="*/ 1169020 h 1169019"/>
                      <a:gd name="connsiteX4" fmla="*/ 0 w 1298720"/>
                      <a:gd name="connsiteY4" fmla="*/ 584510 h 1169019"/>
                      <a:gd name="connsiteX0" fmla="*/ 0 w 1349520"/>
                      <a:gd name="connsiteY0" fmla="*/ 584533 h 1169065"/>
                      <a:gd name="connsiteX1" fmla="*/ 649360 w 1349520"/>
                      <a:gd name="connsiteY1" fmla="*/ 23 h 1169065"/>
                      <a:gd name="connsiteX2" fmla="*/ 1349520 w 1349520"/>
                      <a:gd name="connsiteY2" fmla="*/ 567600 h 1169065"/>
                      <a:gd name="connsiteX3" fmla="*/ 649360 w 1349520"/>
                      <a:gd name="connsiteY3" fmla="*/ 1169043 h 1169065"/>
                      <a:gd name="connsiteX4" fmla="*/ 0 w 1349520"/>
                      <a:gd name="connsiteY4" fmla="*/ 584533 h 1169065"/>
                      <a:gd name="connsiteX0" fmla="*/ 0 w 1256387"/>
                      <a:gd name="connsiteY0" fmla="*/ 508667 h 1169623"/>
                      <a:gd name="connsiteX1" fmla="*/ 556227 w 1256387"/>
                      <a:gd name="connsiteY1" fmla="*/ 357 h 1169623"/>
                      <a:gd name="connsiteX2" fmla="*/ 1256387 w 1256387"/>
                      <a:gd name="connsiteY2" fmla="*/ 567934 h 1169623"/>
                      <a:gd name="connsiteX3" fmla="*/ 556227 w 1256387"/>
                      <a:gd name="connsiteY3" fmla="*/ 1169377 h 1169623"/>
                      <a:gd name="connsiteX4" fmla="*/ 0 w 1256387"/>
                      <a:gd name="connsiteY4" fmla="*/ 508667 h 1169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6387" h="1169623">
                        <a:moveTo>
                          <a:pt x="0" y="508667"/>
                        </a:moveTo>
                        <a:cubicBezTo>
                          <a:pt x="0" y="185851"/>
                          <a:pt x="346829" y="-9521"/>
                          <a:pt x="556227" y="357"/>
                        </a:cubicBezTo>
                        <a:cubicBezTo>
                          <a:pt x="765625" y="10235"/>
                          <a:pt x="1256387" y="245118"/>
                          <a:pt x="1256387" y="567934"/>
                        </a:cubicBezTo>
                        <a:cubicBezTo>
                          <a:pt x="1256387" y="890750"/>
                          <a:pt x="765625" y="1179255"/>
                          <a:pt x="556227" y="1169377"/>
                        </a:cubicBezTo>
                        <a:cubicBezTo>
                          <a:pt x="346829" y="1159499"/>
                          <a:pt x="0" y="831483"/>
                          <a:pt x="0" y="508667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99" name="台形 24">
                    <a:extLst>
                      <a:ext uri="{FF2B5EF4-FFF2-40B4-BE49-F238E27FC236}">
                        <a16:creationId xmlns:a16="http://schemas.microsoft.com/office/drawing/2014/main" id="{C8479D8C-A015-1A53-8475-271F5537BBF7}"/>
                      </a:ext>
                    </a:extLst>
                  </p:cNvPr>
                  <p:cNvSpPr/>
                  <p:nvPr/>
                </p:nvSpPr>
                <p:spPr>
                  <a:xfrm rot="7612990">
                    <a:off x="1066506" y="658512"/>
                    <a:ext cx="452390" cy="519462"/>
                  </a:xfrm>
                  <a:custGeom>
                    <a:avLst/>
                    <a:gdLst>
                      <a:gd name="connsiteX0" fmla="*/ 0 w 511659"/>
                      <a:gd name="connsiteY0" fmla="*/ 527925 h 527925"/>
                      <a:gd name="connsiteX1" fmla="*/ 127915 w 511659"/>
                      <a:gd name="connsiteY1" fmla="*/ 0 h 527925"/>
                      <a:gd name="connsiteX2" fmla="*/ 383744 w 511659"/>
                      <a:gd name="connsiteY2" fmla="*/ 0 h 527925"/>
                      <a:gd name="connsiteX3" fmla="*/ 511659 w 511659"/>
                      <a:gd name="connsiteY3" fmla="*/ 527925 h 527925"/>
                      <a:gd name="connsiteX4" fmla="*/ 0 w 511659"/>
                      <a:gd name="connsiteY4" fmla="*/ 527925 h 527925"/>
                      <a:gd name="connsiteX0" fmla="*/ 0 w 481189"/>
                      <a:gd name="connsiteY0" fmla="*/ 483891 h 527925"/>
                      <a:gd name="connsiteX1" fmla="*/ 97445 w 481189"/>
                      <a:gd name="connsiteY1" fmla="*/ 0 h 527925"/>
                      <a:gd name="connsiteX2" fmla="*/ 353274 w 481189"/>
                      <a:gd name="connsiteY2" fmla="*/ 0 h 527925"/>
                      <a:gd name="connsiteX3" fmla="*/ 481189 w 481189"/>
                      <a:gd name="connsiteY3" fmla="*/ 527925 h 527925"/>
                      <a:gd name="connsiteX4" fmla="*/ 0 w 481189"/>
                      <a:gd name="connsiteY4" fmla="*/ 483891 h 527925"/>
                      <a:gd name="connsiteX0" fmla="*/ 0 w 452390"/>
                      <a:gd name="connsiteY0" fmla="*/ 483891 h 483891"/>
                      <a:gd name="connsiteX1" fmla="*/ 97445 w 452390"/>
                      <a:gd name="connsiteY1" fmla="*/ 0 h 483891"/>
                      <a:gd name="connsiteX2" fmla="*/ 353274 w 452390"/>
                      <a:gd name="connsiteY2" fmla="*/ 0 h 483891"/>
                      <a:gd name="connsiteX3" fmla="*/ 452390 w 452390"/>
                      <a:gd name="connsiteY3" fmla="*/ 475439 h 483891"/>
                      <a:gd name="connsiteX4" fmla="*/ 0 w 452390"/>
                      <a:gd name="connsiteY4" fmla="*/ 483891 h 483891"/>
                      <a:gd name="connsiteX0" fmla="*/ 0 w 452390"/>
                      <a:gd name="connsiteY0" fmla="*/ 483891 h 483891"/>
                      <a:gd name="connsiteX1" fmla="*/ 97445 w 452390"/>
                      <a:gd name="connsiteY1" fmla="*/ 0 h 483891"/>
                      <a:gd name="connsiteX2" fmla="*/ 353274 w 452390"/>
                      <a:gd name="connsiteY2" fmla="*/ 0 h 483891"/>
                      <a:gd name="connsiteX3" fmla="*/ 452390 w 452390"/>
                      <a:gd name="connsiteY3" fmla="*/ 475439 h 483891"/>
                      <a:gd name="connsiteX4" fmla="*/ 0 w 452390"/>
                      <a:gd name="connsiteY4" fmla="*/ 483891 h 483891"/>
                      <a:gd name="connsiteX0" fmla="*/ 0 w 452390"/>
                      <a:gd name="connsiteY0" fmla="*/ 483891 h 483891"/>
                      <a:gd name="connsiteX1" fmla="*/ 97445 w 452390"/>
                      <a:gd name="connsiteY1" fmla="*/ 0 h 483891"/>
                      <a:gd name="connsiteX2" fmla="*/ 353274 w 452390"/>
                      <a:gd name="connsiteY2" fmla="*/ 0 h 483891"/>
                      <a:gd name="connsiteX3" fmla="*/ 452390 w 452390"/>
                      <a:gd name="connsiteY3" fmla="*/ 475439 h 483891"/>
                      <a:gd name="connsiteX4" fmla="*/ 0 w 452390"/>
                      <a:gd name="connsiteY4" fmla="*/ 483891 h 483891"/>
                      <a:gd name="connsiteX0" fmla="*/ 0 w 452390"/>
                      <a:gd name="connsiteY0" fmla="*/ 519462 h 519462"/>
                      <a:gd name="connsiteX1" fmla="*/ 144850 w 452390"/>
                      <a:gd name="connsiteY1" fmla="*/ 0 h 519462"/>
                      <a:gd name="connsiteX2" fmla="*/ 353274 w 452390"/>
                      <a:gd name="connsiteY2" fmla="*/ 35571 h 519462"/>
                      <a:gd name="connsiteX3" fmla="*/ 452390 w 452390"/>
                      <a:gd name="connsiteY3" fmla="*/ 511010 h 519462"/>
                      <a:gd name="connsiteX4" fmla="*/ 0 w 452390"/>
                      <a:gd name="connsiteY4" fmla="*/ 519462 h 51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2390" h="519462">
                        <a:moveTo>
                          <a:pt x="0" y="519462"/>
                        </a:moveTo>
                        <a:lnTo>
                          <a:pt x="144850" y="0"/>
                        </a:lnTo>
                        <a:lnTo>
                          <a:pt x="353274" y="35571"/>
                        </a:lnTo>
                        <a:cubicBezTo>
                          <a:pt x="386313" y="194051"/>
                          <a:pt x="397324" y="294962"/>
                          <a:pt x="452390" y="511010"/>
                        </a:cubicBezTo>
                        <a:cubicBezTo>
                          <a:pt x="235533" y="425789"/>
                          <a:pt x="150797" y="516645"/>
                          <a:pt x="0" y="519462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490" name="楕円 20">
                  <a:extLst>
                    <a:ext uri="{FF2B5EF4-FFF2-40B4-BE49-F238E27FC236}">
                      <a16:creationId xmlns:a16="http://schemas.microsoft.com/office/drawing/2014/main" id="{592ED30E-C857-0983-7269-6F7C2EBA09C8}"/>
                    </a:ext>
                  </a:extLst>
                </p:cNvPr>
                <p:cNvSpPr/>
                <p:nvPr/>
              </p:nvSpPr>
              <p:spPr>
                <a:xfrm rot="3807881">
                  <a:off x="5768231" y="3701508"/>
                  <a:ext cx="525553" cy="642476"/>
                </a:xfrm>
                <a:custGeom>
                  <a:avLst/>
                  <a:gdLst>
                    <a:gd name="connsiteX0" fmla="*/ 0 w 1298720"/>
                    <a:gd name="connsiteY0" fmla="*/ 584510 h 1169019"/>
                    <a:gd name="connsiteX1" fmla="*/ 649360 w 1298720"/>
                    <a:gd name="connsiteY1" fmla="*/ 0 h 1169019"/>
                    <a:gd name="connsiteX2" fmla="*/ 1298720 w 1298720"/>
                    <a:gd name="connsiteY2" fmla="*/ 584510 h 1169019"/>
                    <a:gd name="connsiteX3" fmla="*/ 649360 w 1298720"/>
                    <a:gd name="connsiteY3" fmla="*/ 1169020 h 1169019"/>
                    <a:gd name="connsiteX4" fmla="*/ 0 w 1298720"/>
                    <a:gd name="connsiteY4" fmla="*/ 584510 h 1169019"/>
                    <a:gd name="connsiteX0" fmla="*/ 0 w 1349520"/>
                    <a:gd name="connsiteY0" fmla="*/ 584533 h 1169065"/>
                    <a:gd name="connsiteX1" fmla="*/ 649360 w 1349520"/>
                    <a:gd name="connsiteY1" fmla="*/ 23 h 1169065"/>
                    <a:gd name="connsiteX2" fmla="*/ 1349520 w 1349520"/>
                    <a:gd name="connsiteY2" fmla="*/ 567600 h 1169065"/>
                    <a:gd name="connsiteX3" fmla="*/ 649360 w 1349520"/>
                    <a:gd name="connsiteY3" fmla="*/ 1169043 h 1169065"/>
                    <a:gd name="connsiteX4" fmla="*/ 0 w 1349520"/>
                    <a:gd name="connsiteY4" fmla="*/ 584533 h 1169065"/>
                    <a:gd name="connsiteX0" fmla="*/ 0 w 1256387"/>
                    <a:gd name="connsiteY0" fmla="*/ 508667 h 1169623"/>
                    <a:gd name="connsiteX1" fmla="*/ 556227 w 1256387"/>
                    <a:gd name="connsiteY1" fmla="*/ 357 h 1169623"/>
                    <a:gd name="connsiteX2" fmla="*/ 1256387 w 1256387"/>
                    <a:gd name="connsiteY2" fmla="*/ 567934 h 1169623"/>
                    <a:gd name="connsiteX3" fmla="*/ 556227 w 1256387"/>
                    <a:gd name="connsiteY3" fmla="*/ 1169377 h 1169623"/>
                    <a:gd name="connsiteX4" fmla="*/ 0 w 1256387"/>
                    <a:gd name="connsiteY4" fmla="*/ 508667 h 1169623"/>
                    <a:gd name="connsiteX0" fmla="*/ 0 w 1098910"/>
                    <a:gd name="connsiteY0" fmla="*/ 513259 h 1175179"/>
                    <a:gd name="connsiteX1" fmla="*/ 556227 w 1098910"/>
                    <a:gd name="connsiteY1" fmla="*/ 4949 h 1175179"/>
                    <a:gd name="connsiteX2" fmla="*/ 1098911 w 1098910"/>
                    <a:gd name="connsiteY2" fmla="*/ 364094 h 1175179"/>
                    <a:gd name="connsiteX3" fmla="*/ 556227 w 1098910"/>
                    <a:gd name="connsiteY3" fmla="*/ 1173969 h 1175179"/>
                    <a:gd name="connsiteX4" fmla="*/ 0 w 1098910"/>
                    <a:gd name="connsiteY4" fmla="*/ 513259 h 1175179"/>
                    <a:gd name="connsiteX0" fmla="*/ 0 w 1098910"/>
                    <a:gd name="connsiteY0" fmla="*/ 513259 h 1175179"/>
                    <a:gd name="connsiteX1" fmla="*/ 556227 w 1098910"/>
                    <a:gd name="connsiteY1" fmla="*/ 4949 h 1175179"/>
                    <a:gd name="connsiteX2" fmla="*/ 1098911 w 1098910"/>
                    <a:gd name="connsiteY2" fmla="*/ 364094 h 1175179"/>
                    <a:gd name="connsiteX3" fmla="*/ 556227 w 1098910"/>
                    <a:gd name="connsiteY3" fmla="*/ 1173969 h 1175179"/>
                    <a:gd name="connsiteX4" fmla="*/ 0 w 1098910"/>
                    <a:gd name="connsiteY4" fmla="*/ 513259 h 1175179"/>
                    <a:gd name="connsiteX0" fmla="*/ 0 w 1098910"/>
                    <a:gd name="connsiteY0" fmla="*/ 513259 h 1175179"/>
                    <a:gd name="connsiteX1" fmla="*/ 556227 w 1098910"/>
                    <a:gd name="connsiteY1" fmla="*/ 4949 h 1175179"/>
                    <a:gd name="connsiteX2" fmla="*/ 1098911 w 1098910"/>
                    <a:gd name="connsiteY2" fmla="*/ 364094 h 1175179"/>
                    <a:gd name="connsiteX3" fmla="*/ 556227 w 1098910"/>
                    <a:gd name="connsiteY3" fmla="*/ 1173969 h 1175179"/>
                    <a:gd name="connsiteX4" fmla="*/ 0 w 1098910"/>
                    <a:gd name="connsiteY4" fmla="*/ 513259 h 1175179"/>
                    <a:gd name="connsiteX0" fmla="*/ 0 w 1098910"/>
                    <a:gd name="connsiteY0" fmla="*/ 513259 h 1175179"/>
                    <a:gd name="connsiteX1" fmla="*/ 556227 w 1098910"/>
                    <a:gd name="connsiteY1" fmla="*/ 4949 h 1175179"/>
                    <a:gd name="connsiteX2" fmla="*/ 1098911 w 1098910"/>
                    <a:gd name="connsiteY2" fmla="*/ 364094 h 1175179"/>
                    <a:gd name="connsiteX3" fmla="*/ 556227 w 1098910"/>
                    <a:gd name="connsiteY3" fmla="*/ 1173969 h 1175179"/>
                    <a:gd name="connsiteX4" fmla="*/ 0 w 1098910"/>
                    <a:gd name="connsiteY4" fmla="*/ 513259 h 1175179"/>
                    <a:gd name="connsiteX0" fmla="*/ 0 w 1098910"/>
                    <a:gd name="connsiteY0" fmla="*/ 513259 h 1175179"/>
                    <a:gd name="connsiteX1" fmla="*/ 556227 w 1098910"/>
                    <a:gd name="connsiteY1" fmla="*/ 4949 h 1175179"/>
                    <a:gd name="connsiteX2" fmla="*/ 1098911 w 1098910"/>
                    <a:gd name="connsiteY2" fmla="*/ 364094 h 1175179"/>
                    <a:gd name="connsiteX3" fmla="*/ 556227 w 1098910"/>
                    <a:gd name="connsiteY3" fmla="*/ 1173969 h 1175179"/>
                    <a:gd name="connsiteX4" fmla="*/ 0 w 1098910"/>
                    <a:gd name="connsiteY4" fmla="*/ 513259 h 1175179"/>
                    <a:gd name="connsiteX0" fmla="*/ 0 w 1098910"/>
                    <a:gd name="connsiteY0" fmla="*/ 513259 h 1235338"/>
                    <a:gd name="connsiteX1" fmla="*/ 556227 w 1098910"/>
                    <a:gd name="connsiteY1" fmla="*/ 4949 h 1235338"/>
                    <a:gd name="connsiteX2" fmla="*/ 1098911 w 1098910"/>
                    <a:gd name="connsiteY2" fmla="*/ 364094 h 1235338"/>
                    <a:gd name="connsiteX3" fmla="*/ 556227 w 1098910"/>
                    <a:gd name="connsiteY3" fmla="*/ 1173969 h 1235338"/>
                    <a:gd name="connsiteX4" fmla="*/ 0 w 1098910"/>
                    <a:gd name="connsiteY4" fmla="*/ 513259 h 1235338"/>
                    <a:gd name="connsiteX0" fmla="*/ 48 w 1098958"/>
                    <a:gd name="connsiteY0" fmla="*/ 513259 h 1240718"/>
                    <a:gd name="connsiteX1" fmla="*/ 556275 w 1098958"/>
                    <a:gd name="connsiteY1" fmla="*/ 4949 h 1240718"/>
                    <a:gd name="connsiteX2" fmla="*/ 1098959 w 1098958"/>
                    <a:gd name="connsiteY2" fmla="*/ 364094 h 1240718"/>
                    <a:gd name="connsiteX3" fmla="*/ 585975 w 1098958"/>
                    <a:gd name="connsiteY3" fmla="*/ 1188043 h 1240718"/>
                    <a:gd name="connsiteX4" fmla="*/ 48 w 1098958"/>
                    <a:gd name="connsiteY4" fmla="*/ 513259 h 1240718"/>
                    <a:gd name="connsiteX0" fmla="*/ 48 w 1098958"/>
                    <a:gd name="connsiteY0" fmla="*/ 513259 h 1274937"/>
                    <a:gd name="connsiteX1" fmla="*/ 556275 w 1098958"/>
                    <a:gd name="connsiteY1" fmla="*/ 4949 h 1274937"/>
                    <a:gd name="connsiteX2" fmla="*/ 1098959 w 1098958"/>
                    <a:gd name="connsiteY2" fmla="*/ 364094 h 1274937"/>
                    <a:gd name="connsiteX3" fmla="*/ 585975 w 1098958"/>
                    <a:gd name="connsiteY3" fmla="*/ 1188043 h 1274937"/>
                    <a:gd name="connsiteX4" fmla="*/ 48 w 1098958"/>
                    <a:gd name="connsiteY4" fmla="*/ 513259 h 1274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8958" h="1274937">
                      <a:moveTo>
                        <a:pt x="48" y="513259"/>
                      </a:moveTo>
                      <a:cubicBezTo>
                        <a:pt x="-4902" y="316077"/>
                        <a:pt x="373123" y="29810"/>
                        <a:pt x="556275" y="4949"/>
                      </a:cubicBezTo>
                      <a:cubicBezTo>
                        <a:pt x="739427" y="-19912"/>
                        <a:pt x="1098959" y="41278"/>
                        <a:pt x="1098959" y="364094"/>
                      </a:cubicBezTo>
                      <a:cubicBezTo>
                        <a:pt x="867404" y="746197"/>
                        <a:pt x="816451" y="833492"/>
                        <a:pt x="585975" y="1188043"/>
                      </a:cubicBezTo>
                      <a:cubicBezTo>
                        <a:pt x="355499" y="1542594"/>
                        <a:pt x="4998" y="710441"/>
                        <a:pt x="48" y="513259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1" name="台形 24">
                  <a:extLst>
                    <a:ext uri="{FF2B5EF4-FFF2-40B4-BE49-F238E27FC236}">
                      <a16:creationId xmlns:a16="http://schemas.microsoft.com/office/drawing/2014/main" id="{A7B84CA2-7A8A-CEDF-2389-5648FF10468D}"/>
                    </a:ext>
                  </a:extLst>
                </p:cNvPr>
                <p:cNvSpPr/>
                <p:nvPr/>
              </p:nvSpPr>
              <p:spPr>
                <a:xfrm rot="11420871">
                  <a:off x="6016020" y="3620339"/>
                  <a:ext cx="227972" cy="185606"/>
                </a:xfrm>
                <a:custGeom>
                  <a:avLst/>
                  <a:gdLst>
                    <a:gd name="connsiteX0" fmla="*/ 0 w 511659"/>
                    <a:gd name="connsiteY0" fmla="*/ 527925 h 527925"/>
                    <a:gd name="connsiteX1" fmla="*/ 127915 w 511659"/>
                    <a:gd name="connsiteY1" fmla="*/ 0 h 527925"/>
                    <a:gd name="connsiteX2" fmla="*/ 383744 w 511659"/>
                    <a:gd name="connsiteY2" fmla="*/ 0 h 527925"/>
                    <a:gd name="connsiteX3" fmla="*/ 511659 w 511659"/>
                    <a:gd name="connsiteY3" fmla="*/ 527925 h 527925"/>
                    <a:gd name="connsiteX4" fmla="*/ 0 w 511659"/>
                    <a:gd name="connsiteY4" fmla="*/ 527925 h 527925"/>
                    <a:gd name="connsiteX0" fmla="*/ 0 w 481189"/>
                    <a:gd name="connsiteY0" fmla="*/ 483891 h 527925"/>
                    <a:gd name="connsiteX1" fmla="*/ 97445 w 481189"/>
                    <a:gd name="connsiteY1" fmla="*/ 0 h 527925"/>
                    <a:gd name="connsiteX2" fmla="*/ 353274 w 481189"/>
                    <a:gd name="connsiteY2" fmla="*/ 0 h 527925"/>
                    <a:gd name="connsiteX3" fmla="*/ 481189 w 481189"/>
                    <a:gd name="connsiteY3" fmla="*/ 527925 h 527925"/>
                    <a:gd name="connsiteX4" fmla="*/ 0 w 481189"/>
                    <a:gd name="connsiteY4" fmla="*/ 483891 h 527925"/>
                    <a:gd name="connsiteX0" fmla="*/ 0 w 452390"/>
                    <a:gd name="connsiteY0" fmla="*/ 483891 h 483891"/>
                    <a:gd name="connsiteX1" fmla="*/ 97445 w 452390"/>
                    <a:gd name="connsiteY1" fmla="*/ 0 h 483891"/>
                    <a:gd name="connsiteX2" fmla="*/ 353274 w 452390"/>
                    <a:gd name="connsiteY2" fmla="*/ 0 h 483891"/>
                    <a:gd name="connsiteX3" fmla="*/ 452390 w 452390"/>
                    <a:gd name="connsiteY3" fmla="*/ 475439 h 483891"/>
                    <a:gd name="connsiteX4" fmla="*/ 0 w 452390"/>
                    <a:gd name="connsiteY4" fmla="*/ 483891 h 483891"/>
                    <a:gd name="connsiteX0" fmla="*/ 0 w 452390"/>
                    <a:gd name="connsiteY0" fmla="*/ 483891 h 483891"/>
                    <a:gd name="connsiteX1" fmla="*/ 97445 w 452390"/>
                    <a:gd name="connsiteY1" fmla="*/ 0 h 483891"/>
                    <a:gd name="connsiteX2" fmla="*/ 353274 w 452390"/>
                    <a:gd name="connsiteY2" fmla="*/ 0 h 483891"/>
                    <a:gd name="connsiteX3" fmla="*/ 452390 w 452390"/>
                    <a:gd name="connsiteY3" fmla="*/ 475439 h 483891"/>
                    <a:gd name="connsiteX4" fmla="*/ 0 w 452390"/>
                    <a:gd name="connsiteY4" fmla="*/ 483891 h 483891"/>
                    <a:gd name="connsiteX0" fmla="*/ 0 w 452390"/>
                    <a:gd name="connsiteY0" fmla="*/ 483891 h 483891"/>
                    <a:gd name="connsiteX1" fmla="*/ 97445 w 452390"/>
                    <a:gd name="connsiteY1" fmla="*/ 0 h 483891"/>
                    <a:gd name="connsiteX2" fmla="*/ 353274 w 452390"/>
                    <a:gd name="connsiteY2" fmla="*/ 0 h 483891"/>
                    <a:gd name="connsiteX3" fmla="*/ 452390 w 452390"/>
                    <a:gd name="connsiteY3" fmla="*/ 475439 h 483891"/>
                    <a:gd name="connsiteX4" fmla="*/ 0 w 452390"/>
                    <a:gd name="connsiteY4" fmla="*/ 483891 h 483891"/>
                    <a:gd name="connsiteX0" fmla="*/ 0 w 452390"/>
                    <a:gd name="connsiteY0" fmla="*/ 519462 h 519462"/>
                    <a:gd name="connsiteX1" fmla="*/ 144850 w 452390"/>
                    <a:gd name="connsiteY1" fmla="*/ 0 h 519462"/>
                    <a:gd name="connsiteX2" fmla="*/ 353274 w 452390"/>
                    <a:gd name="connsiteY2" fmla="*/ 35571 h 519462"/>
                    <a:gd name="connsiteX3" fmla="*/ 452390 w 452390"/>
                    <a:gd name="connsiteY3" fmla="*/ 511010 h 519462"/>
                    <a:gd name="connsiteX4" fmla="*/ 0 w 452390"/>
                    <a:gd name="connsiteY4" fmla="*/ 519462 h 519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390" h="519462">
                      <a:moveTo>
                        <a:pt x="0" y="519462"/>
                      </a:moveTo>
                      <a:lnTo>
                        <a:pt x="144850" y="0"/>
                      </a:lnTo>
                      <a:lnTo>
                        <a:pt x="353274" y="35571"/>
                      </a:lnTo>
                      <a:cubicBezTo>
                        <a:pt x="386313" y="194051"/>
                        <a:pt x="397324" y="294962"/>
                        <a:pt x="452390" y="511010"/>
                      </a:cubicBezTo>
                      <a:cubicBezTo>
                        <a:pt x="235533" y="425789"/>
                        <a:pt x="150797" y="516645"/>
                        <a:pt x="0" y="519462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2" name="楕円 20">
                  <a:extLst>
                    <a:ext uri="{FF2B5EF4-FFF2-40B4-BE49-F238E27FC236}">
                      <a16:creationId xmlns:a16="http://schemas.microsoft.com/office/drawing/2014/main" id="{3211ABEA-B441-F2D3-4749-FFCC431A31C2}"/>
                    </a:ext>
                  </a:extLst>
                </p:cNvPr>
                <p:cNvSpPr/>
                <p:nvPr/>
              </p:nvSpPr>
              <p:spPr>
                <a:xfrm>
                  <a:off x="6345088" y="3628495"/>
                  <a:ext cx="737669" cy="645409"/>
                </a:xfrm>
                <a:custGeom>
                  <a:avLst/>
                  <a:gdLst>
                    <a:gd name="connsiteX0" fmla="*/ 0 w 1298720"/>
                    <a:gd name="connsiteY0" fmla="*/ 584510 h 1169019"/>
                    <a:gd name="connsiteX1" fmla="*/ 649360 w 1298720"/>
                    <a:gd name="connsiteY1" fmla="*/ 0 h 1169019"/>
                    <a:gd name="connsiteX2" fmla="*/ 1298720 w 1298720"/>
                    <a:gd name="connsiteY2" fmla="*/ 584510 h 1169019"/>
                    <a:gd name="connsiteX3" fmla="*/ 649360 w 1298720"/>
                    <a:gd name="connsiteY3" fmla="*/ 1169020 h 1169019"/>
                    <a:gd name="connsiteX4" fmla="*/ 0 w 1298720"/>
                    <a:gd name="connsiteY4" fmla="*/ 584510 h 1169019"/>
                    <a:gd name="connsiteX0" fmla="*/ 0 w 1349520"/>
                    <a:gd name="connsiteY0" fmla="*/ 584533 h 1169065"/>
                    <a:gd name="connsiteX1" fmla="*/ 649360 w 1349520"/>
                    <a:gd name="connsiteY1" fmla="*/ 23 h 1169065"/>
                    <a:gd name="connsiteX2" fmla="*/ 1349520 w 1349520"/>
                    <a:gd name="connsiteY2" fmla="*/ 567600 h 1169065"/>
                    <a:gd name="connsiteX3" fmla="*/ 649360 w 1349520"/>
                    <a:gd name="connsiteY3" fmla="*/ 1169043 h 1169065"/>
                    <a:gd name="connsiteX4" fmla="*/ 0 w 1349520"/>
                    <a:gd name="connsiteY4" fmla="*/ 584533 h 1169065"/>
                    <a:gd name="connsiteX0" fmla="*/ 0 w 1256387"/>
                    <a:gd name="connsiteY0" fmla="*/ 508667 h 1169623"/>
                    <a:gd name="connsiteX1" fmla="*/ 556227 w 1256387"/>
                    <a:gd name="connsiteY1" fmla="*/ 357 h 1169623"/>
                    <a:gd name="connsiteX2" fmla="*/ 1256387 w 1256387"/>
                    <a:gd name="connsiteY2" fmla="*/ 567934 h 1169623"/>
                    <a:gd name="connsiteX3" fmla="*/ 556227 w 1256387"/>
                    <a:gd name="connsiteY3" fmla="*/ 1169377 h 1169623"/>
                    <a:gd name="connsiteX4" fmla="*/ 0 w 1256387"/>
                    <a:gd name="connsiteY4" fmla="*/ 508667 h 1169623"/>
                    <a:gd name="connsiteX0" fmla="*/ 7 w 1256394"/>
                    <a:gd name="connsiteY0" fmla="*/ 508524 h 1099257"/>
                    <a:gd name="connsiteX1" fmla="*/ 556234 w 1256394"/>
                    <a:gd name="connsiteY1" fmla="*/ 214 h 1099257"/>
                    <a:gd name="connsiteX2" fmla="*/ 1256394 w 1256394"/>
                    <a:gd name="connsiteY2" fmla="*/ 567791 h 1099257"/>
                    <a:gd name="connsiteX3" fmla="*/ 567050 w 1256394"/>
                    <a:gd name="connsiteY3" fmla="*/ 1098935 h 1099257"/>
                    <a:gd name="connsiteX4" fmla="*/ 7 w 1256394"/>
                    <a:gd name="connsiteY4" fmla="*/ 508524 h 1099257"/>
                    <a:gd name="connsiteX0" fmla="*/ 7 w 1256394"/>
                    <a:gd name="connsiteY0" fmla="*/ 508524 h 1099257"/>
                    <a:gd name="connsiteX1" fmla="*/ 556234 w 1256394"/>
                    <a:gd name="connsiteY1" fmla="*/ 214 h 1099257"/>
                    <a:gd name="connsiteX2" fmla="*/ 1256394 w 1256394"/>
                    <a:gd name="connsiteY2" fmla="*/ 567791 h 1099257"/>
                    <a:gd name="connsiteX3" fmla="*/ 567050 w 1256394"/>
                    <a:gd name="connsiteY3" fmla="*/ 1098935 h 1099257"/>
                    <a:gd name="connsiteX4" fmla="*/ 7 w 1256394"/>
                    <a:gd name="connsiteY4" fmla="*/ 508524 h 1099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6394" h="1099257">
                      <a:moveTo>
                        <a:pt x="7" y="508524"/>
                      </a:moveTo>
                      <a:cubicBezTo>
                        <a:pt x="-1796" y="325404"/>
                        <a:pt x="346836" y="-9664"/>
                        <a:pt x="556234" y="214"/>
                      </a:cubicBezTo>
                      <a:cubicBezTo>
                        <a:pt x="765632" y="10092"/>
                        <a:pt x="1256394" y="244975"/>
                        <a:pt x="1256394" y="567791"/>
                      </a:cubicBezTo>
                      <a:cubicBezTo>
                        <a:pt x="1256394" y="890607"/>
                        <a:pt x="1133352" y="1108813"/>
                        <a:pt x="567050" y="1098935"/>
                      </a:cubicBezTo>
                      <a:cubicBezTo>
                        <a:pt x="748" y="1089057"/>
                        <a:pt x="1810" y="691644"/>
                        <a:pt x="7" y="508524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3" name="台形 24">
                  <a:extLst>
                    <a:ext uri="{FF2B5EF4-FFF2-40B4-BE49-F238E27FC236}">
                      <a16:creationId xmlns:a16="http://schemas.microsoft.com/office/drawing/2014/main" id="{14B711DE-2684-7D93-E1A4-1B6725D22D47}"/>
                    </a:ext>
                  </a:extLst>
                </p:cNvPr>
                <p:cNvSpPr/>
                <p:nvPr/>
              </p:nvSpPr>
              <p:spPr>
                <a:xfrm rot="7612990">
                  <a:off x="6325630" y="3459164"/>
                  <a:ext cx="265613" cy="304993"/>
                </a:xfrm>
                <a:custGeom>
                  <a:avLst/>
                  <a:gdLst>
                    <a:gd name="connsiteX0" fmla="*/ 0 w 511659"/>
                    <a:gd name="connsiteY0" fmla="*/ 527925 h 527925"/>
                    <a:gd name="connsiteX1" fmla="*/ 127915 w 511659"/>
                    <a:gd name="connsiteY1" fmla="*/ 0 h 527925"/>
                    <a:gd name="connsiteX2" fmla="*/ 383744 w 511659"/>
                    <a:gd name="connsiteY2" fmla="*/ 0 h 527925"/>
                    <a:gd name="connsiteX3" fmla="*/ 511659 w 511659"/>
                    <a:gd name="connsiteY3" fmla="*/ 527925 h 527925"/>
                    <a:gd name="connsiteX4" fmla="*/ 0 w 511659"/>
                    <a:gd name="connsiteY4" fmla="*/ 527925 h 527925"/>
                    <a:gd name="connsiteX0" fmla="*/ 0 w 481189"/>
                    <a:gd name="connsiteY0" fmla="*/ 483891 h 527925"/>
                    <a:gd name="connsiteX1" fmla="*/ 97445 w 481189"/>
                    <a:gd name="connsiteY1" fmla="*/ 0 h 527925"/>
                    <a:gd name="connsiteX2" fmla="*/ 353274 w 481189"/>
                    <a:gd name="connsiteY2" fmla="*/ 0 h 527925"/>
                    <a:gd name="connsiteX3" fmla="*/ 481189 w 481189"/>
                    <a:gd name="connsiteY3" fmla="*/ 527925 h 527925"/>
                    <a:gd name="connsiteX4" fmla="*/ 0 w 481189"/>
                    <a:gd name="connsiteY4" fmla="*/ 483891 h 527925"/>
                    <a:gd name="connsiteX0" fmla="*/ 0 w 452390"/>
                    <a:gd name="connsiteY0" fmla="*/ 483891 h 483891"/>
                    <a:gd name="connsiteX1" fmla="*/ 97445 w 452390"/>
                    <a:gd name="connsiteY1" fmla="*/ 0 h 483891"/>
                    <a:gd name="connsiteX2" fmla="*/ 353274 w 452390"/>
                    <a:gd name="connsiteY2" fmla="*/ 0 h 483891"/>
                    <a:gd name="connsiteX3" fmla="*/ 452390 w 452390"/>
                    <a:gd name="connsiteY3" fmla="*/ 475439 h 483891"/>
                    <a:gd name="connsiteX4" fmla="*/ 0 w 452390"/>
                    <a:gd name="connsiteY4" fmla="*/ 483891 h 483891"/>
                    <a:gd name="connsiteX0" fmla="*/ 0 w 452390"/>
                    <a:gd name="connsiteY0" fmla="*/ 483891 h 483891"/>
                    <a:gd name="connsiteX1" fmla="*/ 97445 w 452390"/>
                    <a:gd name="connsiteY1" fmla="*/ 0 h 483891"/>
                    <a:gd name="connsiteX2" fmla="*/ 353274 w 452390"/>
                    <a:gd name="connsiteY2" fmla="*/ 0 h 483891"/>
                    <a:gd name="connsiteX3" fmla="*/ 452390 w 452390"/>
                    <a:gd name="connsiteY3" fmla="*/ 475439 h 483891"/>
                    <a:gd name="connsiteX4" fmla="*/ 0 w 452390"/>
                    <a:gd name="connsiteY4" fmla="*/ 483891 h 483891"/>
                    <a:gd name="connsiteX0" fmla="*/ 0 w 452390"/>
                    <a:gd name="connsiteY0" fmla="*/ 483891 h 483891"/>
                    <a:gd name="connsiteX1" fmla="*/ 97445 w 452390"/>
                    <a:gd name="connsiteY1" fmla="*/ 0 h 483891"/>
                    <a:gd name="connsiteX2" fmla="*/ 353274 w 452390"/>
                    <a:gd name="connsiteY2" fmla="*/ 0 h 483891"/>
                    <a:gd name="connsiteX3" fmla="*/ 452390 w 452390"/>
                    <a:gd name="connsiteY3" fmla="*/ 475439 h 483891"/>
                    <a:gd name="connsiteX4" fmla="*/ 0 w 452390"/>
                    <a:gd name="connsiteY4" fmla="*/ 483891 h 483891"/>
                    <a:gd name="connsiteX0" fmla="*/ 0 w 452390"/>
                    <a:gd name="connsiteY0" fmla="*/ 519462 h 519462"/>
                    <a:gd name="connsiteX1" fmla="*/ 144850 w 452390"/>
                    <a:gd name="connsiteY1" fmla="*/ 0 h 519462"/>
                    <a:gd name="connsiteX2" fmla="*/ 353274 w 452390"/>
                    <a:gd name="connsiteY2" fmla="*/ 35571 h 519462"/>
                    <a:gd name="connsiteX3" fmla="*/ 452390 w 452390"/>
                    <a:gd name="connsiteY3" fmla="*/ 511010 h 519462"/>
                    <a:gd name="connsiteX4" fmla="*/ 0 w 452390"/>
                    <a:gd name="connsiteY4" fmla="*/ 519462 h 519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390" h="519462">
                      <a:moveTo>
                        <a:pt x="0" y="519462"/>
                      </a:moveTo>
                      <a:lnTo>
                        <a:pt x="144850" y="0"/>
                      </a:lnTo>
                      <a:lnTo>
                        <a:pt x="353274" y="35571"/>
                      </a:lnTo>
                      <a:cubicBezTo>
                        <a:pt x="386313" y="194051"/>
                        <a:pt x="397324" y="294962"/>
                        <a:pt x="452390" y="511010"/>
                      </a:cubicBezTo>
                      <a:cubicBezTo>
                        <a:pt x="235533" y="425789"/>
                        <a:pt x="150797" y="516645"/>
                        <a:pt x="0" y="519462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494" name="グループ化 3493">
                  <a:extLst>
                    <a:ext uri="{FF2B5EF4-FFF2-40B4-BE49-F238E27FC236}">
                      <a16:creationId xmlns:a16="http://schemas.microsoft.com/office/drawing/2014/main" id="{2B5C9625-7DFE-C5B8-4BC2-86DF321DDD5A}"/>
                    </a:ext>
                  </a:extLst>
                </p:cNvPr>
                <p:cNvGrpSpPr/>
                <p:nvPr/>
              </p:nvGrpSpPr>
              <p:grpSpPr>
                <a:xfrm rot="3072912">
                  <a:off x="6765119" y="3365260"/>
                  <a:ext cx="949559" cy="863100"/>
                  <a:chOff x="942503" y="644600"/>
                  <a:chExt cx="1512783" cy="1325789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3496" name="楕円 20">
                    <a:extLst>
                      <a:ext uri="{FF2B5EF4-FFF2-40B4-BE49-F238E27FC236}">
                        <a16:creationId xmlns:a16="http://schemas.microsoft.com/office/drawing/2014/main" id="{C404A8DF-C7B0-34C8-377C-D8B9EBC5D4D2}"/>
                      </a:ext>
                    </a:extLst>
                  </p:cNvPr>
                  <p:cNvSpPr/>
                  <p:nvPr/>
                </p:nvSpPr>
                <p:spPr>
                  <a:xfrm>
                    <a:off x="1198900" y="800768"/>
                    <a:ext cx="1256386" cy="1169621"/>
                  </a:xfrm>
                  <a:custGeom>
                    <a:avLst/>
                    <a:gdLst>
                      <a:gd name="connsiteX0" fmla="*/ 0 w 1298720"/>
                      <a:gd name="connsiteY0" fmla="*/ 584510 h 1169019"/>
                      <a:gd name="connsiteX1" fmla="*/ 649360 w 1298720"/>
                      <a:gd name="connsiteY1" fmla="*/ 0 h 1169019"/>
                      <a:gd name="connsiteX2" fmla="*/ 1298720 w 1298720"/>
                      <a:gd name="connsiteY2" fmla="*/ 584510 h 1169019"/>
                      <a:gd name="connsiteX3" fmla="*/ 649360 w 1298720"/>
                      <a:gd name="connsiteY3" fmla="*/ 1169020 h 1169019"/>
                      <a:gd name="connsiteX4" fmla="*/ 0 w 1298720"/>
                      <a:gd name="connsiteY4" fmla="*/ 584510 h 1169019"/>
                      <a:gd name="connsiteX0" fmla="*/ 0 w 1349520"/>
                      <a:gd name="connsiteY0" fmla="*/ 584533 h 1169065"/>
                      <a:gd name="connsiteX1" fmla="*/ 649360 w 1349520"/>
                      <a:gd name="connsiteY1" fmla="*/ 23 h 1169065"/>
                      <a:gd name="connsiteX2" fmla="*/ 1349520 w 1349520"/>
                      <a:gd name="connsiteY2" fmla="*/ 567600 h 1169065"/>
                      <a:gd name="connsiteX3" fmla="*/ 649360 w 1349520"/>
                      <a:gd name="connsiteY3" fmla="*/ 1169043 h 1169065"/>
                      <a:gd name="connsiteX4" fmla="*/ 0 w 1349520"/>
                      <a:gd name="connsiteY4" fmla="*/ 584533 h 1169065"/>
                      <a:gd name="connsiteX0" fmla="*/ 0 w 1256387"/>
                      <a:gd name="connsiteY0" fmla="*/ 508667 h 1169623"/>
                      <a:gd name="connsiteX1" fmla="*/ 556227 w 1256387"/>
                      <a:gd name="connsiteY1" fmla="*/ 357 h 1169623"/>
                      <a:gd name="connsiteX2" fmla="*/ 1256387 w 1256387"/>
                      <a:gd name="connsiteY2" fmla="*/ 567934 h 1169623"/>
                      <a:gd name="connsiteX3" fmla="*/ 556227 w 1256387"/>
                      <a:gd name="connsiteY3" fmla="*/ 1169377 h 1169623"/>
                      <a:gd name="connsiteX4" fmla="*/ 0 w 1256387"/>
                      <a:gd name="connsiteY4" fmla="*/ 508667 h 1169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6387" h="1169623">
                        <a:moveTo>
                          <a:pt x="0" y="508667"/>
                        </a:moveTo>
                        <a:cubicBezTo>
                          <a:pt x="0" y="185851"/>
                          <a:pt x="346829" y="-9521"/>
                          <a:pt x="556227" y="357"/>
                        </a:cubicBezTo>
                        <a:cubicBezTo>
                          <a:pt x="765625" y="10235"/>
                          <a:pt x="1256387" y="245118"/>
                          <a:pt x="1256387" y="567934"/>
                        </a:cubicBezTo>
                        <a:cubicBezTo>
                          <a:pt x="1256387" y="890750"/>
                          <a:pt x="765625" y="1179255"/>
                          <a:pt x="556227" y="1169377"/>
                        </a:cubicBezTo>
                        <a:cubicBezTo>
                          <a:pt x="346829" y="1159499"/>
                          <a:pt x="0" y="831483"/>
                          <a:pt x="0" y="508667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97" name="台形 24">
                    <a:extLst>
                      <a:ext uri="{FF2B5EF4-FFF2-40B4-BE49-F238E27FC236}">
                        <a16:creationId xmlns:a16="http://schemas.microsoft.com/office/drawing/2014/main" id="{593964C5-CB86-6EF8-05D2-F5D757D680E2}"/>
                      </a:ext>
                    </a:extLst>
                  </p:cNvPr>
                  <p:cNvSpPr/>
                  <p:nvPr/>
                </p:nvSpPr>
                <p:spPr>
                  <a:xfrm rot="7612990">
                    <a:off x="976039" y="611064"/>
                    <a:ext cx="452390" cy="519462"/>
                  </a:xfrm>
                  <a:custGeom>
                    <a:avLst/>
                    <a:gdLst>
                      <a:gd name="connsiteX0" fmla="*/ 0 w 511659"/>
                      <a:gd name="connsiteY0" fmla="*/ 527925 h 527925"/>
                      <a:gd name="connsiteX1" fmla="*/ 127915 w 511659"/>
                      <a:gd name="connsiteY1" fmla="*/ 0 h 527925"/>
                      <a:gd name="connsiteX2" fmla="*/ 383744 w 511659"/>
                      <a:gd name="connsiteY2" fmla="*/ 0 h 527925"/>
                      <a:gd name="connsiteX3" fmla="*/ 511659 w 511659"/>
                      <a:gd name="connsiteY3" fmla="*/ 527925 h 527925"/>
                      <a:gd name="connsiteX4" fmla="*/ 0 w 511659"/>
                      <a:gd name="connsiteY4" fmla="*/ 527925 h 527925"/>
                      <a:gd name="connsiteX0" fmla="*/ 0 w 481189"/>
                      <a:gd name="connsiteY0" fmla="*/ 483891 h 527925"/>
                      <a:gd name="connsiteX1" fmla="*/ 97445 w 481189"/>
                      <a:gd name="connsiteY1" fmla="*/ 0 h 527925"/>
                      <a:gd name="connsiteX2" fmla="*/ 353274 w 481189"/>
                      <a:gd name="connsiteY2" fmla="*/ 0 h 527925"/>
                      <a:gd name="connsiteX3" fmla="*/ 481189 w 481189"/>
                      <a:gd name="connsiteY3" fmla="*/ 527925 h 527925"/>
                      <a:gd name="connsiteX4" fmla="*/ 0 w 481189"/>
                      <a:gd name="connsiteY4" fmla="*/ 483891 h 527925"/>
                      <a:gd name="connsiteX0" fmla="*/ 0 w 452390"/>
                      <a:gd name="connsiteY0" fmla="*/ 483891 h 483891"/>
                      <a:gd name="connsiteX1" fmla="*/ 97445 w 452390"/>
                      <a:gd name="connsiteY1" fmla="*/ 0 h 483891"/>
                      <a:gd name="connsiteX2" fmla="*/ 353274 w 452390"/>
                      <a:gd name="connsiteY2" fmla="*/ 0 h 483891"/>
                      <a:gd name="connsiteX3" fmla="*/ 452390 w 452390"/>
                      <a:gd name="connsiteY3" fmla="*/ 475439 h 483891"/>
                      <a:gd name="connsiteX4" fmla="*/ 0 w 452390"/>
                      <a:gd name="connsiteY4" fmla="*/ 483891 h 483891"/>
                      <a:gd name="connsiteX0" fmla="*/ 0 w 452390"/>
                      <a:gd name="connsiteY0" fmla="*/ 483891 h 483891"/>
                      <a:gd name="connsiteX1" fmla="*/ 97445 w 452390"/>
                      <a:gd name="connsiteY1" fmla="*/ 0 h 483891"/>
                      <a:gd name="connsiteX2" fmla="*/ 353274 w 452390"/>
                      <a:gd name="connsiteY2" fmla="*/ 0 h 483891"/>
                      <a:gd name="connsiteX3" fmla="*/ 452390 w 452390"/>
                      <a:gd name="connsiteY3" fmla="*/ 475439 h 483891"/>
                      <a:gd name="connsiteX4" fmla="*/ 0 w 452390"/>
                      <a:gd name="connsiteY4" fmla="*/ 483891 h 483891"/>
                      <a:gd name="connsiteX0" fmla="*/ 0 w 452390"/>
                      <a:gd name="connsiteY0" fmla="*/ 483891 h 483891"/>
                      <a:gd name="connsiteX1" fmla="*/ 97445 w 452390"/>
                      <a:gd name="connsiteY1" fmla="*/ 0 h 483891"/>
                      <a:gd name="connsiteX2" fmla="*/ 353274 w 452390"/>
                      <a:gd name="connsiteY2" fmla="*/ 0 h 483891"/>
                      <a:gd name="connsiteX3" fmla="*/ 452390 w 452390"/>
                      <a:gd name="connsiteY3" fmla="*/ 475439 h 483891"/>
                      <a:gd name="connsiteX4" fmla="*/ 0 w 452390"/>
                      <a:gd name="connsiteY4" fmla="*/ 483891 h 483891"/>
                      <a:gd name="connsiteX0" fmla="*/ 0 w 452390"/>
                      <a:gd name="connsiteY0" fmla="*/ 519462 h 519462"/>
                      <a:gd name="connsiteX1" fmla="*/ 144850 w 452390"/>
                      <a:gd name="connsiteY1" fmla="*/ 0 h 519462"/>
                      <a:gd name="connsiteX2" fmla="*/ 353274 w 452390"/>
                      <a:gd name="connsiteY2" fmla="*/ 35571 h 519462"/>
                      <a:gd name="connsiteX3" fmla="*/ 452390 w 452390"/>
                      <a:gd name="connsiteY3" fmla="*/ 511010 h 519462"/>
                      <a:gd name="connsiteX4" fmla="*/ 0 w 452390"/>
                      <a:gd name="connsiteY4" fmla="*/ 519462 h 51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2390" h="519462">
                        <a:moveTo>
                          <a:pt x="0" y="519462"/>
                        </a:moveTo>
                        <a:lnTo>
                          <a:pt x="144850" y="0"/>
                        </a:lnTo>
                        <a:lnTo>
                          <a:pt x="353274" y="35571"/>
                        </a:lnTo>
                        <a:cubicBezTo>
                          <a:pt x="386313" y="194051"/>
                          <a:pt x="397324" y="294962"/>
                          <a:pt x="452390" y="511010"/>
                        </a:cubicBezTo>
                        <a:cubicBezTo>
                          <a:pt x="235533" y="425789"/>
                          <a:pt x="150797" y="516645"/>
                          <a:pt x="0" y="519462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495" name="正方形/長方形 26">
                  <a:extLst>
                    <a:ext uri="{FF2B5EF4-FFF2-40B4-BE49-F238E27FC236}">
                      <a16:creationId xmlns:a16="http://schemas.microsoft.com/office/drawing/2014/main" id="{984C2ED4-4FC1-8E4E-1FFA-9D910306967E}"/>
                    </a:ext>
                  </a:extLst>
                </p:cNvPr>
                <p:cNvSpPr/>
                <p:nvPr/>
              </p:nvSpPr>
              <p:spPr>
                <a:xfrm>
                  <a:off x="5708135" y="4206668"/>
                  <a:ext cx="2007125" cy="226694"/>
                </a:xfrm>
                <a:custGeom>
                  <a:avLst/>
                  <a:gdLst>
                    <a:gd name="connsiteX0" fmla="*/ 0 w 1240764"/>
                    <a:gd name="connsiteY0" fmla="*/ 0 h 45719"/>
                    <a:gd name="connsiteX1" fmla="*/ 1240764 w 1240764"/>
                    <a:gd name="connsiteY1" fmla="*/ 0 h 45719"/>
                    <a:gd name="connsiteX2" fmla="*/ 1240764 w 1240764"/>
                    <a:gd name="connsiteY2" fmla="*/ 45719 h 45719"/>
                    <a:gd name="connsiteX3" fmla="*/ 0 w 1240764"/>
                    <a:gd name="connsiteY3" fmla="*/ 45719 h 45719"/>
                    <a:gd name="connsiteX4" fmla="*/ 0 w 1240764"/>
                    <a:gd name="connsiteY4" fmla="*/ 0 h 45719"/>
                    <a:gd name="connsiteX0" fmla="*/ 0 w 1262989"/>
                    <a:gd name="connsiteY0" fmla="*/ 0 h 121919"/>
                    <a:gd name="connsiteX1" fmla="*/ 1240764 w 1262989"/>
                    <a:gd name="connsiteY1" fmla="*/ 0 h 121919"/>
                    <a:gd name="connsiteX2" fmla="*/ 1262989 w 1262989"/>
                    <a:gd name="connsiteY2" fmla="*/ 121919 h 121919"/>
                    <a:gd name="connsiteX3" fmla="*/ 0 w 1262989"/>
                    <a:gd name="connsiteY3" fmla="*/ 45719 h 121919"/>
                    <a:gd name="connsiteX4" fmla="*/ 0 w 1262989"/>
                    <a:gd name="connsiteY4" fmla="*/ 0 h 121919"/>
                    <a:gd name="connsiteX0" fmla="*/ 0 w 1574139"/>
                    <a:gd name="connsiteY0" fmla="*/ 0 h 121919"/>
                    <a:gd name="connsiteX1" fmla="*/ 1574139 w 1574139"/>
                    <a:gd name="connsiteY1" fmla="*/ 15875 h 121919"/>
                    <a:gd name="connsiteX2" fmla="*/ 1262989 w 1574139"/>
                    <a:gd name="connsiteY2" fmla="*/ 121919 h 121919"/>
                    <a:gd name="connsiteX3" fmla="*/ 0 w 1574139"/>
                    <a:gd name="connsiteY3" fmla="*/ 45719 h 121919"/>
                    <a:gd name="connsiteX4" fmla="*/ 0 w 1574139"/>
                    <a:gd name="connsiteY4" fmla="*/ 0 h 121919"/>
                    <a:gd name="connsiteX0" fmla="*/ 0 w 1828139"/>
                    <a:gd name="connsiteY0" fmla="*/ 0 h 166369"/>
                    <a:gd name="connsiteX1" fmla="*/ 1574139 w 1828139"/>
                    <a:gd name="connsiteY1" fmla="*/ 15875 h 166369"/>
                    <a:gd name="connsiteX2" fmla="*/ 1828139 w 1828139"/>
                    <a:gd name="connsiteY2" fmla="*/ 166369 h 166369"/>
                    <a:gd name="connsiteX3" fmla="*/ 0 w 1828139"/>
                    <a:gd name="connsiteY3" fmla="*/ 45719 h 166369"/>
                    <a:gd name="connsiteX4" fmla="*/ 0 w 1828139"/>
                    <a:gd name="connsiteY4" fmla="*/ 0 h 166369"/>
                    <a:gd name="connsiteX0" fmla="*/ 0 w 1828139"/>
                    <a:gd name="connsiteY0" fmla="*/ 0 h 166369"/>
                    <a:gd name="connsiteX1" fmla="*/ 1685264 w 1828139"/>
                    <a:gd name="connsiteY1" fmla="*/ 28575 h 166369"/>
                    <a:gd name="connsiteX2" fmla="*/ 1828139 w 1828139"/>
                    <a:gd name="connsiteY2" fmla="*/ 166369 h 166369"/>
                    <a:gd name="connsiteX3" fmla="*/ 0 w 1828139"/>
                    <a:gd name="connsiteY3" fmla="*/ 45719 h 166369"/>
                    <a:gd name="connsiteX4" fmla="*/ 0 w 1828139"/>
                    <a:gd name="connsiteY4" fmla="*/ 0 h 166369"/>
                    <a:gd name="connsiteX0" fmla="*/ 0 w 1834489"/>
                    <a:gd name="connsiteY0" fmla="*/ 0 h 226694"/>
                    <a:gd name="connsiteX1" fmla="*/ 1685264 w 1834489"/>
                    <a:gd name="connsiteY1" fmla="*/ 28575 h 226694"/>
                    <a:gd name="connsiteX2" fmla="*/ 1834489 w 1834489"/>
                    <a:gd name="connsiteY2" fmla="*/ 226694 h 226694"/>
                    <a:gd name="connsiteX3" fmla="*/ 0 w 1834489"/>
                    <a:gd name="connsiteY3" fmla="*/ 45719 h 226694"/>
                    <a:gd name="connsiteX4" fmla="*/ 0 w 1834489"/>
                    <a:gd name="connsiteY4" fmla="*/ 0 h 226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4489" h="226694">
                      <a:moveTo>
                        <a:pt x="0" y="0"/>
                      </a:moveTo>
                      <a:lnTo>
                        <a:pt x="1685264" y="28575"/>
                      </a:lnTo>
                      <a:lnTo>
                        <a:pt x="1834489" y="226694"/>
                      </a:lnTo>
                      <a:lnTo>
                        <a:pt x="0" y="457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434" name="楕円 15">
                <a:extLst>
                  <a:ext uri="{FF2B5EF4-FFF2-40B4-BE49-F238E27FC236}">
                    <a16:creationId xmlns:a16="http://schemas.microsoft.com/office/drawing/2014/main" id="{4F7477A4-7E54-70BC-B843-46DF13209B90}"/>
                  </a:ext>
                </a:extLst>
              </p:cNvPr>
              <p:cNvSpPr/>
              <p:nvPr/>
            </p:nvSpPr>
            <p:spPr>
              <a:xfrm>
                <a:off x="2614714" y="3642505"/>
                <a:ext cx="170583" cy="180614"/>
              </a:xfrm>
              <a:custGeom>
                <a:avLst/>
                <a:gdLst>
                  <a:gd name="connsiteX0" fmla="*/ 0 w 372292"/>
                  <a:gd name="connsiteY0" fmla="*/ 186146 h 372292"/>
                  <a:gd name="connsiteX1" fmla="*/ 186146 w 372292"/>
                  <a:gd name="connsiteY1" fmla="*/ 0 h 372292"/>
                  <a:gd name="connsiteX2" fmla="*/ 372292 w 372292"/>
                  <a:gd name="connsiteY2" fmla="*/ 186146 h 372292"/>
                  <a:gd name="connsiteX3" fmla="*/ 186146 w 372292"/>
                  <a:gd name="connsiteY3" fmla="*/ 372292 h 372292"/>
                  <a:gd name="connsiteX4" fmla="*/ 0 w 372292"/>
                  <a:gd name="connsiteY4" fmla="*/ 186146 h 372292"/>
                  <a:gd name="connsiteX0" fmla="*/ 0 w 376804"/>
                  <a:gd name="connsiteY0" fmla="*/ 192888 h 379034"/>
                  <a:gd name="connsiteX1" fmla="*/ 186146 w 376804"/>
                  <a:gd name="connsiteY1" fmla="*/ 6742 h 379034"/>
                  <a:gd name="connsiteX2" fmla="*/ 308286 w 376804"/>
                  <a:gd name="connsiteY2" fmla="*/ 55270 h 379034"/>
                  <a:gd name="connsiteX3" fmla="*/ 372292 w 376804"/>
                  <a:gd name="connsiteY3" fmla="*/ 192888 h 379034"/>
                  <a:gd name="connsiteX4" fmla="*/ 186146 w 376804"/>
                  <a:gd name="connsiteY4" fmla="*/ 379034 h 379034"/>
                  <a:gd name="connsiteX5" fmla="*/ 0 w 376804"/>
                  <a:gd name="connsiteY5" fmla="*/ 192888 h 379034"/>
                  <a:gd name="connsiteX0" fmla="*/ 0 w 401009"/>
                  <a:gd name="connsiteY0" fmla="*/ 192888 h 379321"/>
                  <a:gd name="connsiteX1" fmla="*/ 186146 w 401009"/>
                  <a:gd name="connsiteY1" fmla="*/ 6742 h 379321"/>
                  <a:gd name="connsiteX2" fmla="*/ 308286 w 401009"/>
                  <a:gd name="connsiteY2" fmla="*/ 55270 h 379321"/>
                  <a:gd name="connsiteX3" fmla="*/ 397692 w 401009"/>
                  <a:gd name="connsiteY3" fmla="*/ 230988 h 379321"/>
                  <a:gd name="connsiteX4" fmla="*/ 186146 w 401009"/>
                  <a:gd name="connsiteY4" fmla="*/ 379034 h 379321"/>
                  <a:gd name="connsiteX5" fmla="*/ 0 w 401009"/>
                  <a:gd name="connsiteY5" fmla="*/ 192888 h 379321"/>
                  <a:gd name="connsiteX0" fmla="*/ 0 w 401009"/>
                  <a:gd name="connsiteY0" fmla="*/ 192888 h 380405"/>
                  <a:gd name="connsiteX1" fmla="*/ 186146 w 401009"/>
                  <a:gd name="connsiteY1" fmla="*/ 6742 h 380405"/>
                  <a:gd name="connsiteX2" fmla="*/ 308286 w 401009"/>
                  <a:gd name="connsiteY2" fmla="*/ 55270 h 380405"/>
                  <a:gd name="connsiteX3" fmla="*/ 397692 w 401009"/>
                  <a:gd name="connsiteY3" fmla="*/ 230988 h 380405"/>
                  <a:gd name="connsiteX4" fmla="*/ 186146 w 401009"/>
                  <a:gd name="connsiteY4" fmla="*/ 379034 h 380405"/>
                  <a:gd name="connsiteX5" fmla="*/ 0 w 401009"/>
                  <a:gd name="connsiteY5" fmla="*/ 192888 h 380405"/>
                  <a:gd name="connsiteX0" fmla="*/ 0 w 401009"/>
                  <a:gd name="connsiteY0" fmla="*/ 192888 h 379321"/>
                  <a:gd name="connsiteX1" fmla="*/ 186146 w 401009"/>
                  <a:gd name="connsiteY1" fmla="*/ 6742 h 379321"/>
                  <a:gd name="connsiteX2" fmla="*/ 308286 w 401009"/>
                  <a:gd name="connsiteY2" fmla="*/ 55270 h 379321"/>
                  <a:gd name="connsiteX3" fmla="*/ 397692 w 401009"/>
                  <a:gd name="connsiteY3" fmla="*/ 230988 h 379321"/>
                  <a:gd name="connsiteX4" fmla="*/ 186146 w 401009"/>
                  <a:gd name="connsiteY4" fmla="*/ 379034 h 379321"/>
                  <a:gd name="connsiteX5" fmla="*/ 0 w 401009"/>
                  <a:gd name="connsiteY5" fmla="*/ 192888 h 379321"/>
                  <a:gd name="connsiteX0" fmla="*/ 0 w 401009"/>
                  <a:gd name="connsiteY0" fmla="*/ 224336 h 410769"/>
                  <a:gd name="connsiteX1" fmla="*/ 186146 w 401009"/>
                  <a:gd name="connsiteY1" fmla="*/ 4323 h 410769"/>
                  <a:gd name="connsiteX2" fmla="*/ 308286 w 401009"/>
                  <a:gd name="connsiteY2" fmla="*/ 86718 h 410769"/>
                  <a:gd name="connsiteX3" fmla="*/ 397692 w 401009"/>
                  <a:gd name="connsiteY3" fmla="*/ 262436 h 410769"/>
                  <a:gd name="connsiteX4" fmla="*/ 186146 w 401009"/>
                  <a:gd name="connsiteY4" fmla="*/ 410482 h 410769"/>
                  <a:gd name="connsiteX5" fmla="*/ 0 w 401009"/>
                  <a:gd name="connsiteY5" fmla="*/ 224336 h 410769"/>
                  <a:gd name="connsiteX0" fmla="*/ 0 w 403592"/>
                  <a:gd name="connsiteY0" fmla="*/ 224336 h 410769"/>
                  <a:gd name="connsiteX1" fmla="*/ 186146 w 403592"/>
                  <a:gd name="connsiteY1" fmla="*/ 4323 h 410769"/>
                  <a:gd name="connsiteX2" fmla="*/ 350619 w 403592"/>
                  <a:gd name="connsiteY2" fmla="*/ 86718 h 410769"/>
                  <a:gd name="connsiteX3" fmla="*/ 397692 w 403592"/>
                  <a:gd name="connsiteY3" fmla="*/ 262436 h 410769"/>
                  <a:gd name="connsiteX4" fmla="*/ 186146 w 403592"/>
                  <a:gd name="connsiteY4" fmla="*/ 410482 h 410769"/>
                  <a:gd name="connsiteX5" fmla="*/ 0 w 403592"/>
                  <a:gd name="connsiteY5" fmla="*/ 224336 h 410769"/>
                  <a:gd name="connsiteX0" fmla="*/ 0 w 403592"/>
                  <a:gd name="connsiteY0" fmla="*/ 224336 h 410769"/>
                  <a:gd name="connsiteX1" fmla="*/ 186146 w 403592"/>
                  <a:gd name="connsiteY1" fmla="*/ 4323 h 410769"/>
                  <a:gd name="connsiteX2" fmla="*/ 350619 w 403592"/>
                  <a:gd name="connsiteY2" fmla="*/ 86718 h 410769"/>
                  <a:gd name="connsiteX3" fmla="*/ 397692 w 403592"/>
                  <a:gd name="connsiteY3" fmla="*/ 262436 h 410769"/>
                  <a:gd name="connsiteX4" fmla="*/ 186146 w 403592"/>
                  <a:gd name="connsiteY4" fmla="*/ 410482 h 410769"/>
                  <a:gd name="connsiteX5" fmla="*/ 0 w 403592"/>
                  <a:gd name="connsiteY5" fmla="*/ 224336 h 410769"/>
                  <a:gd name="connsiteX0" fmla="*/ 0 w 395125"/>
                  <a:gd name="connsiteY0" fmla="*/ 188897 h 409847"/>
                  <a:gd name="connsiteX1" fmla="*/ 177679 w 395125"/>
                  <a:gd name="connsiteY1" fmla="*/ 2751 h 409847"/>
                  <a:gd name="connsiteX2" fmla="*/ 342152 w 395125"/>
                  <a:gd name="connsiteY2" fmla="*/ 85146 h 409847"/>
                  <a:gd name="connsiteX3" fmla="*/ 389225 w 395125"/>
                  <a:gd name="connsiteY3" fmla="*/ 260864 h 409847"/>
                  <a:gd name="connsiteX4" fmla="*/ 177679 w 395125"/>
                  <a:gd name="connsiteY4" fmla="*/ 408910 h 409847"/>
                  <a:gd name="connsiteX5" fmla="*/ 0 w 395125"/>
                  <a:gd name="connsiteY5" fmla="*/ 188897 h 409847"/>
                  <a:gd name="connsiteX0" fmla="*/ 3078 w 398203"/>
                  <a:gd name="connsiteY0" fmla="*/ 188897 h 409847"/>
                  <a:gd name="connsiteX1" fmla="*/ 180757 w 398203"/>
                  <a:gd name="connsiteY1" fmla="*/ 2751 h 409847"/>
                  <a:gd name="connsiteX2" fmla="*/ 345230 w 398203"/>
                  <a:gd name="connsiteY2" fmla="*/ 85146 h 409847"/>
                  <a:gd name="connsiteX3" fmla="*/ 392303 w 398203"/>
                  <a:gd name="connsiteY3" fmla="*/ 260864 h 409847"/>
                  <a:gd name="connsiteX4" fmla="*/ 180757 w 398203"/>
                  <a:gd name="connsiteY4" fmla="*/ 408910 h 409847"/>
                  <a:gd name="connsiteX5" fmla="*/ 3078 w 398203"/>
                  <a:gd name="connsiteY5" fmla="*/ 188897 h 409847"/>
                  <a:gd name="connsiteX0" fmla="*/ 5802 w 400927"/>
                  <a:gd name="connsiteY0" fmla="*/ 188897 h 409003"/>
                  <a:gd name="connsiteX1" fmla="*/ 183481 w 400927"/>
                  <a:gd name="connsiteY1" fmla="*/ 2751 h 409003"/>
                  <a:gd name="connsiteX2" fmla="*/ 347954 w 400927"/>
                  <a:gd name="connsiteY2" fmla="*/ 85146 h 409003"/>
                  <a:gd name="connsiteX3" fmla="*/ 395027 w 400927"/>
                  <a:gd name="connsiteY3" fmla="*/ 260864 h 409003"/>
                  <a:gd name="connsiteX4" fmla="*/ 183481 w 400927"/>
                  <a:gd name="connsiteY4" fmla="*/ 408910 h 409003"/>
                  <a:gd name="connsiteX5" fmla="*/ 5802 w 400927"/>
                  <a:gd name="connsiteY5" fmla="*/ 188897 h 409003"/>
                  <a:gd name="connsiteX0" fmla="*/ 5802 w 400927"/>
                  <a:gd name="connsiteY0" fmla="*/ 188897 h 409003"/>
                  <a:gd name="connsiteX1" fmla="*/ 183481 w 400927"/>
                  <a:gd name="connsiteY1" fmla="*/ 2751 h 409003"/>
                  <a:gd name="connsiteX2" fmla="*/ 347954 w 400927"/>
                  <a:gd name="connsiteY2" fmla="*/ 85146 h 409003"/>
                  <a:gd name="connsiteX3" fmla="*/ 395027 w 400927"/>
                  <a:gd name="connsiteY3" fmla="*/ 260864 h 409003"/>
                  <a:gd name="connsiteX4" fmla="*/ 183481 w 400927"/>
                  <a:gd name="connsiteY4" fmla="*/ 408910 h 409003"/>
                  <a:gd name="connsiteX5" fmla="*/ 5802 w 400927"/>
                  <a:gd name="connsiteY5" fmla="*/ 188897 h 40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927" h="409003">
                    <a:moveTo>
                      <a:pt x="5802" y="188897"/>
                    </a:moveTo>
                    <a:cubicBezTo>
                      <a:pt x="31202" y="70404"/>
                      <a:pt x="126456" y="20043"/>
                      <a:pt x="183481" y="2751"/>
                    </a:cubicBezTo>
                    <a:cubicBezTo>
                      <a:pt x="240506" y="-14541"/>
                      <a:pt x="316930" y="54122"/>
                      <a:pt x="347954" y="85146"/>
                    </a:cubicBezTo>
                    <a:cubicBezTo>
                      <a:pt x="378978" y="116170"/>
                      <a:pt x="415384" y="206903"/>
                      <a:pt x="395027" y="260864"/>
                    </a:cubicBezTo>
                    <a:cubicBezTo>
                      <a:pt x="374670" y="314825"/>
                      <a:pt x="328786" y="412437"/>
                      <a:pt x="183481" y="408910"/>
                    </a:cubicBezTo>
                    <a:cubicBezTo>
                      <a:pt x="38176" y="405383"/>
                      <a:pt x="-19598" y="307390"/>
                      <a:pt x="5802" y="18889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35" name="楕円 16">
                <a:extLst>
                  <a:ext uri="{FF2B5EF4-FFF2-40B4-BE49-F238E27FC236}">
                    <a16:creationId xmlns:a16="http://schemas.microsoft.com/office/drawing/2014/main" id="{C87FB604-830C-E3C3-20ED-2C395B744E31}"/>
                  </a:ext>
                </a:extLst>
              </p:cNvPr>
              <p:cNvSpPr/>
              <p:nvPr/>
            </p:nvSpPr>
            <p:spPr>
              <a:xfrm>
                <a:off x="1920432" y="3657639"/>
                <a:ext cx="155309" cy="151067"/>
              </a:xfrm>
              <a:custGeom>
                <a:avLst/>
                <a:gdLst>
                  <a:gd name="connsiteX0" fmla="*/ 0 w 372292"/>
                  <a:gd name="connsiteY0" fmla="*/ 186146 h 372292"/>
                  <a:gd name="connsiteX1" fmla="*/ 186146 w 372292"/>
                  <a:gd name="connsiteY1" fmla="*/ 0 h 372292"/>
                  <a:gd name="connsiteX2" fmla="*/ 372292 w 372292"/>
                  <a:gd name="connsiteY2" fmla="*/ 186146 h 372292"/>
                  <a:gd name="connsiteX3" fmla="*/ 186146 w 372292"/>
                  <a:gd name="connsiteY3" fmla="*/ 372292 h 372292"/>
                  <a:gd name="connsiteX4" fmla="*/ 0 w 372292"/>
                  <a:gd name="connsiteY4" fmla="*/ 186146 h 372292"/>
                  <a:gd name="connsiteX0" fmla="*/ 0 w 376531"/>
                  <a:gd name="connsiteY0" fmla="*/ 186146 h 372292"/>
                  <a:gd name="connsiteX1" fmla="*/ 186146 w 376531"/>
                  <a:gd name="connsiteY1" fmla="*/ 0 h 372292"/>
                  <a:gd name="connsiteX2" fmla="*/ 372292 w 376531"/>
                  <a:gd name="connsiteY2" fmla="*/ 186146 h 372292"/>
                  <a:gd name="connsiteX3" fmla="*/ 186146 w 376531"/>
                  <a:gd name="connsiteY3" fmla="*/ 372292 h 372292"/>
                  <a:gd name="connsiteX4" fmla="*/ 0 w 376531"/>
                  <a:gd name="connsiteY4" fmla="*/ 186146 h 372292"/>
                  <a:gd name="connsiteX0" fmla="*/ 54 w 376585"/>
                  <a:gd name="connsiteY0" fmla="*/ 175986 h 362132"/>
                  <a:gd name="connsiteX1" fmla="*/ 201440 w 376585"/>
                  <a:gd name="connsiteY1" fmla="*/ 0 h 362132"/>
                  <a:gd name="connsiteX2" fmla="*/ 372346 w 376585"/>
                  <a:gd name="connsiteY2" fmla="*/ 175986 h 362132"/>
                  <a:gd name="connsiteX3" fmla="*/ 186200 w 376585"/>
                  <a:gd name="connsiteY3" fmla="*/ 362132 h 362132"/>
                  <a:gd name="connsiteX4" fmla="*/ 54 w 376585"/>
                  <a:gd name="connsiteY4" fmla="*/ 175986 h 362132"/>
                  <a:gd name="connsiteX0" fmla="*/ 0 w 376531"/>
                  <a:gd name="connsiteY0" fmla="*/ 175986 h 362132"/>
                  <a:gd name="connsiteX1" fmla="*/ 186146 w 376531"/>
                  <a:gd name="connsiteY1" fmla="*/ 0 h 362132"/>
                  <a:gd name="connsiteX2" fmla="*/ 372292 w 376531"/>
                  <a:gd name="connsiteY2" fmla="*/ 175986 h 362132"/>
                  <a:gd name="connsiteX3" fmla="*/ 186146 w 376531"/>
                  <a:gd name="connsiteY3" fmla="*/ 362132 h 362132"/>
                  <a:gd name="connsiteX4" fmla="*/ 0 w 376531"/>
                  <a:gd name="connsiteY4" fmla="*/ 175986 h 362132"/>
                  <a:gd name="connsiteX0" fmla="*/ 0 w 378145"/>
                  <a:gd name="connsiteY0" fmla="*/ 175986 h 362671"/>
                  <a:gd name="connsiteX1" fmla="*/ 186146 w 378145"/>
                  <a:gd name="connsiteY1" fmla="*/ 0 h 362671"/>
                  <a:gd name="connsiteX2" fmla="*/ 372292 w 378145"/>
                  <a:gd name="connsiteY2" fmla="*/ 175986 h 362671"/>
                  <a:gd name="connsiteX3" fmla="*/ 186146 w 378145"/>
                  <a:gd name="connsiteY3" fmla="*/ 362132 h 362671"/>
                  <a:gd name="connsiteX4" fmla="*/ 0 w 378145"/>
                  <a:gd name="connsiteY4" fmla="*/ 175986 h 362671"/>
                  <a:gd name="connsiteX0" fmla="*/ 0 w 376686"/>
                  <a:gd name="connsiteY0" fmla="*/ 175986 h 362424"/>
                  <a:gd name="connsiteX1" fmla="*/ 186146 w 376686"/>
                  <a:gd name="connsiteY1" fmla="*/ 0 h 362424"/>
                  <a:gd name="connsiteX2" fmla="*/ 372292 w 376686"/>
                  <a:gd name="connsiteY2" fmla="*/ 175986 h 362424"/>
                  <a:gd name="connsiteX3" fmla="*/ 186146 w 376686"/>
                  <a:gd name="connsiteY3" fmla="*/ 362132 h 362424"/>
                  <a:gd name="connsiteX4" fmla="*/ 0 w 376686"/>
                  <a:gd name="connsiteY4" fmla="*/ 175986 h 36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686" h="362424">
                    <a:moveTo>
                      <a:pt x="0" y="175986"/>
                    </a:moveTo>
                    <a:cubicBezTo>
                      <a:pt x="0" y="115631"/>
                      <a:pt x="83340" y="0"/>
                      <a:pt x="186146" y="0"/>
                    </a:cubicBezTo>
                    <a:cubicBezTo>
                      <a:pt x="288952" y="0"/>
                      <a:pt x="372292" y="73180"/>
                      <a:pt x="372292" y="175986"/>
                    </a:cubicBezTo>
                    <a:cubicBezTo>
                      <a:pt x="399724" y="306224"/>
                      <a:pt x="294032" y="367212"/>
                      <a:pt x="186146" y="362132"/>
                    </a:cubicBezTo>
                    <a:cubicBezTo>
                      <a:pt x="78260" y="357052"/>
                      <a:pt x="0" y="236341"/>
                      <a:pt x="0" y="17598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36" name="楕円 15">
                <a:extLst>
                  <a:ext uri="{FF2B5EF4-FFF2-40B4-BE49-F238E27FC236}">
                    <a16:creationId xmlns:a16="http://schemas.microsoft.com/office/drawing/2014/main" id="{94BD09BD-DC85-110C-83C7-7F9726B77A45}"/>
                  </a:ext>
                </a:extLst>
              </p:cNvPr>
              <p:cNvSpPr/>
              <p:nvPr/>
            </p:nvSpPr>
            <p:spPr>
              <a:xfrm>
                <a:off x="2629148" y="3645511"/>
                <a:ext cx="134132" cy="151348"/>
              </a:xfrm>
              <a:custGeom>
                <a:avLst/>
                <a:gdLst>
                  <a:gd name="connsiteX0" fmla="*/ 0 w 372292"/>
                  <a:gd name="connsiteY0" fmla="*/ 186146 h 372292"/>
                  <a:gd name="connsiteX1" fmla="*/ 186146 w 372292"/>
                  <a:gd name="connsiteY1" fmla="*/ 0 h 372292"/>
                  <a:gd name="connsiteX2" fmla="*/ 372292 w 372292"/>
                  <a:gd name="connsiteY2" fmla="*/ 186146 h 372292"/>
                  <a:gd name="connsiteX3" fmla="*/ 186146 w 372292"/>
                  <a:gd name="connsiteY3" fmla="*/ 372292 h 372292"/>
                  <a:gd name="connsiteX4" fmla="*/ 0 w 372292"/>
                  <a:gd name="connsiteY4" fmla="*/ 186146 h 372292"/>
                  <a:gd name="connsiteX0" fmla="*/ 0 w 376804"/>
                  <a:gd name="connsiteY0" fmla="*/ 192888 h 379034"/>
                  <a:gd name="connsiteX1" fmla="*/ 186146 w 376804"/>
                  <a:gd name="connsiteY1" fmla="*/ 6742 h 379034"/>
                  <a:gd name="connsiteX2" fmla="*/ 308286 w 376804"/>
                  <a:gd name="connsiteY2" fmla="*/ 55270 h 379034"/>
                  <a:gd name="connsiteX3" fmla="*/ 372292 w 376804"/>
                  <a:gd name="connsiteY3" fmla="*/ 192888 h 379034"/>
                  <a:gd name="connsiteX4" fmla="*/ 186146 w 376804"/>
                  <a:gd name="connsiteY4" fmla="*/ 379034 h 379034"/>
                  <a:gd name="connsiteX5" fmla="*/ 0 w 376804"/>
                  <a:gd name="connsiteY5" fmla="*/ 192888 h 379034"/>
                  <a:gd name="connsiteX0" fmla="*/ 0 w 401009"/>
                  <a:gd name="connsiteY0" fmla="*/ 192888 h 379321"/>
                  <a:gd name="connsiteX1" fmla="*/ 186146 w 401009"/>
                  <a:gd name="connsiteY1" fmla="*/ 6742 h 379321"/>
                  <a:gd name="connsiteX2" fmla="*/ 308286 w 401009"/>
                  <a:gd name="connsiteY2" fmla="*/ 55270 h 379321"/>
                  <a:gd name="connsiteX3" fmla="*/ 397692 w 401009"/>
                  <a:gd name="connsiteY3" fmla="*/ 230988 h 379321"/>
                  <a:gd name="connsiteX4" fmla="*/ 186146 w 401009"/>
                  <a:gd name="connsiteY4" fmla="*/ 379034 h 379321"/>
                  <a:gd name="connsiteX5" fmla="*/ 0 w 401009"/>
                  <a:gd name="connsiteY5" fmla="*/ 192888 h 379321"/>
                  <a:gd name="connsiteX0" fmla="*/ 0 w 401009"/>
                  <a:gd name="connsiteY0" fmla="*/ 192888 h 380405"/>
                  <a:gd name="connsiteX1" fmla="*/ 186146 w 401009"/>
                  <a:gd name="connsiteY1" fmla="*/ 6742 h 380405"/>
                  <a:gd name="connsiteX2" fmla="*/ 308286 w 401009"/>
                  <a:gd name="connsiteY2" fmla="*/ 55270 h 380405"/>
                  <a:gd name="connsiteX3" fmla="*/ 397692 w 401009"/>
                  <a:gd name="connsiteY3" fmla="*/ 230988 h 380405"/>
                  <a:gd name="connsiteX4" fmla="*/ 186146 w 401009"/>
                  <a:gd name="connsiteY4" fmla="*/ 379034 h 380405"/>
                  <a:gd name="connsiteX5" fmla="*/ 0 w 401009"/>
                  <a:gd name="connsiteY5" fmla="*/ 192888 h 380405"/>
                  <a:gd name="connsiteX0" fmla="*/ 0 w 401009"/>
                  <a:gd name="connsiteY0" fmla="*/ 192888 h 379321"/>
                  <a:gd name="connsiteX1" fmla="*/ 186146 w 401009"/>
                  <a:gd name="connsiteY1" fmla="*/ 6742 h 379321"/>
                  <a:gd name="connsiteX2" fmla="*/ 308286 w 401009"/>
                  <a:gd name="connsiteY2" fmla="*/ 55270 h 379321"/>
                  <a:gd name="connsiteX3" fmla="*/ 397692 w 401009"/>
                  <a:gd name="connsiteY3" fmla="*/ 230988 h 379321"/>
                  <a:gd name="connsiteX4" fmla="*/ 186146 w 401009"/>
                  <a:gd name="connsiteY4" fmla="*/ 379034 h 379321"/>
                  <a:gd name="connsiteX5" fmla="*/ 0 w 401009"/>
                  <a:gd name="connsiteY5" fmla="*/ 192888 h 379321"/>
                  <a:gd name="connsiteX0" fmla="*/ 0 w 401009"/>
                  <a:gd name="connsiteY0" fmla="*/ 224336 h 410769"/>
                  <a:gd name="connsiteX1" fmla="*/ 186146 w 401009"/>
                  <a:gd name="connsiteY1" fmla="*/ 4323 h 410769"/>
                  <a:gd name="connsiteX2" fmla="*/ 308286 w 401009"/>
                  <a:gd name="connsiteY2" fmla="*/ 86718 h 410769"/>
                  <a:gd name="connsiteX3" fmla="*/ 397692 w 401009"/>
                  <a:gd name="connsiteY3" fmla="*/ 262436 h 410769"/>
                  <a:gd name="connsiteX4" fmla="*/ 186146 w 401009"/>
                  <a:gd name="connsiteY4" fmla="*/ 410482 h 410769"/>
                  <a:gd name="connsiteX5" fmla="*/ 0 w 401009"/>
                  <a:gd name="connsiteY5" fmla="*/ 224336 h 410769"/>
                  <a:gd name="connsiteX0" fmla="*/ 0 w 403592"/>
                  <a:gd name="connsiteY0" fmla="*/ 224336 h 410769"/>
                  <a:gd name="connsiteX1" fmla="*/ 186146 w 403592"/>
                  <a:gd name="connsiteY1" fmla="*/ 4323 h 410769"/>
                  <a:gd name="connsiteX2" fmla="*/ 350619 w 403592"/>
                  <a:gd name="connsiteY2" fmla="*/ 86718 h 410769"/>
                  <a:gd name="connsiteX3" fmla="*/ 397692 w 403592"/>
                  <a:gd name="connsiteY3" fmla="*/ 262436 h 410769"/>
                  <a:gd name="connsiteX4" fmla="*/ 186146 w 403592"/>
                  <a:gd name="connsiteY4" fmla="*/ 410482 h 410769"/>
                  <a:gd name="connsiteX5" fmla="*/ 0 w 403592"/>
                  <a:gd name="connsiteY5" fmla="*/ 224336 h 410769"/>
                  <a:gd name="connsiteX0" fmla="*/ 0 w 403592"/>
                  <a:gd name="connsiteY0" fmla="*/ 224336 h 410769"/>
                  <a:gd name="connsiteX1" fmla="*/ 186146 w 403592"/>
                  <a:gd name="connsiteY1" fmla="*/ 4323 h 410769"/>
                  <a:gd name="connsiteX2" fmla="*/ 350619 w 403592"/>
                  <a:gd name="connsiteY2" fmla="*/ 86718 h 410769"/>
                  <a:gd name="connsiteX3" fmla="*/ 397692 w 403592"/>
                  <a:gd name="connsiteY3" fmla="*/ 262436 h 410769"/>
                  <a:gd name="connsiteX4" fmla="*/ 186146 w 403592"/>
                  <a:gd name="connsiteY4" fmla="*/ 410482 h 410769"/>
                  <a:gd name="connsiteX5" fmla="*/ 0 w 403592"/>
                  <a:gd name="connsiteY5" fmla="*/ 224336 h 410769"/>
                  <a:gd name="connsiteX0" fmla="*/ 0 w 395125"/>
                  <a:gd name="connsiteY0" fmla="*/ 188897 h 409847"/>
                  <a:gd name="connsiteX1" fmla="*/ 177679 w 395125"/>
                  <a:gd name="connsiteY1" fmla="*/ 2751 h 409847"/>
                  <a:gd name="connsiteX2" fmla="*/ 342152 w 395125"/>
                  <a:gd name="connsiteY2" fmla="*/ 85146 h 409847"/>
                  <a:gd name="connsiteX3" fmla="*/ 389225 w 395125"/>
                  <a:gd name="connsiteY3" fmla="*/ 260864 h 409847"/>
                  <a:gd name="connsiteX4" fmla="*/ 177679 w 395125"/>
                  <a:gd name="connsiteY4" fmla="*/ 408910 h 409847"/>
                  <a:gd name="connsiteX5" fmla="*/ 0 w 395125"/>
                  <a:gd name="connsiteY5" fmla="*/ 188897 h 409847"/>
                  <a:gd name="connsiteX0" fmla="*/ 3078 w 398203"/>
                  <a:gd name="connsiteY0" fmla="*/ 188897 h 409847"/>
                  <a:gd name="connsiteX1" fmla="*/ 180757 w 398203"/>
                  <a:gd name="connsiteY1" fmla="*/ 2751 h 409847"/>
                  <a:gd name="connsiteX2" fmla="*/ 345230 w 398203"/>
                  <a:gd name="connsiteY2" fmla="*/ 85146 h 409847"/>
                  <a:gd name="connsiteX3" fmla="*/ 392303 w 398203"/>
                  <a:gd name="connsiteY3" fmla="*/ 260864 h 409847"/>
                  <a:gd name="connsiteX4" fmla="*/ 180757 w 398203"/>
                  <a:gd name="connsiteY4" fmla="*/ 408910 h 409847"/>
                  <a:gd name="connsiteX5" fmla="*/ 3078 w 398203"/>
                  <a:gd name="connsiteY5" fmla="*/ 188897 h 409847"/>
                  <a:gd name="connsiteX0" fmla="*/ 5802 w 400927"/>
                  <a:gd name="connsiteY0" fmla="*/ 188897 h 409003"/>
                  <a:gd name="connsiteX1" fmla="*/ 183481 w 400927"/>
                  <a:gd name="connsiteY1" fmla="*/ 2751 h 409003"/>
                  <a:gd name="connsiteX2" fmla="*/ 347954 w 400927"/>
                  <a:gd name="connsiteY2" fmla="*/ 85146 h 409003"/>
                  <a:gd name="connsiteX3" fmla="*/ 395027 w 400927"/>
                  <a:gd name="connsiteY3" fmla="*/ 260864 h 409003"/>
                  <a:gd name="connsiteX4" fmla="*/ 183481 w 400927"/>
                  <a:gd name="connsiteY4" fmla="*/ 408910 h 409003"/>
                  <a:gd name="connsiteX5" fmla="*/ 5802 w 400927"/>
                  <a:gd name="connsiteY5" fmla="*/ 188897 h 409003"/>
                  <a:gd name="connsiteX0" fmla="*/ 5802 w 400927"/>
                  <a:gd name="connsiteY0" fmla="*/ 188897 h 409003"/>
                  <a:gd name="connsiteX1" fmla="*/ 183481 w 400927"/>
                  <a:gd name="connsiteY1" fmla="*/ 2751 h 409003"/>
                  <a:gd name="connsiteX2" fmla="*/ 347954 w 400927"/>
                  <a:gd name="connsiteY2" fmla="*/ 85146 h 409003"/>
                  <a:gd name="connsiteX3" fmla="*/ 395027 w 400927"/>
                  <a:gd name="connsiteY3" fmla="*/ 260864 h 409003"/>
                  <a:gd name="connsiteX4" fmla="*/ 183481 w 400927"/>
                  <a:gd name="connsiteY4" fmla="*/ 408910 h 409003"/>
                  <a:gd name="connsiteX5" fmla="*/ 5802 w 400927"/>
                  <a:gd name="connsiteY5" fmla="*/ 188897 h 40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927" h="409003">
                    <a:moveTo>
                      <a:pt x="5802" y="188897"/>
                    </a:moveTo>
                    <a:cubicBezTo>
                      <a:pt x="31202" y="70404"/>
                      <a:pt x="126456" y="20043"/>
                      <a:pt x="183481" y="2751"/>
                    </a:cubicBezTo>
                    <a:cubicBezTo>
                      <a:pt x="240506" y="-14541"/>
                      <a:pt x="316930" y="54122"/>
                      <a:pt x="347954" y="85146"/>
                    </a:cubicBezTo>
                    <a:cubicBezTo>
                      <a:pt x="378978" y="116170"/>
                      <a:pt x="415384" y="206903"/>
                      <a:pt x="395027" y="260864"/>
                    </a:cubicBezTo>
                    <a:cubicBezTo>
                      <a:pt x="374670" y="314825"/>
                      <a:pt x="328786" y="412437"/>
                      <a:pt x="183481" y="408910"/>
                    </a:cubicBezTo>
                    <a:cubicBezTo>
                      <a:pt x="38176" y="405383"/>
                      <a:pt x="-19598" y="307390"/>
                      <a:pt x="5802" y="18889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37" name="楕円 15">
                <a:extLst>
                  <a:ext uri="{FF2B5EF4-FFF2-40B4-BE49-F238E27FC236}">
                    <a16:creationId xmlns:a16="http://schemas.microsoft.com/office/drawing/2014/main" id="{04E1AE55-CA0B-5C31-0D1D-55EA1E1AD4D1}"/>
                  </a:ext>
                </a:extLst>
              </p:cNvPr>
              <p:cNvSpPr/>
              <p:nvPr/>
            </p:nvSpPr>
            <p:spPr>
              <a:xfrm rot="20973391">
                <a:off x="2643242" y="3661293"/>
                <a:ext cx="122733" cy="102943"/>
              </a:xfrm>
              <a:custGeom>
                <a:avLst/>
                <a:gdLst>
                  <a:gd name="connsiteX0" fmla="*/ 0 w 372292"/>
                  <a:gd name="connsiteY0" fmla="*/ 186146 h 372292"/>
                  <a:gd name="connsiteX1" fmla="*/ 186146 w 372292"/>
                  <a:gd name="connsiteY1" fmla="*/ 0 h 372292"/>
                  <a:gd name="connsiteX2" fmla="*/ 372292 w 372292"/>
                  <a:gd name="connsiteY2" fmla="*/ 186146 h 372292"/>
                  <a:gd name="connsiteX3" fmla="*/ 186146 w 372292"/>
                  <a:gd name="connsiteY3" fmla="*/ 372292 h 372292"/>
                  <a:gd name="connsiteX4" fmla="*/ 0 w 372292"/>
                  <a:gd name="connsiteY4" fmla="*/ 186146 h 372292"/>
                  <a:gd name="connsiteX0" fmla="*/ 0 w 376804"/>
                  <a:gd name="connsiteY0" fmla="*/ 192888 h 379034"/>
                  <a:gd name="connsiteX1" fmla="*/ 186146 w 376804"/>
                  <a:gd name="connsiteY1" fmla="*/ 6742 h 379034"/>
                  <a:gd name="connsiteX2" fmla="*/ 308286 w 376804"/>
                  <a:gd name="connsiteY2" fmla="*/ 55270 h 379034"/>
                  <a:gd name="connsiteX3" fmla="*/ 372292 w 376804"/>
                  <a:gd name="connsiteY3" fmla="*/ 192888 h 379034"/>
                  <a:gd name="connsiteX4" fmla="*/ 186146 w 376804"/>
                  <a:gd name="connsiteY4" fmla="*/ 379034 h 379034"/>
                  <a:gd name="connsiteX5" fmla="*/ 0 w 376804"/>
                  <a:gd name="connsiteY5" fmla="*/ 192888 h 379034"/>
                  <a:gd name="connsiteX0" fmla="*/ 0 w 401009"/>
                  <a:gd name="connsiteY0" fmla="*/ 192888 h 379321"/>
                  <a:gd name="connsiteX1" fmla="*/ 186146 w 401009"/>
                  <a:gd name="connsiteY1" fmla="*/ 6742 h 379321"/>
                  <a:gd name="connsiteX2" fmla="*/ 308286 w 401009"/>
                  <a:gd name="connsiteY2" fmla="*/ 55270 h 379321"/>
                  <a:gd name="connsiteX3" fmla="*/ 397692 w 401009"/>
                  <a:gd name="connsiteY3" fmla="*/ 230988 h 379321"/>
                  <a:gd name="connsiteX4" fmla="*/ 186146 w 401009"/>
                  <a:gd name="connsiteY4" fmla="*/ 379034 h 379321"/>
                  <a:gd name="connsiteX5" fmla="*/ 0 w 401009"/>
                  <a:gd name="connsiteY5" fmla="*/ 192888 h 379321"/>
                  <a:gd name="connsiteX0" fmla="*/ 0 w 401009"/>
                  <a:gd name="connsiteY0" fmla="*/ 192888 h 380405"/>
                  <a:gd name="connsiteX1" fmla="*/ 186146 w 401009"/>
                  <a:gd name="connsiteY1" fmla="*/ 6742 h 380405"/>
                  <a:gd name="connsiteX2" fmla="*/ 308286 w 401009"/>
                  <a:gd name="connsiteY2" fmla="*/ 55270 h 380405"/>
                  <a:gd name="connsiteX3" fmla="*/ 397692 w 401009"/>
                  <a:gd name="connsiteY3" fmla="*/ 230988 h 380405"/>
                  <a:gd name="connsiteX4" fmla="*/ 186146 w 401009"/>
                  <a:gd name="connsiteY4" fmla="*/ 379034 h 380405"/>
                  <a:gd name="connsiteX5" fmla="*/ 0 w 401009"/>
                  <a:gd name="connsiteY5" fmla="*/ 192888 h 380405"/>
                  <a:gd name="connsiteX0" fmla="*/ 0 w 401009"/>
                  <a:gd name="connsiteY0" fmla="*/ 192888 h 379321"/>
                  <a:gd name="connsiteX1" fmla="*/ 186146 w 401009"/>
                  <a:gd name="connsiteY1" fmla="*/ 6742 h 379321"/>
                  <a:gd name="connsiteX2" fmla="*/ 308286 w 401009"/>
                  <a:gd name="connsiteY2" fmla="*/ 55270 h 379321"/>
                  <a:gd name="connsiteX3" fmla="*/ 397692 w 401009"/>
                  <a:gd name="connsiteY3" fmla="*/ 230988 h 379321"/>
                  <a:gd name="connsiteX4" fmla="*/ 186146 w 401009"/>
                  <a:gd name="connsiteY4" fmla="*/ 379034 h 379321"/>
                  <a:gd name="connsiteX5" fmla="*/ 0 w 401009"/>
                  <a:gd name="connsiteY5" fmla="*/ 192888 h 379321"/>
                  <a:gd name="connsiteX0" fmla="*/ 0 w 401009"/>
                  <a:gd name="connsiteY0" fmla="*/ 224336 h 410769"/>
                  <a:gd name="connsiteX1" fmla="*/ 186146 w 401009"/>
                  <a:gd name="connsiteY1" fmla="*/ 4323 h 410769"/>
                  <a:gd name="connsiteX2" fmla="*/ 308286 w 401009"/>
                  <a:gd name="connsiteY2" fmla="*/ 86718 h 410769"/>
                  <a:gd name="connsiteX3" fmla="*/ 397692 w 401009"/>
                  <a:gd name="connsiteY3" fmla="*/ 262436 h 410769"/>
                  <a:gd name="connsiteX4" fmla="*/ 186146 w 401009"/>
                  <a:gd name="connsiteY4" fmla="*/ 410482 h 410769"/>
                  <a:gd name="connsiteX5" fmla="*/ 0 w 401009"/>
                  <a:gd name="connsiteY5" fmla="*/ 224336 h 410769"/>
                  <a:gd name="connsiteX0" fmla="*/ 0 w 403592"/>
                  <a:gd name="connsiteY0" fmla="*/ 224336 h 410769"/>
                  <a:gd name="connsiteX1" fmla="*/ 186146 w 403592"/>
                  <a:gd name="connsiteY1" fmla="*/ 4323 h 410769"/>
                  <a:gd name="connsiteX2" fmla="*/ 350619 w 403592"/>
                  <a:gd name="connsiteY2" fmla="*/ 86718 h 410769"/>
                  <a:gd name="connsiteX3" fmla="*/ 397692 w 403592"/>
                  <a:gd name="connsiteY3" fmla="*/ 262436 h 410769"/>
                  <a:gd name="connsiteX4" fmla="*/ 186146 w 403592"/>
                  <a:gd name="connsiteY4" fmla="*/ 410482 h 410769"/>
                  <a:gd name="connsiteX5" fmla="*/ 0 w 403592"/>
                  <a:gd name="connsiteY5" fmla="*/ 224336 h 410769"/>
                  <a:gd name="connsiteX0" fmla="*/ 0 w 403592"/>
                  <a:gd name="connsiteY0" fmla="*/ 224336 h 410769"/>
                  <a:gd name="connsiteX1" fmla="*/ 186146 w 403592"/>
                  <a:gd name="connsiteY1" fmla="*/ 4323 h 410769"/>
                  <a:gd name="connsiteX2" fmla="*/ 350619 w 403592"/>
                  <a:gd name="connsiteY2" fmla="*/ 86718 h 410769"/>
                  <a:gd name="connsiteX3" fmla="*/ 397692 w 403592"/>
                  <a:gd name="connsiteY3" fmla="*/ 262436 h 410769"/>
                  <a:gd name="connsiteX4" fmla="*/ 186146 w 403592"/>
                  <a:gd name="connsiteY4" fmla="*/ 410482 h 410769"/>
                  <a:gd name="connsiteX5" fmla="*/ 0 w 403592"/>
                  <a:gd name="connsiteY5" fmla="*/ 224336 h 410769"/>
                  <a:gd name="connsiteX0" fmla="*/ 0 w 395125"/>
                  <a:gd name="connsiteY0" fmla="*/ 188897 h 409847"/>
                  <a:gd name="connsiteX1" fmla="*/ 177679 w 395125"/>
                  <a:gd name="connsiteY1" fmla="*/ 2751 h 409847"/>
                  <a:gd name="connsiteX2" fmla="*/ 342152 w 395125"/>
                  <a:gd name="connsiteY2" fmla="*/ 85146 h 409847"/>
                  <a:gd name="connsiteX3" fmla="*/ 389225 w 395125"/>
                  <a:gd name="connsiteY3" fmla="*/ 260864 h 409847"/>
                  <a:gd name="connsiteX4" fmla="*/ 177679 w 395125"/>
                  <a:gd name="connsiteY4" fmla="*/ 408910 h 409847"/>
                  <a:gd name="connsiteX5" fmla="*/ 0 w 395125"/>
                  <a:gd name="connsiteY5" fmla="*/ 188897 h 409847"/>
                  <a:gd name="connsiteX0" fmla="*/ 3078 w 398203"/>
                  <a:gd name="connsiteY0" fmla="*/ 188897 h 409847"/>
                  <a:gd name="connsiteX1" fmla="*/ 180757 w 398203"/>
                  <a:gd name="connsiteY1" fmla="*/ 2751 h 409847"/>
                  <a:gd name="connsiteX2" fmla="*/ 345230 w 398203"/>
                  <a:gd name="connsiteY2" fmla="*/ 85146 h 409847"/>
                  <a:gd name="connsiteX3" fmla="*/ 392303 w 398203"/>
                  <a:gd name="connsiteY3" fmla="*/ 260864 h 409847"/>
                  <a:gd name="connsiteX4" fmla="*/ 180757 w 398203"/>
                  <a:gd name="connsiteY4" fmla="*/ 408910 h 409847"/>
                  <a:gd name="connsiteX5" fmla="*/ 3078 w 398203"/>
                  <a:gd name="connsiteY5" fmla="*/ 188897 h 409847"/>
                  <a:gd name="connsiteX0" fmla="*/ 5802 w 400927"/>
                  <a:gd name="connsiteY0" fmla="*/ 188897 h 409003"/>
                  <a:gd name="connsiteX1" fmla="*/ 183481 w 400927"/>
                  <a:gd name="connsiteY1" fmla="*/ 2751 h 409003"/>
                  <a:gd name="connsiteX2" fmla="*/ 347954 w 400927"/>
                  <a:gd name="connsiteY2" fmla="*/ 85146 h 409003"/>
                  <a:gd name="connsiteX3" fmla="*/ 395027 w 400927"/>
                  <a:gd name="connsiteY3" fmla="*/ 260864 h 409003"/>
                  <a:gd name="connsiteX4" fmla="*/ 183481 w 400927"/>
                  <a:gd name="connsiteY4" fmla="*/ 408910 h 409003"/>
                  <a:gd name="connsiteX5" fmla="*/ 5802 w 400927"/>
                  <a:gd name="connsiteY5" fmla="*/ 188897 h 409003"/>
                  <a:gd name="connsiteX0" fmla="*/ 5802 w 400927"/>
                  <a:gd name="connsiteY0" fmla="*/ 188897 h 409003"/>
                  <a:gd name="connsiteX1" fmla="*/ 183481 w 400927"/>
                  <a:gd name="connsiteY1" fmla="*/ 2751 h 409003"/>
                  <a:gd name="connsiteX2" fmla="*/ 347954 w 400927"/>
                  <a:gd name="connsiteY2" fmla="*/ 85146 h 409003"/>
                  <a:gd name="connsiteX3" fmla="*/ 395027 w 400927"/>
                  <a:gd name="connsiteY3" fmla="*/ 260864 h 409003"/>
                  <a:gd name="connsiteX4" fmla="*/ 183481 w 400927"/>
                  <a:gd name="connsiteY4" fmla="*/ 408910 h 409003"/>
                  <a:gd name="connsiteX5" fmla="*/ 5802 w 400927"/>
                  <a:gd name="connsiteY5" fmla="*/ 188897 h 40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927" h="409003">
                    <a:moveTo>
                      <a:pt x="5802" y="188897"/>
                    </a:moveTo>
                    <a:cubicBezTo>
                      <a:pt x="31202" y="70404"/>
                      <a:pt x="126456" y="20043"/>
                      <a:pt x="183481" y="2751"/>
                    </a:cubicBezTo>
                    <a:cubicBezTo>
                      <a:pt x="240506" y="-14541"/>
                      <a:pt x="316930" y="54122"/>
                      <a:pt x="347954" y="85146"/>
                    </a:cubicBezTo>
                    <a:cubicBezTo>
                      <a:pt x="378978" y="116170"/>
                      <a:pt x="415384" y="206903"/>
                      <a:pt x="395027" y="260864"/>
                    </a:cubicBezTo>
                    <a:cubicBezTo>
                      <a:pt x="374670" y="314825"/>
                      <a:pt x="328786" y="412437"/>
                      <a:pt x="183481" y="408910"/>
                    </a:cubicBezTo>
                    <a:cubicBezTo>
                      <a:pt x="38176" y="405383"/>
                      <a:pt x="-19598" y="307390"/>
                      <a:pt x="5802" y="188897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38" name="楕円 15">
                <a:extLst>
                  <a:ext uri="{FF2B5EF4-FFF2-40B4-BE49-F238E27FC236}">
                    <a16:creationId xmlns:a16="http://schemas.microsoft.com/office/drawing/2014/main" id="{BB13F4FC-BD74-909F-1289-1B54DB333258}"/>
                  </a:ext>
                </a:extLst>
              </p:cNvPr>
              <p:cNvSpPr/>
              <p:nvPr/>
            </p:nvSpPr>
            <p:spPr>
              <a:xfrm>
                <a:off x="1940031" y="3643353"/>
                <a:ext cx="148617" cy="139778"/>
              </a:xfrm>
              <a:custGeom>
                <a:avLst/>
                <a:gdLst>
                  <a:gd name="connsiteX0" fmla="*/ 0 w 372292"/>
                  <a:gd name="connsiteY0" fmla="*/ 186146 h 372292"/>
                  <a:gd name="connsiteX1" fmla="*/ 186146 w 372292"/>
                  <a:gd name="connsiteY1" fmla="*/ 0 h 372292"/>
                  <a:gd name="connsiteX2" fmla="*/ 372292 w 372292"/>
                  <a:gd name="connsiteY2" fmla="*/ 186146 h 372292"/>
                  <a:gd name="connsiteX3" fmla="*/ 186146 w 372292"/>
                  <a:gd name="connsiteY3" fmla="*/ 372292 h 372292"/>
                  <a:gd name="connsiteX4" fmla="*/ 0 w 372292"/>
                  <a:gd name="connsiteY4" fmla="*/ 186146 h 372292"/>
                  <a:gd name="connsiteX0" fmla="*/ 0 w 376804"/>
                  <a:gd name="connsiteY0" fmla="*/ 192888 h 379034"/>
                  <a:gd name="connsiteX1" fmla="*/ 186146 w 376804"/>
                  <a:gd name="connsiteY1" fmla="*/ 6742 h 379034"/>
                  <a:gd name="connsiteX2" fmla="*/ 308286 w 376804"/>
                  <a:gd name="connsiteY2" fmla="*/ 55270 h 379034"/>
                  <a:gd name="connsiteX3" fmla="*/ 372292 w 376804"/>
                  <a:gd name="connsiteY3" fmla="*/ 192888 h 379034"/>
                  <a:gd name="connsiteX4" fmla="*/ 186146 w 376804"/>
                  <a:gd name="connsiteY4" fmla="*/ 379034 h 379034"/>
                  <a:gd name="connsiteX5" fmla="*/ 0 w 376804"/>
                  <a:gd name="connsiteY5" fmla="*/ 192888 h 379034"/>
                  <a:gd name="connsiteX0" fmla="*/ 0 w 401009"/>
                  <a:gd name="connsiteY0" fmla="*/ 192888 h 379321"/>
                  <a:gd name="connsiteX1" fmla="*/ 186146 w 401009"/>
                  <a:gd name="connsiteY1" fmla="*/ 6742 h 379321"/>
                  <a:gd name="connsiteX2" fmla="*/ 308286 w 401009"/>
                  <a:gd name="connsiteY2" fmla="*/ 55270 h 379321"/>
                  <a:gd name="connsiteX3" fmla="*/ 397692 w 401009"/>
                  <a:gd name="connsiteY3" fmla="*/ 230988 h 379321"/>
                  <a:gd name="connsiteX4" fmla="*/ 186146 w 401009"/>
                  <a:gd name="connsiteY4" fmla="*/ 379034 h 379321"/>
                  <a:gd name="connsiteX5" fmla="*/ 0 w 401009"/>
                  <a:gd name="connsiteY5" fmla="*/ 192888 h 379321"/>
                  <a:gd name="connsiteX0" fmla="*/ 0 w 401009"/>
                  <a:gd name="connsiteY0" fmla="*/ 192888 h 380405"/>
                  <a:gd name="connsiteX1" fmla="*/ 186146 w 401009"/>
                  <a:gd name="connsiteY1" fmla="*/ 6742 h 380405"/>
                  <a:gd name="connsiteX2" fmla="*/ 308286 w 401009"/>
                  <a:gd name="connsiteY2" fmla="*/ 55270 h 380405"/>
                  <a:gd name="connsiteX3" fmla="*/ 397692 w 401009"/>
                  <a:gd name="connsiteY3" fmla="*/ 230988 h 380405"/>
                  <a:gd name="connsiteX4" fmla="*/ 186146 w 401009"/>
                  <a:gd name="connsiteY4" fmla="*/ 379034 h 380405"/>
                  <a:gd name="connsiteX5" fmla="*/ 0 w 401009"/>
                  <a:gd name="connsiteY5" fmla="*/ 192888 h 380405"/>
                  <a:gd name="connsiteX0" fmla="*/ 0 w 401009"/>
                  <a:gd name="connsiteY0" fmla="*/ 192888 h 379321"/>
                  <a:gd name="connsiteX1" fmla="*/ 186146 w 401009"/>
                  <a:gd name="connsiteY1" fmla="*/ 6742 h 379321"/>
                  <a:gd name="connsiteX2" fmla="*/ 308286 w 401009"/>
                  <a:gd name="connsiteY2" fmla="*/ 55270 h 379321"/>
                  <a:gd name="connsiteX3" fmla="*/ 397692 w 401009"/>
                  <a:gd name="connsiteY3" fmla="*/ 230988 h 379321"/>
                  <a:gd name="connsiteX4" fmla="*/ 186146 w 401009"/>
                  <a:gd name="connsiteY4" fmla="*/ 379034 h 379321"/>
                  <a:gd name="connsiteX5" fmla="*/ 0 w 401009"/>
                  <a:gd name="connsiteY5" fmla="*/ 192888 h 379321"/>
                  <a:gd name="connsiteX0" fmla="*/ 0 w 401009"/>
                  <a:gd name="connsiteY0" fmla="*/ 224336 h 410769"/>
                  <a:gd name="connsiteX1" fmla="*/ 186146 w 401009"/>
                  <a:gd name="connsiteY1" fmla="*/ 4323 h 410769"/>
                  <a:gd name="connsiteX2" fmla="*/ 308286 w 401009"/>
                  <a:gd name="connsiteY2" fmla="*/ 86718 h 410769"/>
                  <a:gd name="connsiteX3" fmla="*/ 397692 w 401009"/>
                  <a:gd name="connsiteY3" fmla="*/ 262436 h 410769"/>
                  <a:gd name="connsiteX4" fmla="*/ 186146 w 401009"/>
                  <a:gd name="connsiteY4" fmla="*/ 410482 h 410769"/>
                  <a:gd name="connsiteX5" fmla="*/ 0 w 401009"/>
                  <a:gd name="connsiteY5" fmla="*/ 224336 h 410769"/>
                  <a:gd name="connsiteX0" fmla="*/ 0 w 403592"/>
                  <a:gd name="connsiteY0" fmla="*/ 224336 h 410769"/>
                  <a:gd name="connsiteX1" fmla="*/ 186146 w 403592"/>
                  <a:gd name="connsiteY1" fmla="*/ 4323 h 410769"/>
                  <a:gd name="connsiteX2" fmla="*/ 350619 w 403592"/>
                  <a:gd name="connsiteY2" fmla="*/ 86718 h 410769"/>
                  <a:gd name="connsiteX3" fmla="*/ 397692 w 403592"/>
                  <a:gd name="connsiteY3" fmla="*/ 262436 h 410769"/>
                  <a:gd name="connsiteX4" fmla="*/ 186146 w 403592"/>
                  <a:gd name="connsiteY4" fmla="*/ 410482 h 410769"/>
                  <a:gd name="connsiteX5" fmla="*/ 0 w 403592"/>
                  <a:gd name="connsiteY5" fmla="*/ 224336 h 410769"/>
                  <a:gd name="connsiteX0" fmla="*/ 0 w 403592"/>
                  <a:gd name="connsiteY0" fmla="*/ 224336 h 410769"/>
                  <a:gd name="connsiteX1" fmla="*/ 186146 w 403592"/>
                  <a:gd name="connsiteY1" fmla="*/ 4323 h 410769"/>
                  <a:gd name="connsiteX2" fmla="*/ 350619 w 403592"/>
                  <a:gd name="connsiteY2" fmla="*/ 86718 h 410769"/>
                  <a:gd name="connsiteX3" fmla="*/ 397692 w 403592"/>
                  <a:gd name="connsiteY3" fmla="*/ 262436 h 410769"/>
                  <a:gd name="connsiteX4" fmla="*/ 186146 w 403592"/>
                  <a:gd name="connsiteY4" fmla="*/ 410482 h 410769"/>
                  <a:gd name="connsiteX5" fmla="*/ 0 w 403592"/>
                  <a:gd name="connsiteY5" fmla="*/ 224336 h 410769"/>
                  <a:gd name="connsiteX0" fmla="*/ 0 w 395125"/>
                  <a:gd name="connsiteY0" fmla="*/ 188897 h 409847"/>
                  <a:gd name="connsiteX1" fmla="*/ 177679 w 395125"/>
                  <a:gd name="connsiteY1" fmla="*/ 2751 h 409847"/>
                  <a:gd name="connsiteX2" fmla="*/ 342152 w 395125"/>
                  <a:gd name="connsiteY2" fmla="*/ 85146 h 409847"/>
                  <a:gd name="connsiteX3" fmla="*/ 389225 w 395125"/>
                  <a:gd name="connsiteY3" fmla="*/ 260864 h 409847"/>
                  <a:gd name="connsiteX4" fmla="*/ 177679 w 395125"/>
                  <a:gd name="connsiteY4" fmla="*/ 408910 h 409847"/>
                  <a:gd name="connsiteX5" fmla="*/ 0 w 395125"/>
                  <a:gd name="connsiteY5" fmla="*/ 188897 h 409847"/>
                  <a:gd name="connsiteX0" fmla="*/ 3078 w 398203"/>
                  <a:gd name="connsiteY0" fmla="*/ 188897 h 409847"/>
                  <a:gd name="connsiteX1" fmla="*/ 180757 w 398203"/>
                  <a:gd name="connsiteY1" fmla="*/ 2751 h 409847"/>
                  <a:gd name="connsiteX2" fmla="*/ 345230 w 398203"/>
                  <a:gd name="connsiteY2" fmla="*/ 85146 h 409847"/>
                  <a:gd name="connsiteX3" fmla="*/ 392303 w 398203"/>
                  <a:gd name="connsiteY3" fmla="*/ 260864 h 409847"/>
                  <a:gd name="connsiteX4" fmla="*/ 180757 w 398203"/>
                  <a:gd name="connsiteY4" fmla="*/ 408910 h 409847"/>
                  <a:gd name="connsiteX5" fmla="*/ 3078 w 398203"/>
                  <a:gd name="connsiteY5" fmla="*/ 188897 h 409847"/>
                  <a:gd name="connsiteX0" fmla="*/ 5802 w 400927"/>
                  <a:gd name="connsiteY0" fmla="*/ 188897 h 409003"/>
                  <a:gd name="connsiteX1" fmla="*/ 183481 w 400927"/>
                  <a:gd name="connsiteY1" fmla="*/ 2751 h 409003"/>
                  <a:gd name="connsiteX2" fmla="*/ 347954 w 400927"/>
                  <a:gd name="connsiteY2" fmla="*/ 85146 h 409003"/>
                  <a:gd name="connsiteX3" fmla="*/ 395027 w 400927"/>
                  <a:gd name="connsiteY3" fmla="*/ 260864 h 409003"/>
                  <a:gd name="connsiteX4" fmla="*/ 183481 w 400927"/>
                  <a:gd name="connsiteY4" fmla="*/ 408910 h 409003"/>
                  <a:gd name="connsiteX5" fmla="*/ 5802 w 400927"/>
                  <a:gd name="connsiteY5" fmla="*/ 188897 h 409003"/>
                  <a:gd name="connsiteX0" fmla="*/ 5802 w 400927"/>
                  <a:gd name="connsiteY0" fmla="*/ 188897 h 409003"/>
                  <a:gd name="connsiteX1" fmla="*/ 183481 w 400927"/>
                  <a:gd name="connsiteY1" fmla="*/ 2751 h 409003"/>
                  <a:gd name="connsiteX2" fmla="*/ 347954 w 400927"/>
                  <a:gd name="connsiteY2" fmla="*/ 85146 h 409003"/>
                  <a:gd name="connsiteX3" fmla="*/ 395027 w 400927"/>
                  <a:gd name="connsiteY3" fmla="*/ 260864 h 409003"/>
                  <a:gd name="connsiteX4" fmla="*/ 183481 w 400927"/>
                  <a:gd name="connsiteY4" fmla="*/ 408910 h 409003"/>
                  <a:gd name="connsiteX5" fmla="*/ 5802 w 400927"/>
                  <a:gd name="connsiteY5" fmla="*/ 188897 h 40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927" h="409003">
                    <a:moveTo>
                      <a:pt x="5802" y="188897"/>
                    </a:moveTo>
                    <a:cubicBezTo>
                      <a:pt x="31202" y="70404"/>
                      <a:pt x="126456" y="20043"/>
                      <a:pt x="183481" y="2751"/>
                    </a:cubicBezTo>
                    <a:cubicBezTo>
                      <a:pt x="240506" y="-14541"/>
                      <a:pt x="316930" y="54122"/>
                      <a:pt x="347954" y="85146"/>
                    </a:cubicBezTo>
                    <a:cubicBezTo>
                      <a:pt x="378978" y="116170"/>
                      <a:pt x="415384" y="206903"/>
                      <a:pt x="395027" y="260864"/>
                    </a:cubicBezTo>
                    <a:cubicBezTo>
                      <a:pt x="374670" y="314825"/>
                      <a:pt x="328786" y="412437"/>
                      <a:pt x="183481" y="408910"/>
                    </a:cubicBezTo>
                    <a:cubicBezTo>
                      <a:pt x="38176" y="405383"/>
                      <a:pt x="-19598" y="307390"/>
                      <a:pt x="5802" y="18889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39" name="楕円 16">
                <a:extLst>
                  <a:ext uri="{FF2B5EF4-FFF2-40B4-BE49-F238E27FC236}">
                    <a16:creationId xmlns:a16="http://schemas.microsoft.com/office/drawing/2014/main" id="{758DA194-FD8E-531E-6962-701982837398}"/>
                  </a:ext>
                </a:extLst>
              </p:cNvPr>
              <p:cNvSpPr/>
              <p:nvPr/>
            </p:nvSpPr>
            <p:spPr>
              <a:xfrm>
                <a:off x="1960054" y="3653114"/>
                <a:ext cx="108569" cy="100262"/>
              </a:xfrm>
              <a:custGeom>
                <a:avLst/>
                <a:gdLst>
                  <a:gd name="connsiteX0" fmla="*/ 0 w 372292"/>
                  <a:gd name="connsiteY0" fmla="*/ 186146 h 372292"/>
                  <a:gd name="connsiteX1" fmla="*/ 186146 w 372292"/>
                  <a:gd name="connsiteY1" fmla="*/ 0 h 372292"/>
                  <a:gd name="connsiteX2" fmla="*/ 372292 w 372292"/>
                  <a:gd name="connsiteY2" fmla="*/ 186146 h 372292"/>
                  <a:gd name="connsiteX3" fmla="*/ 186146 w 372292"/>
                  <a:gd name="connsiteY3" fmla="*/ 372292 h 372292"/>
                  <a:gd name="connsiteX4" fmla="*/ 0 w 372292"/>
                  <a:gd name="connsiteY4" fmla="*/ 186146 h 372292"/>
                  <a:gd name="connsiteX0" fmla="*/ 0 w 376531"/>
                  <a:gd name="connsiteY0" fmla="*/ 186146 h 372292"/>
                  <a:gd name="connsiteX1" fmla="*/ 186146 w 376531"/>
                  <a:gd name="connsiteY1" fmla="*/ 0 h 372292"/>
                  <a:gd name="connsiteX2" fmla="*/ 372292 w 376531"/>
                  <a:gd name="connsiteY2" fmla="*/ 186146 h 372292"/>
                  <a:gd name="connsiteX3" fmla="*/ 186146 w 376531"/>
                  <a:gd name="connsiteY3" fmla="*/ 372292 h 372292"/>
                  <a:gd name="connsiteX4" fmla="*/ 0 w 376531"/>
                  <a:gd name="connsiteY4" fmla="*/ 186146 h 372292"/>
                  <a:gd name="connsiteX0" fmla="*/ 54 w 376585"/>
                  <a:gd name="connsiteY0" fmla="*/ 175986 h 362132"/>
                  <a:gd name="connsiteX1" fmla="*/ 201440 w 376585"/>
                  <a:gd name="connsiteY1" fmla="*/ 0 h 362132"/>
                  <a:gd name="connsiteX2" fmla="*/ 372346 w 376585"/>
                  <a:gd name="connsiteY2" fmla="*/ 175986 h 362132"/>
                  <a:gd name="connsiteX3" fmla="*/ 186200 w 376585"/>
                  <a:gd name="connsiteY3" fmla="*/ 362132 h 362132"/>
                  <a:gd name="connsiteX4" fmla="*/ 54 w 376585"/>
                  <a:gd name="connsiteY4" fmla="*/ 175986 h 362132"/>
                  <a:gd name="connsiteX0" fmla="*/ 0 w 376531"/>
                  <a:gd name="connsiteY0" fmla="*/ 175986 h 362132"/>
                  <a:gd name="connsiteX1" fmla="*/ 186146 w 376531"/>
                  <a:gd name="connsiteY1" fmla="*/ 0 h 362132"/>
                  <a:gd name="connsiteX2" fmla="*/ 372292 w 376531"/>
                  <a:gd name="connsiteY2" fmla="*/ 175986 h 362132"/>
                  <a:gd name="connsiteX3" fmla="*/ 186146 w 376531"/>
                  <a:gd name="connsiteY3" fmla="*/ 362132 h 362132"/>
                  <a:gd name="connsiteX4" fmla="*/ 0 w 376531"/>
                  <a:gd name="connsiteY4" fmla="*/ 175986 h 362132"/>
                  <a:gd name="connsiteX0" fmla="*/ 0 w 378145"/>
                  <a:gd name="connsiteY0" fmla="*/ 175986 h 362671"/>
                  <a:gd name="connsiteX1" fmla="*/ 186146 w 378145"/>
                  <a:gd name="connsiteY1" fmla="*/ 0 h 362671"/>
                  <a:gd name="connsiteX2" fmla="*/ 372292 w 378145"/>
                  <a:gd name="connsiteY2" fmla="*/ 175986 h 362671"/>
                  <a:gd name="connsiteX3" fmla="*/ 186146 w 378145"/>
                  <a:gd name="connsiteY3" fmla="*/ 362132 h 362671"/>
                  <a:gd name="connsiteX4" fmla="*/ 0 w 378145"/>
                  <a:gd name="connsiteY4" fmla="*/ 175986 h 362671"/>
                  <a:gd name="connsiteX0" fmla="*/ 0 w 376686"/>
                  <a:gd name="connsiteY0" fmla="*/ 175986 h 362424"/>
                  <a:gd name="connsiteX1" fmla="*/ 186146 w 376686"/>
                  <a:gd name="connsiteY1" fmla="*/ 0 h 362424"/>
                  <a:gd name="connsiteX2" fmla="*/ 372292 w 376686"/>
                  <a:gd name="connsiteY2" fmla="*/ 175986 h 362424"/>
                  <a:gd name="connsiteX3" fmla="*/ 186146 w 376686"/>
                  <a:gd name="connsiteY3" fmla="*/ 362132 h 362424"/>
                  <a:gd name="connsiteX4" fmla="*/ 0 w 376686"/>
                  <a:gd name="connsiteY4" fmla="*/ 175986 h 36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686" h="362424">
                    <a:moveTo>
                      <a:pt x="0" y="175986"/>
                    </a:moveTo>
                    <a:cubicBezTo>
                      <a:pt x="0" y="115631"/>
                      <a:pt x="83340" y="0"/>
                      <a:pt x="186146" y="0"/>
                    </a:cubicBezTo>
                    <a:cubicBezTo>
                      <a:pt x="288952" y="0"/>
                      <a:pt x="372292" y="73180"/>
                      <a:pt x="372292" y="175986"/>
                    </a:cubicBezTo>
                    <a:cubicBezTo>
                      <a:pt x="399724" y="306224"/>
                      <a:pt x="294032" y="367212"/>
                      <a:pt x="186146" y="362132"/>
                    </a:cubicBezTo>
                    <a:cubicBezTo>
                      <a:pt x="78260" y="357052"/>
                      <a:pt x="0" y="236341"/>
                      <a:pt x="0" y="175986"/>
                    </a:cubicBezTo>
                    <a:close/>
                  </a:path>
                </a:pathLst>
              </a:custGeom>
              <a:solidFill>
                <a:schemeClr val="tx1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40" name="円弧 2">
                <a:extLst>
                  <a:ext uri="{FF2B5EF4-FFF2-40B4-BE49-F238E27FC236}">
                    <a16:creationId xmlns:a16="http://schemas.microsoft.com/office/drawing/2014/main" id="{9D74872E-95DC-17DC-66B0-E8B78DCF0F56}"/>
                  </a:ext>
                </a:extLst>
              </p:cNvPr>
              <p:cNvSpPr/>
              <p:nvPr/>
            </p:nvSpPr>
            <p:spPr>
              <a:xfrm rot="9343382">
                <a:off x="2182741" y="3660610"/>
                <a:ext cx="296403" cy="171551"/>
              </a:xfrm>
              <a:custGeom>
                <a:avLst/>
                <a:gdLst>
                  <a:gd name="connsiteX0" fmla="*/ 496514 w 993029"/>
                  <a:gd name="connsiteY0" fmla="*/ 0 h 575998"/>
                  <a:gd name="connsiteX1" fmla="*/ 761951 w 993029"/>
                  <a:gd name="connsiteY1" fmla="*/ 44609 h 575998"/>
                  <a:gd name="connsiteX2" fmla="*/ 987559 w 993029"/>
                  <a:gd name="connsiteY2" fmla="*/ 330632 h 575998"/>
                  <a:gd name="connsiteX3" fmla="*/ 496515 w 993029"/>
                  <a:gd name="connsiteY3" fmla="*/ 287999 h 575998"/>
                  <a:gd name="connsiteX4" fmla="*/ 496514 w 993029"/>
                  <a:gd name="connsiteY4" fmla="*/ 0 h 575998"/>
                  <a:gd name="connsiteX0" fmla="*/ 496514 w 993029"/>
                  <a:gd name="connsiteY0" fmla="*/ 0 h 575998"/>
                  <a:gd name="connsiteX1" fmla="*/ 761951 w 993029"/>
                  <a:gd name="connsiteY1" fmla="*/ 44609 h 575998"/>
                  <a:gd name="connsiteX2" fmla="*/ 987559 w 993029"/>
                  <a:gd name="connsiteY2" fmla="*/ 330632 h 575998"/>
                  <a:gd name="connsiteX0" fmla="*/ 0 w 596613"/>
                  <a:gd name="connsiteY0" fmla="*/ 0 h 337899"/>
                  <a:gd name="connsiteX1" fmla="*/ 265437 w 596613"/>
                  <a:gd name="connsiteY1" fmla="*/ 44609 h 337899"/>
                  <a:gd name="connsiteX2" fmla="*/ 491045 w 596613"/>
                  <a:gd name="connsiteY2" fmla="*/ 330632 h 337899"/>
                  <a:gd name="connsiteX3" fmla="*/ 1 w 596613"/>
                  <a:gd name="connsiteY3" fmla="*/ 287999 h 337899"/>
                  <a:gd name="connsiteX4" fmla="*/ 0 w 596613"/>
                  <a:gd name="connsiteY4" fmla="*/ 0 h 337899"/>
                  <a:gd name="connsiteX0" fmla="*/ 0 w 596613"/>
                  <a:gd name="connsiteY0" fmla="*/ 0 h 337899"/>
                  <a:gd name="connsiteX1" fmla="*/ 265437 w 596613"/>
                  <a:gd name="connsiteY1" fmla="*/ 44609 h 337899"/>
                  <a:gd name="connsiteX2" fmla="*/ 593650 w 596613"/>
                  <a:gd name="connsiteY2" fmla="*/ 337899 h 337899"/>
                  <a:gd name="connsiteX0" fmla="*/ 99059 w 695672"/>
                  <a:gd name="connsiteY0" fmla="*/ 89262 h 427161"/>
                  <a:gd name="connsiteX1" fmla="*/ 364496 w 695672"/>
                  <a:gd name="connsiteY1" fmla="*/ 133871 h 427161"/>
                  <a:gd name="connsiteX2" fmla="*/ 590104 w 695672"/>
                  <a:gd name="connsiteY2" fmla="*/ 419894 h 427161"/>
                  <a:gd name="connsiteX3" fmla="*/ 99060 w 695672"/>
                  <a:gd name="connsiteY3" fmla="*/ 377261 h 427161"/>
                  <a:gd name="connsiteX4" fmla="*/ 99059 w 695672"/>
                  <a:gd name="connsiteY4" fmla="*/ 89262 h 427161"/>
                  <a:gd name="connsiteX0" fmla="*/ 0 w 695672"/>
                  <a:gd name="connsiteY0" fmla="*/ 0 h 427161"/>
                  <a:gd name="connsiteX1" fmla="*/ 364496 w 695672"/>
                  <a:gd name="connsiteY1" fmla="*/ 133871 h 427161"/>
                  <a:gd name="connsiteX2" fmla="*/ 692709 w 695672"/>
                  <a:gd name="connsiteY2" fmla="*/ 427161 h 427161"/>
                  <a:gd name="connsiteX0" fmla="*/ 99059 w 695916"/>
                  <a:gd name="connsiteY0" fmla="*/ 89262 h 427161"/>
                  <a:gd name="connsiteX1" fmla="*/ 364496 w 695916"/>
                  <a:gd name="connsiteY1" fmla="*/ 133871 h 427161"/>
                  <a:gd name="connsiteX2" fmla="*/ 590104 w 695916"/>
                  <a:gd name="connsiteY2" fmla="*/ 419894 h 427161"/>
                  <a:gd name="connsiteX3" fmla="*/ 99060 w 695916"/>
                  <a:gd name="connsiteY3" fmla="*/ 377261 h 427161"/>
                  <a:gd name="connsiteX4" fmla="*/ 99059 w 695916"/>
                  <a:gd name="connsiteY4" fmla="*/ 89262 h 427161"/>
                  <a:gd name="connsiteX0" fmla="*/ 0 w 695916"/>
                  <a:gd name="connsiteY0" fmla="*/ 0 h 427161"/>
                  <a:gd name="connsiteX1" fmla="*/ 381205 w 695916"/>
                  <a:gd name="connsiteY1" fmla="*/ 96825 h 427161"/>
                  <a:gd name="connsiteX2" fmla="*/ 692709 w 695916"/>
                  <a:gd name="connsiteY2" fmla="*/ 427161 h 427161"/>
                  <a:gd name="connsiteX0" fmla="*/ 99787 w 696644"/>
                  <a:gd name="connsiteY0" fmla="*/ 50580 h 388479"/>
                  <a:gd name="connsiteX1" fmla="*/ 365224 w 696644"/>
                  <a:gd name="connsiteY1" fmla="*/ 95189 h 388479"/>
                  <a:gd name="connsiteX2" fmla="*/ 590832 w 696644"/>
                  <a:gd name="connsiteY2" fmla="*/ 381212 h 388479"/>
                  <a:gd name="connsiteX3" fmla="*/ 99788 w 696644"/>
                  <a:gd name="connsiteY3" fmla="*/ 338579 h 388479"/>
                  <a:gd name="connsiteX4" fmla="*/ 99787 w 696644"/>
                  <a:gd name="connsiteY4" fmla="*/ 50580 h 388479"/>
                  <a:gd name="connsiteX0" fmla="*/ 0 w 696644"/>
                  <a:gd name="connsiteY0" fmla="*/ 0 h 388479"/>
                  <a:gd name="connsiteX1" fmla="*/ 381933 w 696644"/>
                  <a:gd name="connsiteY1" fmla="*/ 58143 h 388479"/>
                  <a:gd name="connsiteX2" fmla="*/ 693437 w 696644"/>
                  <a:gd name="connsiteY2" fmla="*/ 388479 h 38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6644" h="388479" stroke="0" extrusionOk="0">
                    <a:moveTo>
                      <a:pt x="99787" y="50580"/>
                    </a:moveTo>
                    <a:cubicBezTo>
                      <a:pt x="193761" y="50580"/>
                      <a:pt x="285806" y="66049"/>
                      <a:pt x="365224" y="95189"/>
                    </a:cubicBezTo>
                    <a:cubicBezTo>
                      <a:pt x="531470" y="156189"/>
                      <a:pt x="619952" y="268366"/>
                      <a:pt x="590832" y="381212"/>
                    </a:cubicBezTo>
                    <a:lnTo>
                      <a:pt x="99788" y="338579"/>
                    </a:lnTo>
                    <a:cubicBezTo>
                      <a:pt x="99788" y="242579"/>
                      <a:pt x="99787" y="146580"/>
                      <a:pt x="99787" y="50580"/>
                    </a:cubicBezTo>
                    <a:close/>
                  </a:path>
                  <a:path w="696644" h="388479" fill="none">
                    <a:moveTo>
                      <a:pt x="0" y="0"/>
                    </a:moveTo>
                    <a:cubicBezTo>
                      <a:pt x="93974" y="0"/>
                      <a:pt x="302515" y="29003"/>
                      <a:pt x="381933" y="58143"/>
                    </a:cubicBezTo>
                    <a:cubicBezTo>
                      <a:pt x="548179" y="119143"/>
                      <a:pt x="722557" y="275633"/>
                      <a:pt x="693437" y="38847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41" name="楕円 3440">
                <a:extLst>
                  <a:ext uri="{FF2B5EF4-FFF2-40B4-BE49-F238E27FC236}">
                    <a16:creationId xmlns:a16="http://schemas.microsoft.com/office/drawing/2014/main" id="{63451985-4E52-4CCB-1EA6-DFD8285E4714}"/>
                  </a:ext>
                </a:extLst>
              </p:cNvPr>
              <p:cNvSpPr/>
              <p:nvPr/>
            </p:nvSpPr>
            <p:spPr>
              <a:xfrm>
                <a:off x="1783072" y="3845898"/>
                <a:ext cx="126069" cy="130847"/>
              </a:xfrm>
              <a:prstGeom prst="ellipse">
                <a:avLst/>
              </a:prstGeom>
              <a:solidFill>
                <a:srgbClr val="FC34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42" name="楕円 3441">
                <a:extLst>
                  <a:ext uri="{FF2B5EF4-FFF2-40B4-BE49-F238E27FC236}">
                    <a16:creationId xmlns:a16="http://schemas.microsoft.com/office/drawing/2014/main" id="{961F164C-4749-AD7C-6266-48AC2667891F}"/>
                  </a:ext>
                </a:extLst>
              </p:cNvPr>
              <p:cNvSpPr/>
              <p:nvPr/>
            </p:nvSpPr>
            <p:spPr>
              <a:xfrm>
                <a:off x="2759927" y="3863257"/>
                <a:ext cx="126069" cy="130847"/>
              </a:xfrm>
              <a:prstGeom prst="ellipse">
                <a:avLst/>
              </a:prstGeom>
              <a:solidFill>
                <a:srgbClr val="FC34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43" name="正方形/長方形 3442">
                <a:extLst>
                  <a:ext uri="{FF2B5EF4-FFF2-40B4-BE49-F238E27FC236}">
                    <a16:creationId xmlns:a16="http://schemas.microsoft.com/office/drawing/2014/main" id="{566924BA-9551-2DEB-643D-655DE79C5C9D}"/>
                  </a:ext>
                </a:extLst>
              </p:cNvPr>
              <p:cNvSpPr/>
              <p:nvPr/>
            </p:nvSpPr>
            <p:spPr>
              <a:xfrm>
                <a:off x="2090507" y="2813700"/>
                <a:ext cx="1082302" cy="2127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400" b="1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いたばし</a:t>
                </a:r>
              </a:p>
            </p:txBody>
          </p:sp>
          <p:grpSp>
            <p:nvGrpSpPr>
              <p:cNvPr id="3444" name="グループ化 3443">
                <a:extLst>
                  <a:ext uri="{FF2B5EF4-FFF2-40B4-BE49-F238E27FC236}">
                    <a16:creationId xmlns:a16="http://schemas.microsoft.com/office/drawing/2014/main" id="{56AEF526-B089-81E9-9BE5-98F26FD9CF50}"/>
                  </a:ext>
                </a:extLst>
              </p:cNvPr>
              <p:cNvGrpSpPr/>
              <p:nvPr/>
            </p:nvGrpSpPr>
            <p:grpSpPr>
              <a:xfrm>
                <a:off x="2941636" y="1964821"/>
                <a:ext cx="1360023" cy="1084758"/>
                <a:chOff x="4915330" y="2930583"/>
                <a:chExt cx="1360023" cy="1084758"/>
              </a:xfrm>
            </p:grpSpPr>
            <p:sp>
              <p:nvSpPr>
                <p:cNvPr id="3445" name="フリーフォーム 46">
                  <a:extLst>
                    <a:ext uri="{FF2B5EF4-FFF2-40B4-BE49-F238E27FC236}">
                      <a16:creationId xmlns:a16="http://schemas.microsoft.com/office/drawing/2014/main" id="{B4C46102-8B70-3EE6-7083-EEE9E8F1C502}"/>
                    </a:ext>
                  </a:extLst>
                </p:cNvPr>
                <p:cNvSpPr/>
                <p:nvPr/>
              </p:nvSpPr>
              <p:spPr>
                <a:xfrm rot="20253185">
                  <a:off x="5456367" y="3846720"/>
                  <a:ext cx="8988" cy="126817"/>
                </a:xfrm>
                <a:custGeom>
                  <a:avLst/>
                  <a:gdLst>
                    <a:gd name="connsiteX0" fmla="*/ 0 w 81280"/>
                    <a:gd name="connsiteY0" fmla="*/ 0 h 907932"/>
                    <a:gd name="connsiteX1" fmla="*/ 10160 w 81280"/>
                    <a:gd name="connsiteY1" fmla="*/ 213360 h 907932"/>
                    <a:gd name="connsiteX2" fmla="*/ 15240 w 81280"/>
                    <a:gd name="connsiteY2" fmla="*/ 416560 h 907932"/>
                    <a:gd name="connsiteX3" fmla="*/ 25400 w 81280"/>
                    <a:gd name="connsiteY3" fmla="*/ 497840 h 907932"/>
                    <a:gd name="connsiteX4" fmla="*/ 30480 w 81280"/>
                    <a:gd name="connsiteY4" fmla="*/ 518160 h 907932"/>
                    <a:gd name="connsiteX5" fmla="*/ 45720 w 81280"/>
                    <a:gd name="connsiteY5" fmla="*/ 579120 h 907932"/>
                    <a:gd name="connsiteX6" fmla="*/ 55880 w 81280"/>
                    <a:gd name="connsiteY6" fmla="*/ 762000 h 907932"/>
                    <a:gd name="connsiteX7" fmla="*/ 71120 w 81280"/>
                    <a:gd name="connsiteY7" fmla="*/ 802640 h 907932"/>
                    <a:gd name="connsiteX8" fmla="*/ 76200 w 81280"/>
                    <a:gd name="connsiteY8" fmla="*/ 828040 h 907932"/>
                    <a:gd name="connsiteX9" fmla="*/ 81280 w 81280"/>
                    <a:gd name="connsiteY9" fmla="*/ 843280 h 907932"/>
                    <a:gd name="connsiteX10" fmla="*/ 71120 w 81280"/>
                    <a:gd name="connsiteY10" fmla="*/ 894080 h 907932"/>
                    <a:gd name="connsiteX0" fmla="*/ 0 w 76200"/>
                    <a:gd name="connsiteY0" fmla="*/ 0 h 894080"/>
                    <a:gd name="connsiteX1" fmla="*/ 10160 w 76200"/>
                    <a:gd name="connsiteY1" fmla="*/ 213360 h 894080"/>
                    <a:gd name="connsiteX2" fmla="*/ 15240 w 76200"/>
                    <a:gd name="connsiteY2" fmla="*/ 416560 h 894080"/>
                    <a:gd name="connsiteX3" fmla="*/ 25400 w 76200"/>
                    <a:gd name="connsiteY3" fmla="*/ 497840 h 894080"/>
                    <a:gd name="connsiteX4" fmla="*/ 30480 w 76200"/>
                    <a:gd name="connsiteY4" fmla="*/ 518160 h 894080"/>
                    <a:gd name="connsiteX5" fmla="*/ 45720 w 76200"/>
                    <a:gd name="connsiteY5" fmla="*/ 579120 h 894080"/>
                    <a:gd name="connsiteX6" fmla="*/ 55880 w 76200"/>
                    <a:gd name="connsiteY6" fmla="*/ 762000 h 894080"/>
                    <a:gd name="connsiteX7" fmla="*/ 71120 w 76200"/>
                    <a:gd name="connsiteY7" fmla="*/ 802640 h 894080"/>
                    <a:gd name="connsiteX8" fmla="*/ 76200 w 76200"/>
                    <a:gd name="connsiteY8" fmla="*/ 828040 h 894080"/>
                    <a:gd name="connsiteX9" fmla="*/ 71120 w 76200"/>
                    <a:gd name="connsiteY9" fmla="*/ 894080 h 894080"/>
                    <a:gd name="connsiteX0" fmla="*/ 0 w 72248"/>
                    <a:gd name="connsiteY0" fmla="*/ 0 h 894080"/>
                    <a:gd name="connsiteX1" fmla="*/ 10160 w 72248"/>
                    <a:gd name="connsiteY1" fmla="*/ 213360 h 894080"/>
                    <a:gd name="connsiteX2" fmla="*/ 15240 w 72248"/>
                    <a:gd name="connsiteY2" fmla="*/ 416560 h 894080"/>
                    <a:gd name="connsiteX3" fmla="*/ 25400 w 72248"/>
                    <a:gd name="connsiteY3" fmla="*/ 497840 h 894080"/>
                    <a:gd name="connsiteX4" fmla="*/ 30480 w 72248"/>
                    <a:gd name="connsiteY4" fmla="*/ 518160 h 894080"/>
                    <a:gd name="connsiteX5" fmla="*/ 45720 w 72248"/>
                    <a:gd name="connsiteY5" fmla="*/ 579120 h 894080"/>
                    <a:gd name="connsiteX6" fmla="*/ 55880 w 72248"/>
                    <a:gd name="connsiteY6" fmla="*/ 762000 h 894080"/>
                    <a:gd name="connsiteX7" fmla="*/ 71120 w 72248"/>
                    <a:gd name="connsiteY7" fmla="*/ 802640 h 894080"/>
                    <a:gd name="connsiteX8" fmla="*/ 71120 w 72248"/>
                    <a:gd name="connsiteY8" fmla="*/ 894080 h 894080"/>
                    <a:gd name="connsiteX0" fmla="*/ 0 w 71120"/>
                    <a:gd name="connsiteY0" fmla="*/ 0 h 894080"/>
                    <a:gd name="connsiteX1" fmla="*/ 10160 w 71120"/>
                    <a:gd name="connsiteY1" fmla="*/ 213360 h 894080"/>
                    <a:gd name="connsiteX2" fmla="*/ 15240 w 71120"/>
                    <a:gd name="connsiteY2" fmla="*/ 416560 h 894080"/>
                    <a:gd name="connsiteX3" fmla="*/ 25400 w 71120"/>
                    <a:gd name="connsiteY3" fmla="*/ 497840 h 894080"/>
                    <a:gd name="connsiteX4" fmla="*/ 30480 w 71120"/>
                    <a:gd name="connsiteY4" fmla="*/ 518160 h 894080"/>
                    <a:gd name="connsiteX5" fmla="*/ 45720 w 71120"/>
                    <a:gd name="connsiteY5" fmla="*/ 579120 h 894080"/>
                    <a:gd name="connsiteX6" fmla="*/ 55880 w 71120"/>
                    <a:gd name="connsiteY6" fmla="*/ 762000 h 894080"/>
                    <a:gd name="connsiteX7" fmla="*/ 71120 w 71120"/>
                    <a:gd name="connsiteY7" fmla="*/ 894080 h 894080"/>
                    <a:gd name="connsiteX0" fmla="*/ 0 w 71120"/>
                    <a:gd name="connsiteY0" fmla="*/ 0 h 894080"/>
                    <a:gd name="connsiteX1" fmla="*/ 10160 w 71120"/>
                    <a:gd name="connsiteY1" fmla="*/ 213360 h 894080"/>
                    <a:gd name="connsiteX2" fmla="*/ 15240 w 71120"/>
                    <a:gd name="connsiteY2" fmla="*/ 416560 h 894080"/>
                    <a:gd name="connsiteX3" fmla="*/ 25400 w 71120"/>
                    <a:gd name="connsiteY3" fmla="*/ 497840 h 894080"/>
                    <a:gd name="connsiteX4" fmla="*/ 45720 w 71120"/>
                    <a:gd name="connsiteY4" fmla="*/ 579120 h 894080"/>
                    <a:gd name="connsiteX5" fmla="*/ 55880 w 71120"/>
                    <a:gd name="connsiteY5" fmla="*/ 762000 h 894080"/>
                    <a:gd name="connsiteX6" fmla="*/ 71120 w 71120"/>
                    <a:gd name="connsiteY6" fmla="*/ 894080 h 894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120" h="894080">
                      <a:moveTo>
                        <a:pt x="0" y="0"/>
                      </a:moveTo>
                      <a:cubicBezTo>
                        <a:pt x="3387" y="71120"/>
                        <a:pt x="7557" y="142207"/>
                        <a:pt x="10160" y="213360"/>
                      </a:cubicBezTo>
                      <a:cubicBezTo>
                        <a:pt x="12637" y="281069"/>
                        <a:pt x="12532" y="348860"/>
                        <a:pt x="15240" y="416560"/>
                      </a:cubicBezTo>
                      <a:cubicBezTo>
                        <a:pt x="16115" y="438446"/>
                        <a:pt x="20320" y="470747"/>
                        <a:pt x="25400" y="497840"/>
                      </a:cubicBezTo>
                      <a:cubicBezTo>
                        <a:pt x="30480" y="524933"/>
                        <a:pt x="40640" y="535093"/>
                        <a:pt x="45720" y="579120"/>
                      </a:cubicBezTo>
                      <a:cubicBezTo>
                        <a:pt x="47056" y="613860"/>
                        <a:pt x="51647" y="709507"/>
                        <a:pt x="55880" y="762000"/>
                      </a:cubicBezTo>
                      <a:cubicBezTo>
                        <a:pt x="60113" y="814493"/>
                        <a:pt x="67945" y="866563"/>
                        <a:pt x="71120" y="89408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6" name="二等辺三角形 3">
                  <a:extLst>
                    <a:ext uri="{FF2B5EF4-FFF2-40B4-BE49-F238E27FC236}">
                      <a16:creationId xmlns:a16="http://schemas.microsoft.com/office/drawing/2014/main" id="{7AF0C504-5A11-EFDD-9F2D-34367551065E}"/>
                    </a:ext>
                  </a:extLst>
                </p:cNvPr>
                <p:cNvSpPr/>
                <p:nvPr/>
              </p:nvSpPr>
              <p:spPr>
                <a:xfrm rot="21090885">
                  <a:off x="5220322" y="3219364"/>
                  <a:ext cx="741416" cy="659400"/>
                </a:xfrm>
                <a:custGeom>
                  <a:avLst/>
                  <a:gdLst>
                    <a:gd name="connsiteX0" fmla="*/ 0 w 4343025"/>
                    <a:gd name="connsiteY0" fmla="*/ 3743987 h 3743987"/>
                    <a:gd name="connsiteX1" fmla="*/ 2171513 w 4343025"/>
                    <a:gd name="connsiteY1" fmla="*/ 0 h 3743987"/>
                    <a:gd name="connsiteX2" fmla="*/ 4343025 w 4343025"/>
                    <a:gd name="connsiteY2" fmla="*/ 3743987 h 3743987"/>
                    <a:gd name="connsiteX3" fmla="*/ 0 w 4343025"/>
                    <a:gd name="connsiteY3" fmla="*/ 3743987 h 3743987"/>
                    <a:gd name="connsiteX0" fmla="*/ 0 w 4343025"/>
                    <a:gd name="connsiteY0" fmla="*/ 3746384 h 3746384"/>
                    <a:gd name="connsiteX1" fmla="*/ 2171513 w 4343025"/>
                    <a:gd name="connsiteY1" fmla="*/ 2397 h 3746384"/>
                    <a:gd name="connsiteX2" fmla="*/ 4343025 w 4343025"/>
                    <a:gd name="connsiteY2" fmla="*/ 3746384 h 3746384"/>
                    <a:gd name="connsiteX3" fmla="*/ 0 w 4343025"/>
                    <a:gd name="connsiteY3" fmla="*/ 3746384 h 3746384"/>
                    <a:gd name="connsiteX0" fmla="*/ 0 w 4343025"/>
                    <a:gd name="connsiteY0" fmla="*/ 3746384 h 3746384"/>
                    <a:gd name="connsiteX1" fmla="*/ 2171513 w 4343025"/>
                    <a:gd name="connsiteY1" fmla="*/ 2397 h 3746384"/>
                    <a:gd name="connsiteX2" fmla="*/ 4343025 w 4343025"/>
                    <a:gd name="connsiteY2" fmla="*/ 3746384 h 3746384"/>
                    <a:gd name="connsiteX3" fmla="*/ 0 w 4343025"/>
                    <a:gd name="connsiteY3" fmla="*/ 3746384 h 3746384"/>
                    <a:gd name="connsiteX0" fmla="*/ 0 w 4343025"/>
                    <a:gd name="connsiteY0" fmla="*/ 3743987 h 3743987"/>
                    <a:gd name="connsiteX1" fmla="*/ 2171513 w 4343025"/>
                    <a:gd name="connsiteY1" fmla="*/ 0 h 3743987"/>
                    <a:gd name="connsiteX2" fmla="*/ 4343025 w 4343025"/>
                    <a:gd name="connsiteY2" fmla="*/ 3743987 h 3743987"/>
                    <a:gd name="connsiteX3" fmla="*/ 0 w 4343025"/>
                    <a:gd name="connsiteY3" fmla="*/ 3743987 h 3743987"/>
                    <a:gd name="connsiteX0" fmla="*/ 0 w 4343025"/>
                    <a:gd name="connsiteY0" fmla="*/ 3743987 h 3743987"/>
                    <a:gd name="connsiteX1" fmla="*/ 2171513 w 4343025"/>
                    <a:gd name="connsiteY1" fmla="*/ 0 h 3743987"/>
                    <a:gd name="connsiteX2" fmla="*/ 4343025 w 4343025"/>
                    <a:gd name="connsiteY2" fmla="*/ 3743987 h 3743987"/>
                    <a:gd name="connsiteX3" fmla="*/ 0 w 4343025"/>
                    <a:gd name="connsiteY3" fmla="*/ 3743987 h 3743987"/>
                    <a:gd name="connsiteX0" fmla="*/ 3270 w 4346295"/>
                    <a:gd name="connsiteY0" fmla="*/ 3743987 h 3977986"/>
                    <a:gd name="connsiteX1" fmla="*/ 2174783 w 4346295"/>
                    <a:gd name="connsiteY1" fmla="*/ 0 h 3977986"/>
                    <a:gd name="connsiteX2" fmla="*/ 4346295 w 4346295"/>
                    <a:gd name="connsiteY2" fmla="*/ 3743987 h 3977986"/>
                    <a:gd name="connsiteX3" fmla="*/ 3270 w 4346295"/>
                    <a:gd name="connsiteY3" fmla="*/ 3743987 h 3977986"/>
                    <a:gd name="connsiteX0" fmla="*/ 3270 w 4346295"/>
                    <a:gd name="connsiteY0" fmla="*/ 3743987 h 3977986"/>
                    <a:gd name="connsiteX1" fmla="*/ 2174783 w 4346295"/>
                    <a:gd name="connsiteY1" fmla="*/ 0 h 3977986"/>
                    <a:gd name="connsiteX2" fmla="*/ 4346295 w 4346295"/>
                    <a:gd name="connsiteY2" fmla="*/ 3743987 h 3977986"/>
                    <a:gd name="connsiteX3" fmla="*/ 3270 w 4346295"/>
                    <a:gd name="connsiteY3" fmla="*/ 3743987 h 3977986"/>
                    <a:gd name="connsiteX0" fmla="*/ 3486 w 4346511"/>
                    <a:gd name="connsiteY0" fmla="*/ 3743987 h 4078089"/>
                    <a:gd name="connsiteX1" fmla="*/ 2174999 w 4346511"/>
                    <a:gd name="connsiteY1" fmla="*/ 0 h 4078089"/>
                    <a:gd name="connsiteX2" fmla="*/ 4346511 w 4346511"/>
                    <a:gd name="connsiteY2" fmla="*/ 3743987 h 4078089"/>
                    <a:gd name="connsiteX3" fmla="*/ 3486 w 4346511"/>
                    <a:gd name="connsiteY3" fmla="*/ 3743987 h 4078089"/>
                    <a:gd name="connsiteX0" fmla="*/ 2467 w 4345492"/>
                    <a:gd name="connsiteY0" fmla="*/ 3743987 h 4087221"/>
                    <a:gd name="connsiteX1" fmla="*/ 2173980 w 4345492"/>
                    <a:gd name="connsiteY1" fmla="*/ 0 h 4087221"/>
                    <a:gd name="connsiteX2" fmla="*/ 4345492 w 4345492"/>
                    <a:gd name="connsiteY2" fmla="*/ 3743987 h 4087221"/>
                    <a:gd name="connsiteX3" fmla="*/ 2467 w 4345492"/>
                    <a:gd name="connsiteY3" fmla="*/ 3743987 h 4087221"/>
                    <a:gd name="connsiteX0" fmla="*/ 2214 w 4345523"/>
                    <a:gd name="connsiteY0" fmla="*/ 3743987 h 4151833"/>
                    <a:gd name="connsiteX1" fmla="*/ 2173727 w 4345523"/>
                    <a:gd name="connsiteY1" fmla="*/ 0 h 4151833"/>
                    <a:gd name="connsiteX2" fmla="*/ 4345239 w 4345523"/>
                    <a:gd name="connsiteY2" fmla="*/ 3743987 h 4151833"/>
                    <a:gd name="connsiteX3" fmla="*/ 2214 w 4345523"/>
                    <a:gd name="connsiteY3" fmla="*/ 3743987 h 4151833"/>
                    <a:gd name="connsiteX0" fmla="*/ 1854 w 5231850"/>
                    <a:gd name="connsiteY0" fmla="*/ 3238821 h 3981701"/>
                    <a:gd name="connsiteX1" fmla="*/ 3060100 w 5231850"/>
                    <a:gd name="connsiteY1" fmla="*/ 0 h 3981701"/>
                    <a:gd name="connsiteX2" fmla="*/ 5231612 w 5231850"/>
                    <a:gd name="connsiteY2" fmla="*/ 3743987 h 3981701"/>
                    <a:gd name="connsiteX3" fmla="*/ 1854 w 5231850"/>
                    <a:gd name="connsiteY3" fmla="*/ 3238821 h 3981701"/>
                    <a:gd name="connsiteX0" fmla="*/ 2130 w 4524779"/>
                    <a:gd name="connsiteY0" fmla="*/ 3289506 h 3993144"/>
                    <a:gd name="connsiteX1" fmla="*/ 2352994 w 4524779"/>
                    <a:gd name="connsiteY1" fmla="*/ 0 h 3993144"/>
                    <a:gd name="connsiteX2" fmla="*/ 4524506 w 4524779"/>
                    <a:gd name="connsiteY2" fmla="*/ 3743987 h 3993144"/>
                    <a:gd name="connsiteX3" fmla="*/ 2130 w 4524779"/>
                    <a:gd name="connsiteY3" fmla="*/ 3289506 h 3993144"/>
                    <a:gd name="connsiteX0" fmla="*/ 1995 w 4846047"/>
                    <a:gd name="connsiteY0" fmla="*/ 3167938 h 3967173"/>
                    <a:gd name="connsiteX1" fmla="*/ 2674279 w 4846047"/>
                    <a:gd name="connsiteY1" fmla="*/ 0 h 3967173"/>
                    <a:gd name="connsiteX2" fmla="*/ 4845791 w 4846047"/>
                    <a:gd name="connsiteY2" fmla="*/ 3743987 h 3967173"/>
                    <a:gd name="connsiteX3" fmla="*/ 1995 w 4846047"/>
                    <a:gd name="connsiteY3" fmla="*/ 3167938 h 3967173"/>
                    <a:gd name="connsiteX0" fmla="*/ 2006 w 4819593"/>
                    <a:gd name="connsiteY0" fmla="*/ 3282428 h 3991489"/>
                    <a:gd name="connsiteX1" fmla="*/ 2647824 w 4819593"/>
                    <a:gd name="connsiteY1" fmla="*/ 0 h 3991489"/>
                    <a:gd name="connsiteX2" fmla="*/ 4819336 w 4819593"/>
                    <a:gd name="connsiteY2" fmla="*/ 3743987 h 3991489"/>
                    <a:gd name="connsiteX3" fmla="*/ 2006 w 4819593"/>
                    <a:gd name="connsiteY3" fmla="*/ 3282428 h 3991489"/>
                    <a:gd name="connsiteX0" fmla="*/ 2118 w 4552293"/>
                    <a:gd name="connsiteY0" fmla="*/ 3201956 h 3973943"/>
                    <a:gd name="connsiteX1" fmla="*/ 2380509 w 4552293"/>
                    <a:gd name="connsiteY1" fmla="*/ 0 h 3973943"/>
                    <a:gd name="connsiteX2" fmla="*/ 4552021 w 4552293"/>
                    <a:gd name="connsiteY2" fmla="*/ 3743987 h 3973943"/>
                    <a:gd name="connsiteX3" fmla="*/ 2118 w 4552293"/>
                    <a:gd name="connsiteY3" fmla="*/ 3201956 h 3973943"/>
                    <a:gd name="connsiteX0" fmla="*/ 2288 w 4194928"/>
                    <a:gd name="connsiteY0" fmla="*/ 3201956 h 3813664"/>
                    <a:gd name="connsiteX1" fmla="*/ 2380679 w 4194928"/>
                    <a:gd name="connsiteY1" fmla="*/ 0 h 3813664"/>
                    <a:gd name="connsiteX2" fmla="*/ 4194634 w 4194928"/>
                    <a:gd name="connsiteY2" fmla="*/ 3532060 h 3813664"/>
                    <a:gd name="connsiteX3" fmla="*/ 2288 w 4194928"/>
                    <a:gd name="connsiteY3" fmla="*/ 3201956 h 3813664"/>
                    <a:gd name="connsiteX0" fmla="*/ 2222 w 4328967"/>
                    <a:gd name="connsiteY0" fmla="*/ 3201956 h 3791306"/>
                    <a:gd name="connsiteX1" fmla="*/ 2380613 w 4328967"/>
                    <a:gd name="connsiteY1" fmla="*/ 0 h 3791306"/>
                    <a:gd name="connsiteX2" fmla="*/ 4328682 w 4328967"/>
                    <a:gd name="connsiteY2" fmla="*/ 3500281 h 3791306"/>
                    <a:gd name="connsiteX3" fmla="*/ 2222 w 4328967"/>
                    <a:gd name="connsiteY3" fmla="*/ 3201956 h 3791306"/>
                    <a:gd name="connsiteX0" fmla="*/ 2202 w 4370430"/>
                    <a:gd name="connsiteY0" fmla="*/ 3201956 h 3778240"/>
                    <a:gd name="connsiteX1" fmla="*/ 2380593 w 4370430"/>
                    <a:gd name="connsiteY1" fmla="*/ 0 h 3778240"/>
                    <a:gd name="connsiteX2" fmla="*/ 4370147 w 4370430"/>
                    <a:gd name="connsiteY2" fmla="*/ 3481365 h 3778240"/>
                    <a:gd name="connsiteX3" fmla="*/ 2202 w 4370430"/>
                    <a:gd name="connsiteY3" fmla="*/ 3201956 h 3778240"/>
                    <a:gd name="connsiteX0" fmla="*/ 0 w 4368255"/>
                    <a:gd name="connsiteY0" fmla="*/ 3201956 h 3894647"/>
                    <a:gd name="connsiteX1" fmla="*/ 2378391 w 4368255"/>
                    <a:gd name="connsiteY1" fmla="*/ 0 h 3894647"/>
                    <a:gd name="connsiteX2" fmla="*/ 4367945 w 4368255"/>
                    <a:gd name="connsiteY2" fmla="*/ 3481365 h 3894647"/>
                    <a:gd name="connsiteX3" fmla="*/ 0 w 4368255"/>
                    <a:gd name="connsiteY3" fmla="*/ 3201956 h 3894647"/>
                    <a:gd name="connsiteX0" fmla="*/ 101992 w 4470247"/>
                    <a:gd name="connsiteY0" fmla="*/ 3201956 h 3894647"/>
                    <a:gd name="connsiteX1" fmla="*/ 2480383 w 4470247"/>
                    <a:gd name="connsiteY1" fmla="*/ 0 h 3894647"/>
                    <a:gd name="connsiteX2" fmla="*/ 4469937 w 4470247"/>
                    <a:gd name="connsiteY2" fmla="*/ 3481365 h 3894647"/>
                    <a:gd name="connsiteX3" fmla="*/ 101992 w 4470247"/>
                    <a:gd name="connsiteY3" fmla="*/ 3201956 h 3894647"/>
                    <a:gd name="connsiteX0" fmla="*/ 101992 w 4479684"/>
                    <a:gd name="connsiteY0" fmla="*/ 3201956 h 3938873"/>
                    <a:gd name="connsiteX1" fmla="*/ 2480383 w 4479684"/>
                    <a:gd name="connsiteY1" fmla="*/ 0 h 3938873"/>
                    <a:gd name="connsiteX2" fmla="*/ 4469937 w 4479684"/>
                    <a:gd name="connsiteY2" fmla="*/ 3481365 h 3938873"/>
                    <a:gd name="connsiteX3" fmla="*/ 101992 w 4479684"/>
                    <a:gd name="connsiteY3" fmla="*/ 3201956 h 3938873"/>
                    <a:gd name="connsiteX0" fmla="*/ 101992 w 4530243"/>
                    <a:gd name="connsiteY0" fmla="*/ 3201956 h 3938873"/>
                    <a:gd name="connsiteX1" fmla="*/ 2480383 w 4530243"/>
                    <a:gd name="connsiteY1" fmla="*/ 0 h 3938873"/>
                    <a:gd name="connsiteX2" fmla="*/ 4469937 w 4530243"/>
                    <a:gd name="connsiteY2" fmla="*/ 3481365 h 3938873"/>
                    <a:gd name="connsiteX3" fmla="*/ 101992 w 4530243"/>
                    <a:gd name="connsiteY3" fmla="*/ 3201956 h 3938873"/>
                    <a:gd name="connsiteX0" fmla="*/ 101992 w 4530243"/>
                    <a:gd name="connsiteY0" fmla="*/ 3201956 h 3952056"/>
                    <a:gd name="connsiteX1" fmla="*/ 2480383 w 4530243"/>
                    <a:gd name="connsiteY1" fmla="*/ 0 h 3952056"/>
                    <a:gd name="connsiteX2" fmla="*/ 4469937 w 4530243"/>
                    <a:gd name="connsiteY2" fmla="*/ 3481365 h 3952056"/>
                    <a:gd name="connsiteX3" fmla="*/ 101992 w 4530243"/>
                    <a:gd name="connsiteY3" fmla="*/ 3201956 h 3952056"/>
                    <a:gd name="connsiteX0" fmla="*/ 101992 w 4530243"/>
                    <a:gd name="connsiteY0" fmla="*/ 3201956 h 3945252"/>
                    <a:gd name="connsiteX1" fmla="*/ 2480383 w 4530243"/>
                    <a:gd name="connsiteY1" fmla="*/ 0 h 3945252"/>
                    <a:gd name="connsiteX2" fmla="*/ 4469937 w 4530243"/>
                    <a:gd name="connsiteY2" fmla="*/ 3481365 h 3945252"/>
                    <a:gd name="connsiteX3" fmla="*/ 101992 w 4530243"/>
                    <a:gd name="connsiteY3" fmla="*/ 3201956 h 3945252"/>
                    <a:gd name="connsiteX0" fmla="*/ 101992 w 4530243"/>
                    <a:gd name="connsiteY0" fmla="*/ 3201956 h 3929107"/>
                    <a:gd name="connsiteX1" fmla="*/ 2480383 w 4530243"/>
                    <a:gd name="connsiteY1" fmla="*/ 0 h 3929107"/>
                    <a:gd name="connsiteX2" fmla="*/ 4469937 w 4530243"/>
                    <a:gd name="connsiteY2" fmla="*/ 3481365 h 3929107"/>
                    <a:gd name="connsiteX3" fmla="*/ 101992 w 4530243"/>
                    <a:gd name="connsiteY3" fmla="*/ 3201956 h 3929107"/>
                    <a:gd name="connsiteX0" fmla="*/ 101992 w 4682681"/>
                    <a:gd name="connsiteY0" fmla="*/ 3201956 h 3882871"/>
                    <a:gd name="connsiteX1" fmla="*/ 2480383 w 4682681"/>
                    <a:gd name="connsiteY1" fmla="*/ 0 h 3882871"/>
                    <a:gd name="connsiteX2" fmla="*/ 4627021 w 4682681"/>
                    <a:gd name="connsiteY2" fmla="*/ 3397642 h 3882871"/>
                    <a:gd name="connsiteX3" fmla="*/ 101992 w 4682681"/>
                    <a:gd name="connsiteY3" fmla="*/ 3201956 h 3882871"/>
                    <a:gd name="connsiteX0" fmla="*/ 101992 w 4633748"/>
                    <a:gd name="connsiteY0" fmla="*/ 3201956 h 3888676"/>
                    <a:gd name="connsiteX1" fmla="*/ 2480383 w 4633748"/>
                    <a:gd name="connsiteY1" fmla="*/ 0 h 3888676"/>
                    <a:gd name="connsiteX2" fmla="*/ 4576678 w 4633748"/>
                    <a:gd name="connsiteY2" fmla="*/ 3408502 h 3888676"/>
                    <a:gd name="connsiteX3" fmla="*/ 101992 w 4633748"/>
                    <a:gd name="connsiteY3" fmla="*/ 3201956 h 3888676"/>
                    <a:gd name="connsiteX0" fmla="*/ 98882 w 4714009"/>
                    <a:gd name="connsiteY0" fmla="*/ 3231331 h 3902481"/>
                    <a:gd name="connsiteX1" fmla="*/ 2560644 w 4714009"/>
                    <a:gd name="connsiteY1" fmla="*/ 0 h 3902481"/>
                    <a:gd name="connsiteX2" fmla="*/ 4656939 w 4714009"/>
                    <a:gd name="connsiteY2" fmla="*/ 3408502 h 3902481"/>
                    <a:gd name="connsiteX3" fmla="*/ 98882 w 4714009"/>
                    <a:gd name="connsiteY3" fmla="*/ 3231331 h 3902481"/>
                    <a:gd name="connsiteX0" fmla="*/ 26937 w 4642064"/>
                    <a:gd name="connsiteY0" fmla="*/ 3231331 h 3902481"/>
                    <a:gd name="connsiteX1" fmla="*/ 2488699 w 4642064"/>
                    <a:gd name="connsiteY1" fmla="*/ 0 h 3902481"/>
                    <a:gd name="connsiteX2" fmla="*/ 4584994 w 4642064"/>
                    <a:gd name="connsiteY2" fmla="*/ 3408502 h 3902481"/>
                    <a:gd name="connsiteX3" fmla="*/ 26937 w 4642064"/>
                    <a:gd name="connsiteY3" fmla="*/ 3231331 h 3902481"/>
                    <a:gd name="connsiteX0" fmla="*/ 26937 w 4642064"/>
                    <a:gd name="connsiteY0" fmla="*/ 3231331 h 3835437"/>
                    <a:gd name="connsiteX1" fmla="*/ 2488699 w 4642064"/>
                    <a:gd name="connsiteY1" fmla="*/ 0 h 3835437"/>
                    <a:gd name="connsiteX2" fmla="*/ 4584994 w 4642064"/>
                    <a:gd name="connsiteY2" fmla="*/ 3408502 h 3835437"/>
                    <a:gd name="connsiteX3" fmla="*/ 26937 w 4642064"/>
                    <a:gd name="connsiteY3" fmla="*/ 3231331 h 3835437"/>
                    <a:gd name="connsiteX0" fmla="*/ 26937 w 4642064"/>
                    <a:gd name="connsiteY0" fmla="*/ 3231331 h 3817999"/>
                    <a:gd name="connsiteX1" fmla="*/ 2488699 w 4642064"/>
                    <a:gd name="connsiteY1" fmla="*/ 0 h 3817999"/>
                    <a:gd name="connsiteX2" fmla="*/ 4584994 w 4642064"/>
                    <a:gd name="connsiteY2" fmla="*/ 3408502 h 3817999"/>
                    <a:gd name="connsiteX3" fmla="*/ 26937 w 4642064"/>
                    <a:gd name="connsiteY3" fmla="*/ 3231331 h 3817999"/>
                    <a:gd name="connsiteX0" fmla="*/ 32399 w 4281969"/>
                    <a:gd name="connsiteY0" fmla="*/ 3136115 h 3779477"/>
                    <a:gd name="connsiteX1" fmla="*/ 2128604 w 4281969"/>
                    <a:gd name="connsiteY1" fmla="*/ 0 h 3779477"/>
                    <a:gd name="connsiteX2" fmla="*/ 4224899 w 4281969"/>
                    <a:gd name="connsiteY2" fmla="*/ 3408502 h 3779477"/>
                    <a:gd name="connsiteX3" fmla="*/ 32399 w 4281969"/>
                    <a:gd name="connsiteY3" fmla="*/ 3136115 h 3779477"/>
                    <a:gd name="connsiteX0" fmla="*/ 30028 w 4422074"/>
                    <a:gd name="connsiteY0" fmla="*/ 3006522 h 3734607"/>
                    <a:gd name="connsiteX1" fmla="*/ 2268709 w 4422074"/>
                    <a:gd name="connsiteY1" fmla="*/ 0 h 3734607"/>
                    <a:gd name="connsiteX2" fmla="*/ 4365004 w 4422074"/>
                    <a:gd name="connsiteY2" fmla="*/ 3408502 h 3734607"/>
                    <a:gd name="connsiteX3" fmla="*/ 30028 w 4422074"/>
                    <a:gd name="connsiteY3" fmla="*/ 3006522 h 3734607"/>
                    <a:gd name="connsiteX0" fmla="*/ 30028 w 4115495"/>
                    <a:gd name="connsiteY0" fmla="*/ 3006522 h 3655044"/>
                    <a:gd name="connsiteX1" fmla="*/ 2268709 w 4115495"/>
                    <a:gd name="connsiteY1" fmla="*/ 0 h 3655044"/>
                    <a:gd name="connsiteX2" fmla="*/ 4047626 w 4115495"/>
                    <a:gd name="connsiteY2" fmla="*/ 3287189 h 3655044"/>
                    <a:gd name="connsiteX3" fmla="*/ 30028 w 4115495"/>
                    <a:gd name="connsiteY3" fmla="*/ 3006522 h 3655044"/>
                    <a:gd name="connsiteX0" fmla="*/ 30028 w 4159194"/>
                    <a:gd name="connsiteY0" fmla="*/ 3006522 h 3655044"/>
                    <a:gd name="connsiteX1" fmla="*/ 2268709 w 4159194"/>
                    <a:gd name="connsiteY1" fmla="*/ 0 h 3655044"/>
                    <a:gd name="connsiteX2" fmla="*/ 4047626 w 4159194"/>
                    <a:gd name="connsiteY2" fmla="*/ 3287189 h 3655044"/>
                    <a:gd name="connsiteX3" fmla="*/ 30028 w 4159194"/>
                    <a:gd name="connsiteY3" fmla="*/ 3006522 h 3655044"/>
                    <a:gd name="connsiteX0" fmla="*/ 29142 w 4158308"/>
                    <a:gd name="connsiteY0" fmla="*/ 3006522 h 3655044"/>
                    <a:gd name="connsiteX1" fmla="*/ 2267823 w 4158308"/>
                    <a:gd name="connsiteY1" fmla="*/ 0 h 3655044"/>
                    <a:gd name="connsiteX2" fmla="*/ 4046740 w 4158308"/>
                    <a:gd name="connsiteY2" fmla="*/ 3287189 h 3655044"/>
                    <a:gd name="connsiteX3" fmla="*/ 29142 w 4158308"/>
                    <a:gd name="connsiteY3" fmla="*/ 3006522 h 3655044"/>
                    <a:gd name="connsiteX0" fmla="*/ 130030 w 4259196"/>
                    <a:gd name="connsiteY0" fmla="*/ 3115470 h 3763992"/>
                    <a:gd name="connsiteX1" fmla="*/ 1108016 w 4259196"/>
                    <a:gd name="connsiteY1" fmla="*/ 1000516 h 3763992"/>
                    <a:gd name="connsiteX2" fmla="*/ 2368711 w 4259196"/>
                    <a:gd name="connsiteY2" fmla="*/ 108948 h 3763992"/>
                    <a:gd name="connsiteX3" fmla="*/ 4147628 w 4259196"/>
                    <a:gd name="connsiteY3" fmla="*/ 3396137 h 3763992"/>
                    <a:gd name="connsiteX4" fmla="*/ 130030 w 4259196"/>
                    <a:gd name="connsiteY4" fmla="*/ 3115470 h 3763992"/>
                    <a:gd name="connsiteX0" fmla="*/ 130030 w 4353245"/>
                    <a:gd name="connsiteY0" fmla="*/ 3012911 h 3661433"/>
                    <a:gd name="connsiteX1" fmla="*/ 1108016 w 4353245"/>
                    <a:gd name="connsiteY1" fmla="*/ 897957 h 3661433"/>
                    <a:gd name="connsiteX2" fmla="*/ 2368711 w 4353245"/>
                    <a:gd name="connsiteY2" fmla="*/ 6389 h 3661433"/>
                    <a:gd name="connsiteX3" fmla="*/ 3624201 w 4353245"/>
                    <a:gd name="connsiteY3" fmla="*/ 1294304 h 3661433"/>
                    <a:gd name="connsiteX4" fmla="*/ 4147628 w 4353245"/>
                    <a:gd name="connsiteY4" fmla="*/ 3293578 h 3661433"/>
                    <a:gd name="connsiteX5" fmla="*/ 130030 w 4353245"/>
                    <a:gd name="connsiteY5" fmla="*/ 3012911 h 3661433"/>
                    <a:gd name="connsiteX0" fmla="*/ 130030 w 4224283"/>
                    <a:gd name="connsiteY0" fmla="*/ 3012911 h 3673094"/>
                    <a:gd name="connsiteX1" fmla="*/ 1108016 w 4224283"/>
                    <a:gd name="connsiteY1" fmla="*/ 897957 h 3673094"/>
                    <a:gd name="connsiteX2" fmla="*/ 2368711 w 4224283"/>
                    <a:gd name="connsiteY2" fmla="*/ 6389 h 3673094"/>
                    <a:gd name="connsiteX3" fmla="*/ 3624201 w 4224283"/>
                    <a:gd name="connsiteY3" fmla="*/ 1294304 h 3673094"/>
                    <a:gd name="connsiteX4" fmla="*/ 4147628 w 4224283"/>
                    <a:gd name="connsiteY4" fmla="*/ 3293578 h 3673094"/>
                    <a:gd name="connsiteX5" fmla="*/ 2020634 w 4224283"/>
                    <a:gd name="connsiteY5" fmla="*/ 3654347 h 3673094"/>
                    <a:gd name="connsiteX6" fmla="*/ 130030 w 4224283"/>
                    <a:gd name="connsiteY6" fmla="*/ 3012911 h 3673094"/>
                    <a:gd name="connsiteX0" fmla="*/ 130977 w 4225230"/>
                    <a:gd name="connsiteY0" fmla="*/ 3013492 h 3673675"/>
                    <a:gd name="connsiteX1" fmla="*/ 1097996 w 4225230"/>
                    <a:gd name="connsiteY1" fmla="*/ 854619 h 3673675"/>
                    <a:gd name="connsiteX2" fmla="*/ 2369658 w 4225230"/>
                    <a:gd name="connsiteY2" fmla="*/ 6970 h 3673675"/>
                    <a:gd name="connsiteX3" fmla="*/ 3625148 w 4225230"/>
                    <a:gd name="connsiteY3" fmla="*/ 1294885 h 3673675"/>
                    <a:gd name="connsiteX4" fmla="*/ 4148575 w 4225230"/>
                    <a:gd name="connsiteY4" fmla="*/ 3294159 h 3673675"/>
                    <a:gd name="connsiteX5" fmla="*/ 2021581 w 4225230"/>
                    <a:gd name="connsiteY5" fmla="*/ 3654928 h 3673675"/>
                    <a:gd name="connsiteX6" fmla="*/ 130977 w 4225230"/>
                    <a:gd name="connsiteY6" fmla="*/ 3013492 h 3673675"/>
                    <a:gd name="connsiteX0" fmla="*/ 130977 w 4225230"/>
                    <a:gd name="connsiteY0" fmla="*/ 3013492 h 3673675"/>
                    <a:gd name="connsiteX1" fmla="*/ 1097996 w 4225230"/>
                    <a:gd name="connsiteY1" fmla="*/ 854619 h 3673675"/>
                    <a:gd name="connsiteX2" fmla="*/ 2369658 w 4225230"/>
                    <a:gd name="connsiteY2" fmla="*/ 6970 h 3673675"/>
                    <a:gd name="connsiteX3" fmla="*/ 3625148 w 4225230"/>
                    <a:gd name="connsiteY3" fmla="*/ 1294885 h 3673675"/>
                    <a:gd name="connsiteX4" fmla="*/ 4148575 w 4225230"/>
                    <a:gd name="connsiteY4" fmla="*/ 3294159 h 3673675"/>
                    <a:gd name="connsiteX5" fmla="*/ 2021581 w 4225230"/>
                    <a:gd name="connsiteY5" fmla="*/ 3654928 h 3673675"/>
                    <a:gd name="connsiteX6" fmla="*/ 130977 w 4225230"/>
                    <a:gd name="connsiteY6" fmla="*/ 3013492 h 3673675"/>
                    <a:gd name="connsiteX0" fmla="*/ 139151 w 4144727"/>
                    <a:gd name="connsiteY0" fmla="*/ 3009293 h 3673675"/>
                    <a:gd name="connsiteX1" fmla="*/ 1017493 w 4144727"/>
                    <a:gd name="connsiteY1" fmla="*/ 854619 h 3673675"/>
                    <a:gd name="connsiteX2" fmla="*/ 2289155 w 4144727"/>
                    <a:gd name="connsiteY2" fmla="*/ 6970 h 3673675"/>
                    <a:gd name="connsiteX3" fmla="*/ 3544645 w 4144727"/>
                    <a:gd name="connsiteY3" fmla="*/ 1294885 h 3673675"/>
                    <a:gd name="connsiteX4" fmla="*/ 4068072 w 4144727"/>
                    <a:gd name="connsiteY4" fmla="*/ 3294159 h 3673675"/>
                    <a:gd name="connsiteX5" fmla="*/ 1941078 w 4144727"/>
                    <a:gd name="connsiteY5" fmla="*/ 3654928 h 3673675"/>
                    <a:gd name="connsiteX6" fmla="*/ 139151 w 4144727"/>
                    <a:gd name="connsiteY6" fmla="*/ 3009293 h 3673675"/>
                    <a:gd name="connsiteX0" fmla="*/ 139151 w 4144727"/>
                    <a:gd name="connsiteY0" fmla="*/ 3009293 h 3794702"/>
                    <a:gd name="connsiteX1" fmla="*/ 1017493 w 4144727"/>
                    <a:gd name="connsiteY1" fmla="*/ 854619 h 3794702"/>
                    <a:gd name="connsiteX2" fmla="*/ 2289155 w 4144727"/>
                    <a:gd name="connsiteY2" fmla="*/ 6970 h 3794702"/>
                    <a:gd name="connsiteX3" fmla="*/ 3544645 w 4144727"/>
                    <a:gd name="connsiteY3" fmla="*/ 1294885 h 3794702"/>
                    <a:gd name="connsiteX4" fmla="*/ 4068072 w 4144727"/>
                    <a:gd name="connsiteY4" fmla="*/ 3294159 h 3794702"/>
                    <a:gd name="connsiteX5" fmla="*/ 1982847 w 4144727"/>
                    <a:gd name="connsiteY5" fmla="*/ 3786266 h 3794702"/>
                    <a:gd name="connsiteX6" fmla="*/ 139151 w 4144727"/>
                    <a:gd name="connsiteY6" fmla="*/ 3009293 h 3794702"/>
                    <a:gd name="connsiteX0" fmla="*/ 139151 w 4096962"/>
                    <a:gd name="connsiteY0" fmla="*/ 3009293 h 3910955"/>
                    <a:gd name="connsiteX1" fmla="*/ 1017493 w 4096962"/>
                    <a:gd name="connsiteY1" fmla="*/ 854619 h 3910955"/>
                    <a:gd name="connsiteX2" fmla="*/ 2289155 w 4096962"/>
                    <a:gd name="connsiteY2" fmla="*/ 6970 h 3910955"/>
                    <a:gd name="connsiteX3" fmla="*/ 3544645 w 4096962"/>
                    <a:gd name="connsiteY3" fmla="*/ 1294885 h 3910955"/>
                    <a:gd name="connsiteX4" fmla="*/ 4068072 w 4096962"/>
                    <a:gd name="connsiteY4" fmla="*/ 3294159 h 3910955"/>
                    <a:gd name="connsiteX5" fmla="*/ 2750931 w 4096962"/>
                    <a:gd name="connsiteY5" fmla="*/ 3865436 h 3910955"/>
                    <a:gd name="connsiteX6" fmla="*/ 1982847 w 4096962"/>
                    <a:gd name="connsiteY6" fmla="*/ 3786266 h 3910955"/>
                    <a:gd name="connsiteX7" fmla="*/ 139151 w 4096962"/>
                    <a:gd name="connsiteY7" fmla="*/ 3009293 h 3910955"/>
                    <a:gd name="connsiteX0" fmla="*/ 139151 w 4096962"/>
                    <a:gd name="connsiteY0" fmla="*/ 3009293 h 3865436"/>
                    <a:gd name="connsiteX1" fmla="*/ 1017493 w 4096962"/>
                    <a:gd name="connsiteY1" fmla="*/ 854619 h 3865436"/>
                    <a:gd name="connsiteX2" fmla="*/ 2289155 w 4096962"/>
                    <a:gd name="connsiteY2" fmla="*/ 6970 h 3865436"/>
                    <a:gd name="connsiteX3" fmla="*/ 3544645 w 4096962"/>
                    <a:gd name="connsiteY3" fmla="*/ 1294885 h 3865436"/>
                    <a:gd name="connsiteX4" fmla="*/ 4068072 w 4096962"/>
                    <a:gd name="connsiteY4" fmla="*/ 3294159 h 3865436"/>
                    <a:gd name="connsiteX5" fmla="*/ 2750931 w 4096962"/>
                    <a:gd name="connsiteY5" fmla="*/ 3865436 h 3865436"/>
                    <a:gd name="connsiteX6" fmla="*/ 1982847 w 4096962"/>
                    <a:gd name="connsiteY6" fmla="*/ 3786266 h 3865436"/>
                    <a:gd name="connsiteX7" fmla="*/ 139151 w 4096962"/>
                    <a:gd name="connsiteY7" fmla="*/ 3009293 h 3865436"/>
                    <a:gd name="connsiteX0" fmla="*/ 139151 w 4096962"/>
                    <a:gd name="connsiteY0" fmla="*/ 3009293 h 3907881"/>
                    <a:gd name="connsiteX1" fmla="*/ 1017493 w 4096962"/>
                    <a:gd name="connsiteY1" fmla="*/ 854619 h 3907881"/>
                    <a:gd name="connsiteX2" fmla="*/ 2289155 w 4096962"/>
                    <a:gd name="connsiteY2" fmla="*/ 6970 h 3907881"/>
                    <a:gd name="connsiteX3" fmla="*/ 3544645 w 4096962"/>
                    <a:gd name="connsiteY3" fmla="*/ 1294885 h 3907881"/>
                    <a:gd name="connsiteX4" fmla="*/ 4068072 w 4096962"/>
                    <a:gd name="connsiteY4" fmla="*/ 3294159 h 3907881"/>
                    <a:gd name="connsiteX5" fmla="*/ 2750931 w 4096962"/>
                    <a:gd name="connsiteY5" fmla="*/ 3865436 h 3907881"/>
                    <a:gd name="connsiteX6" fmla="*/ 1692731 w 4096962"/>
                    <a:gd name="connsiteY6" fmla="*/ 3853328 h 3907881"/>
                    <a:gd name="connsiteX7" fmla="*/ 139151 w 4096962"/>
                    <a:gd name="connsiteY7" fmla="*/ 3009293 h 3907881"/>
                    <a:gd name="connsiteX0" fmla="*/ 139151 w 4096962"/>
                    <a:gd name="connsiteY0" fmla="*/ 3009293 h 3907881"/>
                    <a:gd name="connsiteX1" fmla="*/ 1017493 w 4096962"/>
                    <a:gd name="connsiteY1" fmla="*/ 854619 h 3907881"/>
                    <a:gd name="connsiteX2" fmla="*/ 2289155 w 4096962"/>
                    <a:gd name="connsiteY2" fmla="*/ 6970 h 3907881"/>
                    <a:gd name="connsiteX3" fmla="*/ 3544645 w 4096962"/>
                    <a:gd name="connsiteY3" fmla="*/ 1294885 h 3907881"/>
                    <a:gd name="connsiteX4" fmla="*/ 4068072 w 4096962"/>
                    <a:gd name="connsiteY4" fmla="*/ 3294159 h 3907881"/>
                    <a:gd name="connsiteX5" fmla="*/ 2750931 w 4096962"/>
                    <a:gd name="connsiteY5" fmla="*/ 3865436 h 3907881"/>
                    <a:gd name="connsiteX6" fmla="*/ 1692731 w 4096962"/>
                    <a:gd name="connsiteY6" fmla="*/ 3853328 h 3907881"/>
                    <a:gd name="connsiteX7" fmla="*/ 139151 w 4096962"/>
                    <a:gd name="connsiteY7" fmla="*/ 3009293 h 3907881"/>
                    <a:gd name="connsiteX0" fmla="*/ 139151 w 4096962"/>
                    <a:gd name="connsiteY0" fmla="*/ 3009293 h 3926307"/>
                    <a:gd name="connsiteX1" fmla="*/ 1017493 w 4096962"/>
                    <a:gd name="connsiteY1" fmla="*/ 854619 h 3926307"/>
                    <a:gd name="connsiteX2" fmla="*/ 2289155 w 4096962"/>
                    <a:gd name="connsiteY2" fmla="*/ 6970 h 3926307"/>
                    <a:gd name="connsiteX3" fmla="*/ 3544645 w 4096962"/>
                    <a:gd name="connsiteY3" fmla="*/ 1294885 h 3926307"/>
                    <a:gd name="connsiteX4" fmla="*/ 4068072 w 4096962"/>
                    <a:gd name="connsiteY4" fmla="*/ 3294159 h 3926307"/>
                    <a:gd name="connsiteX5" fmla="*/ 2647038 w 4096962"/>
                    <a:gd name="connsiteY5" fmla="*/ 3923680 h 3926307"/>
                    <a:gd name="connsiteX6" fmla="*/ 1692731 w 4096962"/>
                    <a:gd name="connsiteY6" fmla="*/ 3853328 h 3926307"/>
                    <a:gd name="connsiteX7" fmla="*/ 139151 w 4096962"/>
                    <a:gd name="connsiteY7" fmla="*/ 3009293 h 3926307"/>
                    <a:gd name="connsiteX0" fmla="*/ 139151 w 4096962"/>
                    <a:gd name="connsiteY0" fmla="*/ 3009293 h 3917199"/>
                    <a:gd name="connsiteX1" fmla="*/ 1017493 w 4096962"/>
                    <a:gd name="connsiteY1" fmla="*/ 854619 h 3917199"/>
                    <a:gd name="connsiteX2" fmla="*/ 2289155 w 4096962"/>
                    <a:gd name="connsiteY2" fmla="*/ 6970 h 3917199"/>
                    <a:gd name="connsiteX3" fmla="*/ 3544645 w 4096962"/>
                    <a:gd name="connsiteY3" fmla="*/ 1294885 h 3917199"/>
                    <a:gd name="connsiteX4" fmla="*/ 4068072 w 4096962"/>
                    <a:gd name="connsiteY4" fmla="*/ 3294159 h 3917199"/>
                    <a:gd name="connsiteX5" fmla="*/ 2974725 w 4096962"/>
                    <a:gd name="connsiteY5" fmla="*/ 3899277 h 3917199"/>
                    <a:gd name="connsiteX6" fmla="*/ 1692731 w 4096962"/>
                    <a:gd name="connsiteY6" fmla="*/ 3853328 h 3917199"/>
                    <a:gd name="connsiteX7" fmla="*/ 139151 w 4096962"/>
                    <a:gd name="connsiteY7" fmla="*/ 3009293 h 3917199"/>
                    <a:gd name="connsiteX0" fmla="*/ 139151 w 4096962"/>
                    <a:gd name="connsiteY0" fmla="*/ 3009293 h 3917199"/>
                    <a:gd name="connsiteX1" fmla="*/ 1017493 w 4096962"/>
                    <a:gd name="connsiteY1" fmla="*/ 854619 h 3917199"/>
                    <a:gd name="connsiteX2" fmla="*/ 2289155 w 4096962"/>
                    <a:gd name="connsiteY2" fmla="*/ 6970 h 3917199"/>
                    <a:gd name="connsiteX3" fmla="*/ 3544645 w 4096962"/>
                    <a:gd name="connsiteY3" fmla="*/ 1294885 h 3917199"/>
                    <a:gd name="connsiteX4" fmla="*/ 4068072 w 4096962"/>
                    <a:gd name="connsiteY4" fmla="*/ 3294159 h 3917199"/>
                    <a:gd name="connsiteX5" fmla="*/ 2974725 w 4096962"/>
                    <a:gd name="connsiteY5" fmla="*/ 3899277 h 3917199"/>
                    <a:gd name="connsiteX6" fmla="*/ 1692731 w 4096962"/>
                    <a:gd name="connsiteY6" fmla="*/ 3853328 h 3917199"/>
                    <a:gd name="connsiteX7" fmla="*/ 139151 w 4096962"/>
                    <a:gd name="connsiteY7" fmla="*/ 3009293 h 3917199"/>
                    <a:gd name="connsiteX0" fmla="*/ 139151 w 4096962"/>
                    <a:gd name="connsiteY0" fmla="*/ 3009293 h 3917199"/>
                    <a:gd name="connsiteX1" fmla="*/ 1017493 w 4096962"/>
                    <a:gd name="connsiteY1" fmla="*/ 854619 h 3917199"/>
                    <a:gd name="connsiteX2" fmla="*/ 2289155 w 4096962"/>
                    <a:gd name="connsiteY2" fmla="*/ 6970 h 3917199"/>
                    <a:gd name="connsiteX3" fmla="*/ 3544645 w 4096962"/>
                    <a:gd name="connsiteY3" fmla="*/ 1294885 h 3917199"/>
                    <a:gd name="connsiteX4" fmla="*/ 4068072 w 4096962"/>
                    <a:gd name="connsiteY4" fmla="*/ 3294159 h 3917199"/>
                    <a:gd name="connsiteX5" fmla="*/ 2974725 w 4096962"/>
                    <a:gd name="connsiteY5" fmla="*/ 3899277 h 3917199"/>
                    <a:gd name="connsiteX6" fmla="*/ 1692731 w 4096962"/>
                    <a:gd name="connsiteY6" fmla="*/ 3853328 h 3917199"/>
                    <a:gd name="connsiteX7" fmla="*/ 139151 w 4096962"/>
                    <a:gd name="connsiteY7" fmla="*/ 3009293 h 3917199"/>
                    <a:gd name="connsiteX0" fmla="*/ 128313 w 4206073"/>
                    <a:gd name="connsiteY0" fmla="*/ 3103847 h 3917199"/>
                    <a:gd name="connsiteX1" fmla="*/ 1126604 w 4206073"/>
                    <a:gd name="connsiteY1" fmla="*/ 854619 h 3917199"/>
                    <a:gd name="connsiteX2" fmla="*/ 2398266 w 4206073"/>
                    <a:gd name="connsiteY2" fmla="*/ 6970 h 3917199"/>
                    <a:gd name="connsiteX3" fmla="*/ 3653756 w 4206073"/>
                    <a:gd name="connsiteY3" fmla="*/ 1294885 h 3917199"/>
                    <a:gd name="connsiteX4" fmla="*/ 4177183 w 4206073"/>
                    <a:gd name="connsiteY4" fmla="*/ 3294159 h 3917199"/>
                    <a:gd name="connsiteX5" fmla="*/ 3083836 w 4206073"/>
                    <a:gd name="connsiteY5" fmla="*/ 3899277 h 3917199"/>
                    <a:gd name="connsiteX6" fmla="*/ 1801842 w 4206073"/>
                    <a:gd name="connsiteY6" fmla="*/ 3853328 h 3917199"/>
                    <a:gd name="connsiteX7" fmla="*/ 128313 w 4206073"/>
                    <a:gd name="connsiteY7" fmla="*/ 3103847 h 3917199"/>
                    <a:gd name="connsiteX0" fmla="*/ 0 w 4077760"/>
                    <a:gd name="connsiteY0" fmla="*/ 3103847 h 3917199"/>
                    <a:gd name="connsiteX1" fmla="*/ 998291 w 4077760"/>
                    <a:gd name="connsiteY1" fmla="*/ 854619 h 3917199"/>
                    <a:gd name="connsiteX2" fmla="*/ 2269953 w 4077760"/>
                    <a:gd name="connsiteY2" fmla="*/ 6970 h 3917199"/>
                    <a:gd name="connsiteX3" fmla="*/ 3525443 w 4077760"/>
                    <a:gd name="connsiteY3" fmla="*/ 1294885 h 3917199"/>
                    <a:gd name="connsiteX4" fmla="*/ 4048870 w 4077760"/>
                    <a:gd name="connsiteY4" fmla="*/ 3294159 h 3917199"/>
                    <a:gd name="connsiteX5" fmla="*/ 2955523 w 4077760"/>
                    <a:gd name="connsiteY5" fmla="*/ 3899277 h 3917199"/>
                    <a:gd name="connsiteX6" fmla="*/ 1673529 w 4077760"/>
                    <a:gd name="connsiteY6" fmla="*/ 3853328 h 3917199"/>
                    <a:gd name="connsiteX7" fmla="*/ 0 w 4077760"/>
                    <a:gd name="connsiteY7" fmla="*/ 3103847 h 3917199"/>
                    <a:gd name="connsiteX0" fmla="*/ 116055 w 4193815"/>
                    <a:gd name="connsiteY0" fmla="*/ 3103847 h 3917199"/>
                    <a:gd name="connsiteX1" fmla="*/ 1114346 w 4193815"/>
                    <a:gd name="connsiteY1" fmla="*/ 854619 h 3917199"/>
                    <a:gd name="connsiteX2" fmla="*/ 2386008 w 4193815"/>
                    <a:gd name="connsiteY2" fmla="*/ 6970 h 3917199"/>
                    <a:gd name="connsiteX3" fmla="*/ 3641498 w 4193815"/>
                    <a:gd name="connsiteY3" fmla="*/ 1294885 h 3917199"/>
                    <a:gd name="connsiteX4" fmla="*/ 4164925 w 4193815"/>
                    <a:gd name="connsiteY4" fmla="*/ 3294159 h 3917199"/>
                    <a:gd name="connsiteX5" fmla="*/ 3071578 w 4193815"/>
                    <a:gd name="connsiteY5" fmla="*/ 3899277 h 3917199"/>
                    <a:gd name="connsiteX6" fmla="*/ 1789584 w 4193815"/>
                    <a:gd name="connsiteY6" fmla="*/ 3853328 h 3917199"/>
                    <a:gd name="connsiteX7" fmla="*/ 116055 w 4193815"/>
                    <a:gd name="connsiteY7" fmla="*/ 3103847 h 3917199"/>
                    <a:gd name="connsiteX0" fmla="*/ 116055 w 4193815"/>
                    <a:gd name="connsiteY0" fmla="*/ 3103847 h 3917199"/>
                    <a:gd name="connsiteX1" fmla="*/ 1114346 w 4193815"/>
                    <a:gd name="connsiteY1" fmla="*/ 854619 h 3917199"/>
                    <a:gd name="connsiteX2" fmla="*/ 2386008 w 4193815"/>
                    <a:gd name="connsiteY2" fmla="*/ 6970 h 3917199"/>
                    <a:gd name="connsiteX3" fmla="*/ 3641498 w 4193815"/>
                    <a:gd name="connsiteY3" fmla="*/ 1294885 h 3917199"/>
                    <a:gd name="connsiteX4" fmla="*/ 4164925 w 4193815"/>
                    <a:gd name="connsiteY4" fmla="*/ 3294159 h 3917199"/>
                    <a:gd name="connsiteX5" fmla="*/ 3071578 w 4193815"/>
                    <a:gd name="connsiteY5" fmla="*/ 3899277 h 3917199"/>
                    <a:gd name="connsiteX6" fmla="*/ 1789584 w 4193815"/>
                    <a:gd name="connsiteY6" fmla="*/ 3853328 h 3917199"/>
                    <a:gd name="connsiteX7" fmla="*/ 116055 w 4193815"/>
                    <a:gd name="connsiteY7" fmla="*/ 3103847 h 3917199"/>
                    <a:gd name="connsiteX0" fmla="*/ 116055 w 4193815"/>
                    <a:gd name="connsiteY0" fmla="*/ 3103847 h 3917199"/>
                    <a:gd name="connsiteX1" fmla="*/ 1114346 w 4193815"/>
                    <a:gd name="connsiteY1" fmla="*/ 854619 h 3917199"/>
                    <a:gd name="connsiteX2" fmla="*/ 2386008 w 4193815"/>
                    <a:gd name="connsiteY2" fmla="*/ 6970 h 3917199"/>
                    <a:gd name="connsiteX3" fmla="*/ 3641498 w 4193815"/>
                    <a:gd name="connsiteY3" fmla="*/ 1294885 h 3917199"/>
                    <a:gd name="connsiteX4" fmla="*/ 4164925 w 4193815"/>
                    <a:gd name="connsiteY4" fmla="*/ 3294159 h 3917199"/>
                    <a:gd name="connsiteX5" fmla="*/ 3071578 w 4193815"/>
                    <a:gd name="connsiteY5" fmla="*/ 3899277 h 3917199"/>
                    <a:gd name="connsiteX6" fmla="*/ 1789584 w 4193815"/>
                    <a:gd name="connsiteY6" fmla="*/ 3853328 h 3917199"/>
                    <a:gd name="connsiteX7" fmla="*/ 116055 w 4193815"/>
                    <a:gd name="connsiteY7" fmla="*/ 3103847 h 3917199"/>
                    <a:gd name="connsiteX0" fmla="*/ 116055 w 4193815"/>
                    <a:gd name="connsiteY0" fmla="*/ 3097112 h 3910464"/>
                    <a:gd name="connsiteX1" fmla="*/ 1114346 w 4193815"/>
                    <a:gd name="connsiteY1" fmla="*/ 847884 h 3910464"/>
                    <a:gd name="connsiteX2" fmla="*/ 2386008 w 4193815"/>
                    <a:gd name="connsiteY2" fmla="*/ 235 h 3910464"/>
                    <a:gd name="connsiteX3" fmla="*/ 3641498 w 4193815"/>
                    <a:gd name="connsiteY3" fmla="*/ 1288150 h 3910464"/>
                    <a:gd name="connsiteX4" fmla="*/ 4164925 w 4193815"/>
                    <a:gd name="connsiteY4" fmla="*/ 3287424 h 3910464"/>
                    <a:gd name="connsiteX5" fmla="*/ 3071578 w 4193815"/>
                    <a:gd name="connsiteY5" fmla="*/ 3892542 h 3910464"/>
                    <a:gd name="connsiteX6" fmla="*/ 1789584 w 4193815"/>
                    <a:gd name="connsiteY6" fmla="*/ 3846593 h 3910464"/>
                    <a:gd name="connsiteX7" fmla="*/ 116055 w 4193815"/>
                    <a:gd name="connsiteY7" fmla="*/ 3097112 h 3910464"/>
                    <a:gd name="connsiteX0" fmla="*/ 130412 w 4208172"/>
                    <a:gd name="connsiteY0" fmla="*/ 3097112 h 3910464"/>
                    <a:gd name="connsiteX1" fmla="*/ 1128703 w 4208172"/>
                    <a:gd name="connsiteY1" fmla="*/ 847884 h 3910464"/>
                    <a:gd name="connsiteX2" fmla="*/ 2400365 w 4208172"/>
                    <a:gd name="connsiteY2" fmla="*/ 235 h 3910464"/>
                    <a:gd name="connsiteX3" fmla="*/ 3655855 w 4208172"/>
                    <a:gd name="connsiteY3" fmla="*/ 1288150 h 3910464"/>
                    <a:gd name="connsiteX4" fmla="*/ 4179282 w 4208172"/>
                    <a:gd name="connsiteY4" fmla="*/ 3287424 h 3910464"/>
                    <a:gd name="connsiteX5" fmla="*/ 3085935 w 4208172"/>
                    <a:gd name="connsiteY5" fmla="*/ 3892542 h 3910464"/>
                    <a:gd name="connsiteX6" fmla="*/ 1803941 w 4208172"/>
                    <a:gd name="connsiteY6" fmla="*/ 3846593 h 3910464"/>
                    <a:gd name="connsiteX7" fmla="*/ 130412 w 4208172"/>
                    <a:gd name="connsiteY7" fmla="*/ 3097112 h 3910464"/>
                    <a:gd name="connsiteX0" fmla="*/ 130412 w 4208172"/>
                    <a:gd name="connsiteY0" fmla="*/ 3097104 h 3910456"/>
                    <a:gd name="connsiteX1" fmla="*/ 1128703 w 4208172"/>
                    <a:gd name="connsiteY1" fmla="*/ 847876 h 3910456"/>
                    <a:gd name="connsiteX2" fmla="*/ 2400365 w 4208172"/>
                    <a:gd name="connsiteY2" fmla="*/ 227 h 3910456"/>
                    <a:gd name="connsiteX3" fmla="*/ 3655855 w 4208172"/>
                    <a:gd name="connsiteY3" fmla="*/ 1288142 h 3910456"/>
                    <a:gd name="connsiteX4" fmla="*/ 4179282 w 4208172"/>
                    <a:gd name="connsiteY4" fmla="*/ 3287416 h 3910456"/>
                    <a:gd name="connsiteX5" fmla="*/ 3085935 w 4208172"/>
                    <a:gd name="connsiteY5" fmla="*/ 3892534 h 3910456"/>
                    <a:gd name="connsiteX6" fmla="*/ 1803941 w 4208172"/>
                    <a:gd name="connsiteY6" fmla="*/ 3846585 h 3910456"/>
                    <a:gd name="connsiteX7" fmla="*/ 130412 w 4208172"/>
                    <a:gd name="connsiteY7" fmla="*/ 3097104 h 3910456"/>
                    <a:gd name="connsiteX0" fmla="*/ 130412 w 4208172"/>
                    <a:gd name="connsiteY0" fmla="*/ 3097104 h 3892534"/>
                    <a:gd name="connsiteX1" fmla="*/ 1128703 w 4208172"/>
                    <a:gd name="connsiteY1" fmla="*/ 847876 h 3892534"/>
                    <a:gd name="connsiteX2" fmla="*/ 2400365 w 4208172"/>
                    <a:gd name="connsiteY2" fmla="*/ 227 h 3892534"/>
                    <a:gd name="connsiteX3" fmla="*/ 3655855 w 4208172"/>
                    <a:gd name="connsiteY3" fmla="*/ 1288142 h 3892534"/>
                    <a:gd name="connsiteX4" fmla="*/ 4179282 w 4208172"/>
                    <a:gd name="connsiteY4" fmla="*/ 3287416 h 3892534"/>
                    <a:gd name="connsiteX5" fmla="*/ 3085935 w 4208172"/>
                    <a:gd name="connsiteY5" fmla="*/ 3892534 h 3892534"/>
                    <a:gd name="connsiteX6" fmla="*/ 1387628 w 4208172"/>
                    <a:gd name="connsiteY6" fmla="*/ 3688545 h 3892534"/>
                    <a:gd name="connsiteX7" fmla="*/ 130412 w 4208172"/>
                    <a:gd name="connsiteY7" fmla="*/ 3097104 h 3892534"/>
                    <a:gd name="connsiteX0" fmla="*/ 130412 w 4208172"/>
                    <a:gd name="connsiteY0" fmla="*/ 3097104 h 3892534"/>
                    <a:gd name="connsiteX1" fmla="*/ 1128703 w 4208172"/>
                    <a:gd name="connsiteY1" fmla="*/ 847876 h 3892534"/>
                    <a:gd name="connsiteX2" fmla="*/ 2400365 w 4208172"/>
                    <a:gd name="connsiteY2" fmla="*/ 227 h 3892534"/>
                    <a:gd name="connsiteX3" fmla="*/ 3655855 w 4208172"/>
                    <a:gd name="connsiteY3" fmla="*/ 1288142 h 3892534"/>
                    <a:gd name="connsiteX4" fmla="*/ 4179282 w 4208172"/>
                    <a:gd name="connsiteY4" fmla="*/ 3287416 h 3892534"/>
                    <a:gd name="connsiteX5" fmla="*/ 3085935 w 4208172"/>
                    <a:gd name="connsiteY5" fmla="*/ 3892534 h 3892534"/>
                    <a:gd name="connsiteX6" fmla="*/ 1387628 w 4208172"/>
                    <a:gd name="connsiteY6" fmla="*/ 3688545 h 3892534"/>
                    <a:gd name="connsiteX7" fmla="*/ 130412 w 4208172"/>
                    <a:gd name="connsiteY7" fmla="*/ 3097104 h 3892534"/>
                    <a:gd name="connsiteX0" fmla="*/ 130412 w 4315466"/>
                    <a:gd name="connsiteY0" fmla="*/ 3097104 h 3892534"/>
                    <a:gd name="connsiteX1" fmla="*/ 1128703 w 4315466"/>
                    <a:gd name="connsiteY1" fmla="*/ 847876 h 3892534"/>
                    <a:gd name="connsiteX2" fmla="*/ 2400365 w 4315466"/>
                    <a:gd name="connsiteY2" fmla="*/ 227 h 3892534"/>
                    <a:gd name="connsiteX3" fmla="*/ 3655855 w 4315466"/>
                    <a:gd name="connsiteY3" fmla="*/ 1288142 h 3892534"/>
                    <a:gd name="connsiteX4" fmla="*/ 4292032 w 4315466"/>
                    <a:gd name="connsiteY4" fmla="*/ 3627905 h 3892534"/>
                    <a:gd name="connsiteX5" fmla="*/ 3085935 w 4315466"/>
                    <a:gd name="connsiteY5" fmla="*/ 3892534 h 3892534"/>
                    <a:gd name="connsiteX6" fmla="*/ 1387628 w 4315466"/>
                    <a:gd name="connsiteY6" fmla="*/ 3688545 h 3892534"/>
                    <a:gd name="connsiteX7" fmla="*/ 130412 w 4315466"/>
                    <a:gd name="connsiteY7" fmla="*/ 3097104 h 3892534"/>
                    <a:gd name="connsiteX0" fmla="*/ 130412 w 4214933"/>
                    <a:gd name="connsiteY0" fmla="*/ 3097104 h 3892534"/>
                    <a:gd name="connsiteX1" fmla="*/ 1128703 w 4214933"/>
                    <a:gd name="connsiteY1" fmla="*/ 847876 h 3892534"/>
                    <a:gd name="connsiteX2" fmla="*/ 2400365 w 4214933"/>
                    <a:gd name="connsiteY2" fmla="*/ 227 h 3892534"/>
                    <a:gd name="connsiteX3" fmla="*/ 3655855 w 4214933"/>
                    <a:gd name="connsiteY3" fmla="*/ 1288142 h 3892534"/>
                    <a:gd name="connsiteX4" fmla="*/ 4186462 w 4214933"/>
                    <a:gd name="connsiteY4" fmla="*/ 3546447 h 3892534"/>
                    <a:gd name="connsiteX5" fmla="*/ 3085935 w 4214933"/>
                    <a:gd name="connsiteY5" fmla="*/ 3892534 h 3892534"/>
                    <a:gd name="connsiteX6" fmla="*/ 1387628 w 4214933"/>
                    <a:gd name="connsiteY6" fmla="*/ 3688545 h 3892534"/>
                    <a:gd name="connsiteX7" fmla="*/ 130412 w 4214933"/>
                    <a:gd name="connsiteY7" fmla="*/ 3097104 h 3892534"/>
                    <a:gd name="connsiteX0" fmla="*/ 130412 w 4141286"/>
                    <a:gd name="connsiteY0" fmla="*/ 3097104 h 3892534"/>
                    <a:gd name="connsiteX1" fmla="*/ 1128703 w 4141286"/>
                    <a:gd name="connsiteY1" fmla="*/ 847876 h 3892534"/>
                    <a:gd name="connsiteX2" fmla="*/ 2400365 w 4141286"/>
                    <a:gd name="connsiteY2" fmla="*/ 227 h 3892534"/>
                    <a:gd name="connsiteX3" fmla="*/ 3655855 w 4141286"/>
                    <a:gd name="connsiteY3" fmla="*/ 1288142 h 3892534"/>
                    <a:gd name="connsiteX4" fmla="*/ 4107464 w 4141286"/>
                    <a:gd name="connsiteY4" fmla="*/ 3489159 h 3892534"/>
                    <a:gd name="connsiteX5" fmla="*/ 3085935 w 4141286"/>
                    <a:gd name="connsiteY5" fmla="*/ 3892534 h 3892534"/>
                    <a:gd name="connsiteX6" fmla="*/ 1387628 w 4141286"/>
                    <a:gd name="connsiteY6" fmla="*/ 3688545 h 3892534"/>
                    <a:gd name="connsiteX7" fmla="*/ 130412 w 4141286"/>
                    <a:gd name="connsiteY7" fmla="*/ 3097104 h 3892534"/>
                    <a:gd name="connsiteX0" fmla="*/ 130412 w 4141286"/>
                    <a:gd name="connsiteY0" fmla="*/ 3097104 h 3758354"/>
                    <a:gd name="connsiteX1" fmla="*/ 1128703 w 4141286"/>
                    <a:gd name="connsiteY1" fmla="*/ 847876 h 3758354"/>
                    <a:gd name="connsiteX2" fmla="*/ 2400365 w 4141286"/>
                    <a:gd name="connsiteY2" fmla="*/ 227 h 3758354"/>
                    <a:gd name="connsiteX3" fmla="*/ 3655855 w 4141286"/>
                    <a:gd name="connsiteY3" fmla="*/ 1288142 h 3758354"/>
                    <a:gd name="connsiteX4" fmla="*/ 4107464 w 4141286"/>
                    <a:gd name="connsiteY4" fmla="*/ 3489159 h 3758354"/>
                    <a:gd name="connsiteX5" fmla="*/ 3063985 w 4141286"/>
                    <a:gd name="connsiteY5" fmla="*/ 3751174 h 3758354"/>
                    <a:gd name="connsiteX6" fmla="*/ 1387628 w 4141286"/>
                    <a:gd name="connsiteY6" fmla="*/ 3688545 h 3758354"/>
                    <a:gd name="connsiteX7" fmla="*/ 130412 w 4141286"/>
                    <a:gd name="connsiteY7" fmla="*/ 3097104 h 3758354"/>
                    <a:gd name="connsiteX0" fmla="*/ 130412 w 4141286"/>
                    <a:gd name="connsiteY0" fmla="*/ 3097104 h 3751174"/>
                    <a:gd name="connsiteX1" fmla="*/ 1128703 w 4141286"/>
                    <a:gd name="connsiteY1" fmla="*/ 847876 h 3751174"/>
                    <a:gd name="connsiteX2" fmla="*/ 2400365 w 4141286"/>
                    <a:gd name="connsiteY2" fmla="*/ 227 h 3751174"/>
                    <a:gd name="connsiteX3" fmla="*/ 3655855 w 4141286"/>
                    <a:gd name="connsiteY3" fmla="*/ 1288142 h 3751174"/>
                    <a:gd name="connsiteX4" fmla="*/ 4107464 w 4141286"/>
                    <a:gd name="connsiteY4" fmla="*/ 3489159 h 3751174"/>
                    <a:gd name="connsiteX5" fmla="*/ 3063985 w 4141286"/>
                    <a:gd name="connsiteY5" fmla="*/ 3751174 h 3751174"/>
                    <a:gd name="connsiteX6" fmla="*/ 1344991 w 4141286"/>
                    <a:gd name="connsiteY6" fmla="*/ 3360488 h 3751174"/>
                    <a:gd name="connsiteX7" fmla="*/ 130412 w 4141286"/>
                    <a:gd name="connsiteY7" fmla="*/ 3097104 h 3751174"/>
                    <a:gd name="connsiteX0" fmla="*/ 130412 w 4141286"/>
                    <a:gd name="connsiteY0" fmla="*/ 3097104 h 3635756"/>
                    <a:gd name="connsiteX1" fmla="*/ 1128703 w 4141286"/>
                    <a:gd name="connsiteY1" fmla="*/ 847876 h 3635756"/>
                    <a:gd name="connsiteX2" fmla="*/ 2400365 w 4141286"/>
                    <a:gd name="connsiteY2" fmla="*/ 227 h 3635756"/>
                    <a:gd name="connsiteX3" fmla="*/ 3655855 w 4141286"/>
                    <a:gd name="connsiteY3" fmla="*/ 1288142 h 3635756"/>
                    <a:gd name="connsiteX4" fmla="*/ 4107464 w 4141286"/>
                    <a:gd name="connsiteY4" fmla="*/ 3489159 h 3635756"/>
                    <a:gd name="connsiteX5" fmla="*/ 2995198 w 4141286"/>
                    <a:gd name="connsiteY5" fmla="*/ 3437537 h 3635756"/>
                    <a:gd name="connsiteX6" fmla="*/ 1344991 w 4141286"/>
                    <a:gd name="connsiteY6" fmla="*/ 3360488 h 3635756"/>
                    <a:gd name="connsiteX7" fmla="*/ 130412 w 4141286"/>
                    <a:gd name="connsiteY7" fmla="*/ 3097104 h 3635756"/>
                    <a:gd name="connsiteX0" fmla="*/ 161512 w 3911434"/>
                    <a:gd name="connsiteY0" fmla="*/ 2662498 h 3635756"/>
                    <a:gd name="connsiteX1" fmla="*/ 898851 w 3911434"/>
                    <a:gd name="connsiteY1" fmla="*/ 847876 h 3635756"/>
                    <a:gd name="connsiteX2" fmla="*/ 2170513 w 3911434"/>
                    <a:gd name="connsiteY2" fmla="*/ 227 h 3635756"/>
                    <a:gd name="connsiteX3" fmla="*/ 3426003 w 3911434"/>
                    <a:gd name="connsiteY3" fmla="*/ 1288142 h 3635756"/>
                    <a:gd name="connsiteX4" fmla="*/ 3877612 w 3911434"/>
                    <a:gd name="connsiteY4" fmla="*/ 3489159 h 3635756"/>
                    <a:gd name="connsiteX5" fmla="*/ 2765346 w 3911434"/>
                    <a:gd name="connsiteY5" fmla="*/ 3437537 h 3635756"/>
                    <a:gd name="connsiteX6" fmla="*/ 1115139 w 3911434"/>
                    <a:gd name="connsiteY6" fmla="*/ 3360488 h 3635756"/>
                    <a:gd name="connsiteX7" fmla="*/ 161512 w 3911434"/>
                    <a:gd name="connsiteY7" fmla="*/ 2662498 h 3635756"/>
                    <a:gd name="connsiteX0" fmla="*/ 89007 w 3838929"/>
                    <a:gd name="connsiteY0" fmla="*/ 2662498 h 3635756"/>
                    <a:gd name="connsiteX1" fmla="*/ 826346 w 3838929"/>
                    <a:gd name="connsiteY1" fmla="*/ 847876 h 3635756"/>
                    <a:gd name="connsiteX2" fmla="*/ 2098008 w 3838929"/>
                    <a:gd name="connsiteY2" fmla="*/ 227 h 3635756"/>
                    <a:gd name="connsiteX3" fmla="*/ 3353498 w 3838929"/>
                    <a:gd name="connsiteY3" fmla="*/ 1288142 h 3635756"/>
                    <a:gd name="connsiteX4" fmla="*/ 3805107 w 3838929"/>
                    <a:gd name="connsiteY4" fmla="*/ 3489159 h 3635756"/>
                    <a:gd name="connsiteX5" fmla="*/ 2692841 w 3838929"/>
                    <a:gd name="connsiteY5" fmla="*/ 3437537 h 3635756"/>
                    <a:gd name="connsiteX6" fmla="*/ 1042634 w 3838929"/>
                    <a:gd name="connsiteY6" fmla="*/ 3360488 h 3635756"/>
                    <a:gd name="connsiteX7" fmla="*/ 89007 w 3838929"/>
                    <a:gd name="connsiteY7" fmla="*/ 2662498 h 3635756"/>
                    <a:gd name="connsiteX0" fmla="*/ 77278 w 3945196"/>
                    <a:gd name="connsiteY0" fmla="*/ 2720799 h 3635756"/>
                    <a:gd name="connsiteX1" fmla="*/ 932613 w 3945196"/>
                    <a:gd name="connsiteY1" fmla="*/ 847876 h 3635756"/>
                    <a:gd name="connsiteX2" fmla="*/ 2204275 w 3945196"/>
                    <a:gd name="connsiteY2" fmla="*/ 227 h 3635756"/>
                    <a:gd name="connsiteX3" fmla="*/ 3459765 w 3945196"/>
                    <a:gd name="connsiteY3" fmla="*/ 1288142 h 3635756"/>
                    <a:gd name="connsiteX4" fmla="*/ 3911374 w 3945196"/>
                    <a:gd name="connsiteY4" fmla="*/ 3489159 h 3635756"/>
                    <a:gd name="connsiteX5" fmla="*/ 2799108 w 3945196"/>
                    <a:gd name="connsiteY5" fmla="*/ 3437537 h 3635756"/>
                    <a:gd name="connsiteX6" fmla="*/ 1148901 w 3945196"/>
                    <a:gd name="connsiteY6" fmla="*/ 3360488 h 3635756"/>
                    <a:gd name="connsiteX7" fmla="*/ 77278 w 3945196"/>
                    <a:gd name="connsiteY7" fmla="*/ 2720799 h 3635756"/>
                    <a:gd name="connsiteX0" fmla="*/ 77278 w 3945196"/>
                    <a:gd name="connsiteY0" fmla="*/ 2720799 h 3635756"/>
                    <a:gd name="connsiteX1" fmla="*/ 932613 w 3945196"/>
                    <a:gd name="connsiteY1" fmla="*/ 847876 h 3635756"/>
                    <a:gd name="connsiteX2" fmla="*/ 2204275 w 3945196"/>
                    <a:gd name="connsiteY2" fmla="*/ 227 h 3635756"/>
                    <a:gd name="connsiteX3" fmla="*/ 3459765 w 3945196"/>
                    <a:gd name="connsiteY3" fmla="*/ 1288142 h 3635756"/>
                    <a:gd name="connsiteX4" fmla="*/ 3911374 w 3945196"/>
                    <a:gd name="connsiteY4" fmla="*/ 3489159 h 3635756"/>
                    <a:gd name="connsiteX5" fmla="*/ 2799108 w 3945196"/>
                    <a:gd name="connsiteY5" fmla="*/ 3437537 h 3635756"/>
                    <a:gd name="connsiteX6" fmla="*/ 1148901 w 3945196"/>
                    <a:gd name="connsiteY6" fmla="*/ 3360488 h 3635756"/>
                    <a:gd name="connsiteX7" fmla="*/ 77278 w 3945196"/>
                    <a:gd name="connsiteY7" fmla="*/ 2720799 h 3635756"/>
                    <a:gd name="connsiteX0" fmla="*/ 77278 w 3931301"/>
                    <a:gd name="connsiteY0" fmla="*/ 2720799 h 3437537"/>
                    <a:gd name="connsiteX1" fmla="*/ 932613 w 3931301"/>
                    <a:gd name="connsiteY1" fmla="*/ 847876 h 3437537"/>
                    <a:gd name="connsiteX2" fmla="*/ 2204275 w 3931301"/>
                    <a:gd name="connsiteY2" fmla="*/ 227 h 3437537"/>
                    <a:gd name="connsiteX3" fmla="*/ 3459765 w 3931301"/>
                    <a:gd name="connsiteY3" fmla="*/ 1288142 h 3437537"/>
                    <a:gd name="connsiteX4" fmla="*/ 3896232 w 3931301"/>
                    <a:gd name="connsiteY4" fmla="*/ 2895787 h 3437537"/>
                    <a:gd name="connsiteX5" fmla="*/ 2799108 w 3931301"/>
                    <a:gd name="connsiteY5" fmla="*/ 3437537 h 3437537"/>
                    <a:gd name="connsiteX6" fmla="*/ 1148901 w 3931301"/>
                    <a:gd name="connsiteY6" fmla="*/ 3360488 h 3437537"/>
                    <a:gd name="connsiteX7" fmla="*/ 77278 w 3931301"/>
                    <a:gd name="connsiteY7" fmla="*/ 2720799 h 3437537"/>
                    <a:gd name="connsiteX0" fmla="*/ 77278 w 3931301"/>
                    <a:gd name="connsiteY0" fmla="*/ 2720799 h 3437537"/>
                    <a:gd name="connsiteX1" fmla="*/ 932613 w 3931301"/>
                    <a:gd name="connsiteY1" fmla="*/ 847876 h 3437537"/>
                    <a:gd name="connsiteX2" fmla="*/ 2204275 w 3931301"/>
                    <a:gd name="connsiteY2" fmla="*/ 227 h 3437537"/>
                    <a:gd name="connsiteX3" fmla="*/ 3459765 w 3931301"/>
                    <a:gd name="connsiteY3" fmla="*/ 1288142 h 3437537"/>
                    <a:gd name="connsiteX4" fmla="*/ 3896232 w 3931301"/>
                    <a:gd name="connsiteY4" fmla="*/ 2895787 h 3437537"/>
                    <a:gd name="connsiteX5" fmla="*/ 2799108 w 3931301"/>
                    <a:gd name="connsiteY5" fmla="*/ 3437537 h 3437537"/>
                    <a:gd name="connsiteX6" fmla="*/ 1132971 w 3931301"/>
                    <a:gd name="connsiteY6" fmla="*/ 3308423 h 3437537"/>
                    <a:gd name="connsiteX7" fmla="*/ 77278 w 3931301"/>
                    <a:gd name="connsiteY7" fmla="*/ 2720799 h 3437537"/>
                    <a:gd name="connsiteX0" fmla="*/ 77278 w 3931301"/>
                    <a:gd name="connsiteY0" fmla="*/ 2530224 h 3246962"/>
                    <a:gd name="connsiteX1" fmla="*/ 932613 w 3931301"/>
                    <a:gd name="connsiteY1" fmla="*/ 657301 h 3246962"/>
                    <a:gd name="connsiteX2" fmla="*/ 2229442 w 3931301"/>
                    <a:gd name="connsiteY2" fmla="*/ 449 h 3246962"/>
                    <a:gd name="connsiteX3" fmla="*/ 3459765 w 3931301"/>
                    <a:gd name="connsiteY3" fmla="*/ 1097567 h 3246962"/>
                    <a:gd name="connsiteX4" fmla="*/ 3896232 w 3931301"/>
                    <a:gd name="connsiteY4" fmla="*/ 2705212 h 3246962"/>
                    <a:gd name="connsiteX5" fmla="*/ 2799108 w 3931301"/>
                    <a:gd name="connsiteY5" fmla="*/ 3246962 h 3246962"/>
                    <a:gd name="connsiteX6" fmla="*/ 1132971 w 3931301"/>
                    <a:gd name="connsiteY6" fmla="*/ 3117848 h 3246962"/>
                    <a:gd name="connsiteX7" fmla="*/ 77278 w 3931301"/>
                    <a:gd name="connsiteY7" fmla="*/ 2530224 h 3246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31301" h="3246962">
                      <a:moveTo>
                        <a:pt x="77278" y="2530224"/>
                      </a:moveTo>
                      <a:cubicBezTo>
                        <a:pt x="-216471" y="1813481"/>
                        <a:pt x="383405" y="1193389"/>
                        <a:pt x="932613" y="657301"/>
                      </a:cubicBezTo>
                      <a:cubicBezTo>
                        <a:pt x="1404110" y="169331"/>
                        <a:pt x="1954900" y="-10253"/>
                        <a:pt x="2229442" y="449"/>
                      </a:cubicBezTo>
                      <a:cubicBezTo>
                        <a:pt x="2648806" y="66507"/>
                        <a:pt x="3238051" y="439511"/>
                        <a:pt x="3459765" y="1097567"/>
                      </a:cubicBezTo>
                      <a:cubicBezTo>
                        <a:pt x="3756251" y="1645432"/>
                        <a:pt x="4030555" y="2288541"/>
                        <a:pt x="3896232" y="2705212"/>
                      </a:cubicBezTo>
                      <a:cubicBezTo>
                        <a:pt x="3677402" y="3089000"/>
                        <a:pt x="3307525" y="3183990"/>
                        <a:pt x="2799108" y="3246962"/>
                      </a:cubicBezTo>
                      <a:cubicBezTo>
                        <a:pt x="2401775" y="3215800"/>
                        <a:pt x="1566230" y="3248785"/>
                        <a:pt x="1132971" y="3117848"/>
                      </a:cubicBezTo>
                      <a:cubicBezTo>
                        <a:pt x="360367" y="2960408"/>
                        <a:pt x="567365" y="3039890"/>
                        <a:pt x="77278" y="25302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7" name="二等辺三角形 3">
                  <a:extLst>
                    <a:ext uri="{FF2B5EF4-FFF2-40B4-BE49-F238E27FC236}">
                      <a16:creationId xmlns:a16="http://schemas.microsoft.com/office/drawing/2014/main" id="{31228AB6-B592-B9BF-81FB-DCF15734814D}"/>
                    </a:ext>
                  </a:extLst>
                </p:cNvPr>
                <p:cNvSpPr/>
                <p:nvPr/>
              </p:nvSpPr>
              <p:spPr>
                <a:xfrm rot="21090885">
                  <a:off x="5406561" y="3197912"/>
                  <a:ext cx="385877" cy="254482"/>
                </a:xfrm>
                <a:custGeom>
                  <a:avLst/>
                  <a:gdLst>
                    <a:gd name="connsiteX0" fmla="*/ 0 w 4343025"/>
                    <a:gd name="connsiteY0" fmla="*/ 3743987 h 3743987"/>
                    <a:gd name="connsiteX1" fmla="*/ 2171513 w 4343025"/>
                    <a:gd name="connsiteY1" fmla="*/ 0 h 3743987"/>
                    <a:gd name="connsiteX2" fmla="*/ 4343025 w 4343025"/>
                    <a:gd name="connsiteY2" fmla="*/ 3743987 h 3743987"/>
                    <a:gd name="connsiteX3" fmla="*/ 0 w 4343025"/>
                    <a:gd name="connsiteY3" fmla="*/ 3743987 h 3743987"/>
                    <a:gd name="connsiteX0" fmla="*/ 0 w 4343025"/>
                    <a:gd name="connsiteY0" fmla="*/ 3746384 h 3746384"/>
                    <a:gd name="connsiteX1" fmla="*/ 2171513 w 4343025"/>
                    <a:gd name="connsiteY1" fmla="*/ 2397 h 3746384"/>
                    <a:gd name="connsiteX2" fmla="*/ 4343025 w 4343025"/>
                    <a:gd name="connsiteY2" fmla="*/ 3746384 h 3746384"/>
                    <a:gd name="connsiteX3" fmla="*/ 0 w 4343025"/>
                    <a:gd name="connsiteY3" fmla="*/ 3746384 h 3746384"/>
                    <a:gd name="connsiteX0" fmla="*/ 0 w 4343025"/>
                    <a:gd name="connsiteY0" fmla="*/ 3746384 h 3746384"/>
                    <a:gd name="connsiteX1" fmla="*/ 2171513 w 4343025"/>
                    <a:gd name="connsiteY1" fmla="*/ 2397 h 3746384"/>
                    <a:gd name="connsiteX2" fmla="*/ 4343025 w 4343025"/>
                    <a:gd name="connsiteY2" fmla="*/ 3746384 h 3746384"/>
                    <a:gd name="connsiteX3" fmla="*/ 0 w 4343025"/>
                    <a:gd name="connsiteY3" fmla="*/ 3746384 h 3746384"/>
                    <a:gd name="connsiteX0" fmla="*/ 0 w 4343025"/>
                    <a:gd name="connsiteY0" fmla="*/ 3743987 h 3743987"/>
                    <a:gd name="connsiteX1" fmla="*/ 2171513 w 4343025"/>
                    <a:gd name="connsiteY1" fmla="*/ 0 h 3743987"/>
                    <a:gd name="connsiteX2" fmla="*/ 4343025 w 4343025"/>
                    <a:gd name="connsiteY2" fmla="*/ 3743987 h 3743987"/>
                    <a:gd name="connsiteX3" fmla="*/ 0 w 4343025"/>
                    <a:gd name="connsiteY3" fmla="*/ 3743987 h 3743987"/>
                    <a:gd name="connsiteX0" fmla="*/ 0 w 4343025"/>
                    <a:gd name="connsiteY0" fmla="*/ 3743987 h 3743987"/>
                    <a:gd name="connsiteX1" fmla="*/ 2171513 w 4343025"/>
                    <a:gd name="connsiteY1" fmla="*/ 0 h 3743987"/>
                    <a:gd name="connsiteX2" fmla="*/ 4343025 w 4343025"/>
                    <a:gd name="connsiteY2" fmla="*/ 3743987 h 3743987"/>
                    <a:gd name="connsiteX3" fmla="*/ 0 w 4343025"/>
                    <a:gd name="connsiteY3" fmla="*/ 3743987 h 3743987"/>
                    <a:gd name="connsiteX0" fmla="*/ 3270 w 4346295"/>
                    <a:gd name="connsiteY0" fmla="*/ 3743987 h 3977986"/>
                    <a:gd name="connsiteX1" fmla="*/ 2174783 w 4346295"/>
                    <a:gd name="connsiteY1" fmla="*/ 0 h 3977986"/>
                    <a:gd name="connsiteX2" fmla="*/ 4346295 w 4346295"/>
                    <a:gd name="connsiteY2" fmla="*/ 3743987 h 3977986"/>
                    <a:gd name="connsiteX3" fmla="*/ 3270 w 4346295"/>
                    <a:gd name="connsiteY3" fmla="*/ 3743987 h 3977986"/>
                    <a:gd name="connsiteX0" fmla="*/ 3270 w 4346295"/>
                    <a:gd name="connsiteY0" fmla="*/ 3743987 h 3977986"/>
                    <a:gd name="connsiteX1" fmla="*/ 2174783 w 4346295"/>
                    <a:gd name="connsiteY1" fmla="*/ 0 h 3977986"/>
                    <a:gd name="connsiteX2" fmla="*/ 4346295 w 4346295"/>
                    <a:gd name="connsiteY2" fmla="*/ 3743987 h 3977986"/>
                    <a:gd name="connsiteX3" fmla="*/ 3270 w 4346295"/>
                    <a:gd name="connsiteY3" fmla="*/ 3743987 h 3977986"/>
                    <a:gd name="connsiteX0" fmla="*/ 3486 w 4346511"/>
                    <a:gd name="connsiteY0" fmla="*/ 3743987 h 4078089"/>
                    <a:gd name="connsiteX1" fmla="*/ 2174999 w 4346511"/>
                    <a:gd name="connsiteY1" fmla="*/ 0 h 4078089"/>
                    <a:gd name="connsiteX2" fmla="*/ 4346511 w 4346511"/>
                    <a:gd name="connsiteY2" fmla="*/ 3743987 h 4078089"/>
                    <a:gd name="connsiteX3" fmla="*/ 3486 w 4346511"/>
                    <a:gd name="connsiteY3" fmla="*/ 3743987 h 4078089"/>
                    <a:gd name="connsiteX0" fmla="*/ 2467 w 4345492"/>
                    <a:gd name="connsiteY0" fmla="*/ 3743987 h 4087221"/>
                    <a:gd name="connsiteX1" fmla="*/ 2173980 w 4345492"/>
                    <a:gd name="connsiteY1" fmla="*/ 0 h 4087221"/>
                    <a:gd name="connsiteX2" fmla="*/ 4345492 w 4345492"/>
                    <a:gd name="connsiteY2" fmla="*/ 3743987 h 4087221"/>
                    <a:gd name="connsiteX3" fmla="*/ 2467 w 4345492"/>
                    <a:gd name="connsiteY3" fmla="*/ 3743987 h 4087221"/>
                    <a:gd name="connsiteX0" fmla="*/ 2214 w 4345523"/>
                    <a:gd name="connsiteY0" fmla="*/ 3743987 h 4151833"/>
                    <a:gd name="connsiteX1" fmla="*/ 2173727 w 4345523"/>
                    <a:gd name="connsiteY1" fmla="*/ 0 h 4151833"/>
                    <a:gd name="connsiteX2" fmla="*/ 4345239 w 4345523"/>
                    <a:gd name="connsiteY2" fmla="*/ 3743987 h 4151833"/>
                    <a:gd name="connsiteX3" fmla="*/ 2214 w 4345523"/>
                    <a:gd name="connsiteY3" fmla="*/ 3743987 h 4151833"/>
                    <a:gd name="connsiteX0" fmla="*/ 1854 w 5231850"/>
                    <a:gd name="connsiteY0" fmla="*/ 3238821 h 3981701"/>
                    <a:gd name="connsiteX1" fmla="*/ 3060100 w 5231850"/>
                    <a:gd name="connsiteY1" fmla="*/ 0 h 3981701"/>
                    <a:gd name="connsiteX2" fmla="*/ 5231612 w 5231850"/>
                    <a:gd name="connsiteY2" fmla="*/ 3743987 h 3981701"/>
                    <a:gd name="connsiteX3" fmla="*/ 1854 w 5231850"/>
                    <a:gd name="connsiteY3" fmla="*/ 3238821 h 3981701"/>
                    <a:gd name="connsiteX0" fmla="*/ 2130 w 4524779"/>
                    <a:gd name="connsiteY0" fmla="*/ 3289506 h 3993144"/>
                    <a:gd name="connsiteX1" fmla="*/ 2352994 w 4524779"/>
                    <a:gd name="connsiteY1" fmla="*/ 0 h 3993144"/>
                    <a:gd name="connsiteX2" fmla="*/ 4524506 w 4524779"/>
                    <a:gd name="connsiteY2" fmla="*/ 3743987 h 3993144"/>
                    <a:gd name="connsiteX3" fmla="*/ 2130 w 4524779"/>
                    <a:gd name="connsiteY3" fmla="*/ 3289506 h 3993144"/>
                    <a:gd name="connsiteX0" fmla="*/ 1995 w 4846047"/>
                    <a:gd name="connsiteY0" fmla="*/ 3167938 h 3967173"/>
                    <a:gd name="connsiteX1" fmla="*/ 2674279 w 4846047"/>
                    <a:gd name="connsiteY1" fmla="*/ 0 h 3967173"/>
                    <a:gd name="connsiteX2" fmla="*/ 4845791 w 4846047"/>
                    <a:gd name="connsiteY2" fmla="*/ 3743987 h 3967173"/>
                    <a:gd name="connsiteX3" fmla="*/ 1995 w 4846047"/>
                    <a:gd name="connsiteY3" fmla="*/ 3167938 h 3967173"/>
                    <a:gd name="connsiteX0" fmla="*/ 2006 w 4819593"/>
                    <a:gd name="connsiteY0" fmla="*/ 3282428 h 3991489"/>
                    <a:gd name="connsiteX1" fmla="*/ 2647824 w 4819593"/>
                    <a:gd name="connsiteY1" fmla="*/ 0 h 3991489"/>
                    <a:gd name="connsiteX2" fmla="*/ 4819336 w 4819593"/>
                    <a:gd name="connsiteY2" fmla="*/ 3743987 h 3991489"/>
                    <a:gd name="connsiteX3" fmla="*/ 2006 w 4819593"/>
                    <a:gd name="connsiteY3" fmla="*/ 3282428 h 3991489"/>
                    <a:gd name="connsiteX0" fmla="*/ 1923 w 5036863"/>
                    <a:gd name="connsiteY0" fmla="*/ 2969692 h 3933972"/>
                    <a:gd name="connsiteX1" fmla="*/ 2865106 w 5036863"/>
                    <a:gd name="connsiteY1" fmla="*/ 0 h 3933972"/>
                    <a:gd name="connsiteX2" fmla="*/ 5036618 w 5036863"/>
                    <a:gd name="connsiteY2" fmla="*/ 3743987 h 3933972"/>
                    <a:gd name="connsiteX3" fmla="*/ 1923 w 5036863"/>
                    <a:gd name="connsiteY3" fmla="*/ 2969692 h 3933972"/>
                    <a:gd name="connsiteX0" fmla="*/ 1811 w 5364145"/>
                    <a:gd name="connsiteY0" fmla="*/ 2969692 h 3781633"/>
                    <a:gd name="connsiteX1" fmla="*/ 2864994 w 5364145"/>
                    <a:gd name="connsiteY1" fmla="*/ 0 h 3781633"/>
                    <a:gd name="connsiteX2" fmla="*/ 5363914 w 5364145"/>
                    <a:gd name="connsiteY2" fmla="*/ 3561456 h 3781633"/>
                    <a:gd name="connsiteX3" fmla="*/ 1811 w 5364145"/>
                    <a:gd name="connsiteY3" fmla="*/ 2969692 h 3781633"/>
                    <a:gd name="connsiteX0" fmla="*/ 1768 w 5493567"/>
                    <a:gd name="connsiteY0" fmla="*/ 2944884 h 3777029"/>
                    <a:gd name="connsiteX1" fmla="*/ 2994421 w 5493567"/>
                    <a:gd name="connsiteY1" fmla="*/ 0 h 3777029"/>
                    <a:gd name="connsiteX2" fmla="*/ 5493341 w 5493567"/>
                    <a:gd name="connsiteY2" fmla="*/ 3561456 h 3777029"/>
                    <a:gd name="connsiteX3" fmla="*/ 1768 w 5493567"/>
                    <a:gd name="connsiteY3" fmla="*/ 2944884 h 3777029"/>
                    <a:gd name="connsiteX0" fmla="*/ 1983 w 5493557"/>
                    <a:gd name="connsiteY0" fmla="*/ 2944884 h 3890908"/>
                    <a:gd name="connsiteX1" fmla="*/ 2994636 w 5493557"/>
                    <a:gd name="connsiteY1" fmla="*/ 0 h 3890908"/>
                    <a:gd name="connsiteX2" fmla="*/ 5493556 w 5493557"/>
                    <a:gd name="connsiteY2" fmla="*/ 3561456 h 3890908"/>
                    <a:gd name="connsiteX3" fmla="*/ 2582313 w 5493557"/>
                    <a:gd name="connsiteY3" fmla="*/ 3663618 h 3890908"/>
                    <a:gd name="connsiteX4" fmla="*/ 1983 w 5493557"/>
                    <a:gd name="connsiteY4" fmla="*/ 2944884 h 3890908"/>
                    <a:gd name="connsiteX0" fmla="*/ 1959 w 5493533"/>
                    <a:gd name="connsiteY0" fmla="*/ 2944884 h 4297841"/>
                    <a:gd name="connsiteX1" fmla="*/ 2994612 w 5493533"/>
                    <a:gd name="connsiteY1" fmla="*/ 0 h 4297841"/>
                    <a:gd name="connsiteX2" fmla="*/ 5493532 w 5493533"/>
                    <a:gd name="connsiteY2" fmla="*/ 3561456 h 4297841"/>
                    <a:gd name="connsiteX3" fmla="*/ 2605038 w 5493533"/>
                    <a:gd name="connsiteY3" fmla="*/ 4272410 h 4297841"/>
                    <a:gd name="connsiteX4" fmla="*/ 1959 w 5493533"/>
                    <a:gd name="connsiteY4" fmla="*/ 2944884 h 4297841"/>
                    <a:gd name="connsiteX0" fmla="*/ 2031 w 5429968"/>
                    <a:gd name="connsiteY0" fmla="*/ 2153773 h 4297841"/>
                    <a:gd name="connsiteX1" fmla="*/ 2931047 w 5429968"/>
                    <a:gd name="connsiteY1" fmla="*/ 0 h 4297841"/>
                    <a:gd name="connsiteX2" fmla="*/ 5429967 w 5429968"/>
                    <a:gd name="connsiteY2" fmla="*/ 3561456 h 4297841"/>
                    <a:gd name="connsiteX3" fmla="*/ 2541473 w 5429968"/>
                    <a:gd name="connsiteY3" fmla="*/ 4272410 h 4297841"/>
                    <a:gd name="connsiteX4" fmla="*/ 2031 w 5429968"/>
                    <a:gd name="connsiteY4" fmla="*/ 2153773 h 4297841"/>
                    <a:gd name="connsiteX0" fmla="*/ 2031 w 5429968"/>
                    <a:gd name="connsiteY0" fmla="*/ 2369796 h 4513864"/>
                    <a:gd name="connsiteX1" fmla="*/ 2922975 w 5429968"/>
                    <a:gd name="connsiteY1" fmla="*/ 1 h 4513864"/>
                    <a:gd name="connsiteX2" fmla="*/ 5429967 w 5429968"/>
                    <a:gd name="connsiteY2" fmla="*/ 3777479 h 4513864"/>
                    <a:gd name="connsiteX3" fmla="*/ 2541473 w 5429968"/>
                    <a:gd name="connsiteY3" fmla="*/ 4488433 h 4513864"/>
                    <a:gd name="connsiteX4" fmla="*/ 2031 w 5429968"/>
                    <a:gd name="connsiteY4" fmla="*/ 2369796 h 4513864"/>
                    <a:gd name="connsiteX0" fmla="*/ 2031 w 5429968"/>
                    <a:gd name="connsiteY0" fmla="*/ 2369796 h 4513864"/>
                    <a:gd name="connsiteX1" fmla="*/ 2922975 w 5429968"/>
                    <a:gd name="connsiteY1" fmla="*/ 1 h 4513864"/>
                    <a:gd name="connsiteX2" fmla="*/ 5429967 w 5429968"/>
                    <a:gd name="connsiteY2" fmla="*/ 3777479 h 4513864"/>
                    <a:gd name="connsiteX3" fmla="*/ 2541473 w 5429968"/>
                    <a:gd name="connsiteY3" fmla="*/ 4488433 h 4513864"/>
                    <a:gd name="connsiteX4" fmla="*/ 2031 w 5429968"/>
                    <a:gd name="connsiteY4" fmla="*/ 2369796 h 4513864"/>
                    <a:gd name="connsiteX0" fmla="*/ 2031 w 5429968"/>
                    <a:gd name="connsiteY0" fmla="*/ 2369796 h 4513864"/>
                    <a:gd name="connsiteX1" fmla="*/ 2922975 w 5429968"/>
                    <a:gd name="connsiteY1" fmla="*/ 1 h 4513864"/>
                    <a:gd name="connsiteX2" fmla="*/ 5429967 w 5429968"/>
                    <a:gd name="connsiteY2" fmla="*/ 3777479 h 4513864"/>
                    <a:gd name="connsiteX3" fmla="*/ 2541473 w 5429968"/>
                    <a:gd name="connsiteY3" fmla="*/ 4488433 h 4513864"/>
                    <a:gd name="connsiteX4" fmla="*/ 2031 w 5429968"/>
                    <a:gd name="connsiteY4" fmla="*/ 2369796 h 4513864"/>
                    <a:gd name="connsiteX0" fmla="*/ 2031 w 5818980"/>
                    <a:gd name="connsiteY0" fmla="*/ 2369796 h 4499981"/>
                    <a:gd name="connsiteX1" fmla="*/ 2922975 w 5818980"/>
                    <a:gd name="connsiteY1" fmla="*/ 1 h 4499981"/>
                    <a:gd name="connsiteX2" fmla="*/ 5818981 w 5818980"/>
                    <a:gd name="connsiteY2" fmla="*/ 3380175 h 4499981"/>
                    <a:gd name="connsiteX3" fmla="*/ 2541473 w 5818980"/>
                    <a:gd name="connsiteY3" fmla="*/ 4488433 h 4499981"/>
                    <a:gd name="connsiteX4" fmla="*/ 2031 w 5818980"/>
                    <a:gd name="connsiteY4" fmla="*/ 2369796 h 4499981"/>
                    <a:gd name="connsiteX0" fmla="*/ 2031 w 5818980"/>
                    <a:gd name="connsiteY0" fmla="*/ 2369796 h 4499981"/>
                    <a:gd name="connsiteX1" fmla="*/ 2922975 w 5818980"/>
                    <a:gd name="connsiteY1" fmla="*/ 1 h 4499981"/>
                    <a:gd name="connsiteX2" fmla="*/ 5818981 w 5818980"/>
                    <a:gd name="connsiteY2" fmla="*/ 3380175 h 4499981"/>
                    <a:gd name="connsiteX3" fmla="*/ 2541473 w 5818980"/>
                    <a:gd name="connsiteY3" fmla="*/ 4488433 h 4499981"/>
                    <a:gd name="connsiteX4" fmla="*/ 2031 w 5818980"/>
                    <a:gd name="connsiteY4" fmla="*/ 2369796 h 4499981"/>
                    <a:gd name="connsiteX0" fmla="*/ 2121 w 5819070"/>
                    <a:gd name="connsiteY0" fmla="*/ 2369796 h 4142586"/>
                    <a:gd name="connsiteX1" fmla="*/ 2923065 w 5819070"/>
                    <a:gd name="connsiteY1" fmla="*/ 1 h 4142586"/>
                    <a:gd name="connsiteX2" fmla="*/ 5819071 w 5819070"/>
                    <a:gd name="connsiteY2" fmla="*/ 3380175 h 4142586"/>
                    <a:gd name="connsiteX3" fmla="*/ 2465625 w 5819070"/>
                    <a:gd name="connsiteY3" fmla="*/ 4119021 h 4142586"/>
                    <a:gd name="connsiteX4" fmla="*/ 2121 w 5819070"/>
                    <a:gd name="connsiteY4" fmla="*/ 2369796 h 4142586"/>
                    <a:gd name="connsiteX0" fmla="*/ 1862 w 5818811"/>
                    <a:gd name="connsiteY0" fmla="*/ 2369796 h 4185012"/>
                    <a:gd name="connsiteX1" fmla="*/ 2922806 w 5818811"/>
                    <a:gd name="connsiteY1" fmla="*/ 1 h 4185012"/>
                    <a:gd name="connsiteX2" fmla="*/ 5818812 w 5818811"/>
                    <a:gd name="connsiteY2" fmla="*/ 3380175 h 4185012"/>
                    <a:gd name="connsiteX3" fmla="*/ 2700041 w 5818811"/>
                    <a:gd name="connsiteY3" fmla="*/ 4163990 h 4185012"/>
                    <a:gd name="connsiteX4" fmla="*/ 1862 w 5818811"/>
                    <a:gd name="connsiteY4" fmla="*/ 2369796 h 4185012"/>
                    <a:gd name="connsiteX0" fmla="*/ 2210 w 5517024"/>
                    <a:gd name="connsiteY0" fmla="*/ 2141722 h 4185012"/>
                    <a:gd name="connsiteX1" fmla="*/ 2621019 w 5517024"/>
                    <a:gd name="connsiteY1" fmla="*/ 1 h 4185012"/>
                    <a:gd name="connsiteX2" fmla="*/ 5517025 w 5517024"/>
                    <a:gd name="connsiteY2" fmla="*/ 3380175 h 4185012"/>
                    <a:gd name="connsiteX3" fmla="*/ 2398254 w 5517024"/>
                    <a:gd name="connsiteY3" fmla="*/ 4163990 h 4185012"/>
                    <a:gd name="connsiteX4" fmla="*/ 2210 w 5517024"/>
                    <a:gd name="connsiteY4" fmla="*/ 2141722 h 4185012"/>
                    <a:gd name="connsiteX0" fmla="*/ 2210 w 5517024"/>
                    <a:gd name="connsiteY0" fmla="*/ 2141722 h 4185012"/>
                    <a:gd name="connsiteX1" fmla="*/ 2621019 w 5517024"/>
                    <a:gd name="connsiteY1" fmla="*/ 1 h 4185012"/>
                    <a:gd name="connsiteX2" fmla="*/ 5517025 w 5517024"/>
                    <a:gd name="connsiteY2" fmla="*/ 3380175 h 4185012"/>
                    <a:gd name="connsiteX3" fmla="*/ 2398254 w 5517024"/>
                    <a:gd name="connsiteY3" fmla="*/ 4163990 h 4185012"/>
                    <a:gd name="connsiteX4" fmla="*/ 2210 w 5517024"/>
                    <a:gd name="connsiteY4" fmla="*/ 2141722 h 4185012"/>
                    <a:gd name="connsiteX0" fmla="*/ 2210 w 5517024"/>
                    <a:gd name="connsiteY0" fmla="*/ 2141722 h 4185012"/>
                    <a:gd name="connsiteX1" fmla="*/ 2621019 w 5517024"/>
                    <a:gd name="connsiteY1" fmla="*/ 1 h 4185012"/>
                    <a:gd name="connsiteX2" fmla="*/ 5517025 w 5517024"/>
                    <a:gd name="connsiteY2" fmla="*/ 3380175 h 4185012"/>
                    <a:gd name="connsiteX3" fmla="*/ 2398254 w 5517024"/>
                    <a:gd name="connsiteY3" fmla="*/ 4163990 h 4185012"/>
                    <a:gd name="connsiteX4" fmla="*/ 2210 w 5517024"/>
                    <a:gd name="connsiteY4" fmla="*/ 2141722 h 4185012"/>
                    <a:gd name="connsiteX0" fmla="*/ 2210 w 4964219"/>
                    <a:gd name="connsiteY0" fmla="*/ 2141722 h 4170123"/>
                    <a:gd name="connsiteX1" fmla="*/ 2621019 w 4964219"/>
                    <a:gd name="connsiteY1" fmla="*/ 1 h 4170123"/>
                    <a:gd name="connsiteX2" fmla="*/ 4964219 w 4964219"/>
                    <a:gd name="connsiteY2" fmla="*/ 2442340 h 4170123"/>
                    <a:gd name="connsiteX3" fmla="*/ 2398254 w 4964219"/>
                    <a:gd name="connsiteY3" fmla="*/ 4163990 h 4170123"/>
                    <a:gd name="connsiteX4" fmla="*/ 2210 w 4964219"/>
                    <a:gd name="connsiteY4" fmla="*/ 2141722 h 4170123"/>
                    <a:gd name="connsiteX0" fmla="*/ 2210 w 5383255"/>
                    <a:gd name="connsiteY0" fmla="*/ 2141722 h 4176811"/>
                    <a:gd name="connsiteX1" fmla="*/ 2621019 w 5383255"/>
                    <a:gd name="connsiteY1" fmla="*/ 1 h 4176811"/>
                    <a:gd name="connsiteX2" fmla="*/ 5383255 w 5383255"/>
                    <a:gd name="connsiteY2" fmla="*/ 3125765 h 4176811"/>
                    <a:gd name="connsiteX3" fmla="*/ 2398254 w 5383255"/>
                    <a:gd name="connsiteY3" fmla="*/ 4163990 h 4176811"/>
                    <a:gd name="connsiteX4" fmla="*/ 2210 w 5383255"/>
                    <a:gd name="connsiteY4" fmla="*/ 2141722 h 4176811"/>
                    <a:gd name="connsiteX0" fmla="*/ 2210 w 5160959"/>
                    <a:gd name="connsiteY0" fmla="*/ 2141722 h 4171780"/>
                    <a:gd name="connsiteX1" fmla="*/ 2621019 w 5160959"/>
                    <a:gd name="connsiteY1" fmla="*/ 1 h 4171780"/>
                    <a:gd name="connsiteX2" fmla="*/ 5160958 w 5160959"/>
                    <a:gd name="connsiteY2" fmla="*/ 2719210 h 4171780"/>
                    <a:gd name="connsiteX3" fmla="*/ 2398254 w 5160959"/>
                    <a:gd name="connsiteY3" fmla="*/ 4163990 h 4171780"/>
                    <a:gd name="connsiteX4" fmla="*/ 2210 w 5160959"/>
                    <a:gd name="connsiteY4" fmla="*/ 2141722 h 4171780"/>
                    <a:gd name="connsiteX0" fmla="*/ 2555 w 5161304"/>
                    <a:gd name="connsiteY0" fmla="*/ 2141722 h 3924815"/>
                    <a:gd name="connsiteX1" fmla="*/ 2621364 w 5161304"/>
                    <a:gd name="connsiteY1" fmla="*/ 1 h 3924815"/>
                    <a:gd name="connsiteX2" fmla="*/ 5161303 w 5161304"/>
                    <a:gd name="connsiteY2" fmla="*/ 2719210 h 3924815"/>
                    <a:gd name="connsiteX3" fmla="*/ 2182169 w 5161304"/>
                    <a:gd name="connsiteY3" fmla="*/ 3914542 h 3924815"/>
                    <a:gd name="connsiteX4" fmla="*/ 2555 w 5161304"/>
                    <a:gd name="connsiteY4" fmla="*/ 2141722 h 3924815"/>
                    <a:gd name="connsiteX0" fmla="*/ 2572 w 5161321"/>
                    <a:gd name="connsiteY0" fmla="*/ 2141722 h 4759865"/>
                    <a:gd name="connsiteX1" fmla="*/ 2621381 w 5161321"/>
                    <a:gd name="connsiteY1" fmla="*/ 1 h 4759865"/>
                    <a:gd name="connsiteX2" fmla="*/ 5161320 w 5161321"/>
                    <a:gd name="connsiteY2" fmla="*/ 2719210 h 4759865"/>
                    <a:gd name="connsiteX3" fmla="*/ 2172168 w 5161321"/>
                    <a:gd name="connsiteY3" fmla="*/ 4754927 h 4759865"/>
                    <a:gd name="connsiteX4" fmla="*/ 2572 w 5161321"/>
                    <a:gd name="connsiteY4" fmla="*/ 2141722 h 4759865"/>
                    <a:gd name="connsiteX0" fmla="*/ 2572 w 5161321"/>
                    <a:gd name="connsiteY0" fmla="*/ 2141722 h 4754927"/>
                    <a:gd name="connsiteX1" fmla="*/ 2621381 w 5161321"/>
                    <a:gd name="connsiteY1" fmla="*/ 1 h 4754927"/>
                    <a:gd name="connsiteX2" fmla="*/ 5161320 w 5161321"/>
                    <a:gd name="connsiteY2" fmla="*/ 2719210 h 4754927"/>
                    <a:gd name="connsiteX3" fmla="*/ 2172168 w 5161321"/>
                    <a:gd name="connsiteY3" fmla="*/ 4754927 h 4754927"/>
                    <a:gd name="connsiteX4" fmla="*/ 2572 w 5161321"/>
                    <a:gd name="connsiteY4" fmla="*/ 2141722 h 4754927"/>
                    <a:gd name="connsiteX0" fmla="*/ 15923 w 5174672"/>
                    <a:gd name="connsiteY0" fmla="*/ 2141722 h 4754927"/>
                    <a:gd name="connsiteX1" fmla="*/ 2634732 w 5174672"/>
                    <a:gd name="connsiteY1" fmla="*/ 1 h 4754927"/>
                    <a:gd name="connsiteX2" fmla="*/ 5174671 w 5174672"/>
                    <a:gd name="connsiteY2" fmla="*/ 2719210 h 4754927"/>
                    <a:gd name="connsiteX3" fmla="*/ 2185519 w 5174672"/>
                    <a:gd name="connsiteY3" fmla="*/ 4754927 h 4754927"/>
                    <a:gd name="connsiteX4" fmla="*/ 15923 w 5174672"/>
                    <a:gd name="connsiteY4" fmla="*/ 2141722 h 4754927"/>
                    <a:gd name="connsiteX0" fmla="*/ 15923 w 5174672"/>
                    <a:gd name="connsiteY0" fmla="*/ 2141722 h 4754927"/>
                    <a:gd name="connsiteX1" fmla="*/ 2634732 w 5174672"/>
                    <a:gd name="connsiteY1" fmla="*/ 1 h 4754927"/>
                    <a:gd name="connsiteX2" fmla="*/ 5174671 w 5174672"/>
                    <a:gd name="connsiteY2" fmla="*/ 2719210 h 4754927"/>
                    <a:gd name="connsiteX3" fmla="*/ 2185519 w 5174672"/>
                    <a:gd name="connsiteY3" fmla="*/ 4754927 h 4754927"/>
                    <a:gd name="connsiteX4" fmla="*/ 15923 w 5174672"/>
                    <a:gd name="connsiteY4" fmla="*/ 2141722 h 4754927"/>
                    <a:gd name="connsiteX0" fmla="*/ 13028 w 5171777"/>
                    <a:gd name="connsiteY0" fmla="*/ 2141722 h 4409570"/>
                    <a:gd name="connsiteX1" fmla="*/ 2631837 w 5171777"/>
                    <a:gd name="connsiteY1" fmla="*/ 1 h 4409570"/>
                    <a:gd name="connsiteX2" fmla="*/ 5171776 w 5171777"/>
                    <a:gd name="connsiteY2" fmla="*/ 2719210 h 4409570"/>
                    <a:gd name="connsiteX3" fmla="*/ 2252562 w 5171777"/>
                    <a:gd name="connsiteY3" fmla="*/ 4409571 h 4409570"/>
                    <a:gd name="connsiteX4" fmla="*/ 13028 w 5171777"/>
                    <a:gd name="connsiteY4" fmla="*/ 2141722 h 4409570"/>
                    <a:gd name="connsiteX0" fmla="*/ 12522 w 5171271"/>
                    <a:gd name="connsiteY0" fmla="*/ 2141722 h 4802338"/>
                    <a:gd name="connsiteX1" fmla="*/ 2631331 w 5171271"/>
                    <a:gd name="connsiteY1" fmla="*/ 1 h 4802338"/>
                    <a:gd name="connsiteX2" fmla="*/ 5171270 w 5171271"/>
                    <a:gd name="connsiteY2" fmla="*/ 2719210 h 4802338"/>
                    <a:gd name="connsiteX3" fmla="*/ 2266730 w 5171271"/>
                    <a:gd name="connsiteY3" fmla="*/ 4802337 h 4802338"/>
                    <a:gd name="connsiteX4" fmla="*/ 12522 w 5171271"/>
                    <a:gd name="connsiteY4" fmla="*/ 2141722 h 4802338"/>
                    <a:gd name="connsiteX0" fmla="*/ 12522 w 5171271"/>
                    <a:gd name="connsiteY0" fmla="*/ 1966834 h 4627450"/>
                    <a:gd name="connsiteX1" fmla="*/ 2668411 w 5171271"/>
                    <a:gd name="connsiteY1" fmla="*/ -1 h 4627450"/>
                    <a:gd name="connsiteX2" fmla="*/ 5171270 w 5171271"/>
                    <a:gd name="connsiteY2" fmla="*/ 2544322 h 4627450"/>
                    <a:gd name="connsiteX3" fmla="*/ 2266730 w 5171271"/>
                    <a:gd name="connsiteY3" fmla="*/ 4627449 h 4627450"/>
                    <a:gd name="connsiteX4" fmla="*/ 12522 w 5171271"/>
                    <a:gd name="connsiteY4" fmla="*/ 1966834 h 4627450"/>
                    <a:gd name="connsiteX0" fmla="*/ 12522 w 5171271"/>
                    <a:gd name="connsiteY0" fmla="*/ 2138000 h 4798616"/>
                    <a:gd name="connsiteX1" fmla="*/ 2570192 w 5171271"/>
                    <a:gd name="connsiteY1" fmla="*/ 0 h 4798616"/>
                    <a:gd name="connsiteX2" fmla="*/ 5171270 w 5171271"/>
                    <a:gd name="connsiteY2" fmla="*/ 2715488 h 4798616"/>
                    <a:gd name="connsiteX3" fmla="*/ 2266730 w 5171271"/>
                    <a:gd name="connsiteY3" fmla="*/ 4798615 h 4798616"/>
                    <a:gd name="connsiteX4" fmla="*/ 12522 w 5171271"/>
                    <a:gd name="connsiteY4" fmla="*/ 2138000 h 4798616"/>
                    <a:gd name="connsiteX0" fmla="*/ 12522 w 5171271"/>
                    <a:gd name="connsiteY0" fmla="*/ 2138000 h 4798616"/>
                    <a:gd name="connsiteX1" fmla="*/ 2570192 w 5171271"/>
                    <a:gd name="connsiteY1" fmla="*/ 0 h 4798616"/>
                    <a:gd name="connsiteX2" fmla="*/ 5171270 w 5171271"/>
                    <a:gd name="connsiteY2" fmla="*/ 2715488 h 4798616"/>
                    <a:gd name="connsiteX3" fmla="*/ 2266730 w 5171271"/>
                    <a:gd name="connsiteY3" fmla="*/ 4798615 h 4798616"/>
                    <a:gd name="connsiteX4" fmla="*/ 12522 w 5171271"/>
                    <a:gd name="connsiteY4" fmla="*/ 2138000 h 4798616"/>
                    <a:gd name="connsiteX0" fmla="*/ 12522 w 5171271"/>
                    <a:gd name="connsiteY0" fmla="*/ 2138000 h 4798616"/>
                    <a:gd name="connsiteX1" fmla="*/ 2570192 w 5171271"/>
                    <a:gd name="connsiteY1" fmla="*/ 0 h 4798616"/>
                    <a:gd name="connsiteX2" fmla="*/ 5171270 w 5171271"/>
                    <a:gd name="connsiteY2" fmla="*/ 2715488 h 4798616"/>
                    <a:gd name="connsiteX3" fmla="*/ 2266730 w 5171271"/>
                    <a:gd name="connsiteY3" fmla="*/ 4798615 h 4798616"/>
                    <a:gd name="connsiteX4" fmla="*/ 12522 w 5171271"/>
                    <a:gd name="connsiteY4" fmla="*/ 2138000 h 4798616"/>
                    <a:gd name="connsiteX0" fmla="*/ 12522 w 5171271"/>
                    <a:gd name="connsiteY0" fmla="*/ 2138000 h 4798616"/>
                    <a:gd name="connsiteX1" fmla="*/ 2570192 w 5171271"/>
                    <a:gd name="connsiteY1" fmla="*/ 0 h 4798616"/>
                    <a:gd name="connsiteX2" fmla="*/ 5171270 w 5171271"/>
                    <a:gd name="connsiteY2" fmla="*/ 2715488 h 4798616"/>
                    <a:gd name="connsiteX3" fmla="*/ 2266730 w 5171271"/>
                    <a:gd name="connsiteY3" fmla="*/ 4798615 h 4798616"/>
                    <a:gd name="connsiteX4" fmla="*/ 12522 w 5171271"/>
                    <a:gd name="connsiteY4" fmla="*/ 2138000 h 4798616"/>
                    <a:gd name="connsiteX0" fmla="*/ 12522 w 5171271"/>
                    <a:gd name="connsiteY0" fmla="*/ 2138000 h 4798616"/>
                    <a:gd name="connsiteX1" fmla="*/ 2570192 w 5171271"/>
                    <a:gd name="connsiteY1" fmla="*/ 0 h 4798616"/>
                    <a:gd name="connsiteX2" fmla="*/ 5171270 w 5171271"/>
                    <a:gd name="connsiteY2" fmla="*/ 2715488 h 4798616"/>
                    <a:gd name="connsiteX3" fmla="*/ 2266730 w 5171271"/>
                    <a:gd name="connsiteY3" fmla="*/ 4798615 h 4798616"/>
                    <a:gd name="connsiteX4" fmla="*/ 12522 w 5171271"/>
                    <a:gd name="connsiteY4" fmla="*/ 2138000 h 4798616"/>
                    <a:gd name="connsiteX0" fmla="*/ 9580 w 5276765"/>
                    <a:gd name="connsiteY0" fmla="*/ 2105231 h 4798616"/>
                    <a:gd name="connsiteX1" fmla="*/ 2675686 w 5276765"/>
                    <a:gd name="connsiteY1" fmla="*/ 0 h 4798616"/>
                    <a:gd name="connsiteX2" fmla="*/ 5276764 w 5276765"/>
                    <a:gd name="connsiteY2" fmla="*/ 2715488 h 4798616"/>
                    <a:gd name="connsiteX3" fmla="*/ 2372224 w 5276765"/>
                    <a:gd name="connsiteY3" fmla="*/ 4798615 h 4798616"/>
                    <a:gd name="connsiteX4" fmla="*/ 9580 w 5276765"/>
                    <a:gd name="connsiteY4" fmla="*/ 2105231 h 4798616"/>
                    <a:gd name="connsiteX0" fmla="*/ 9580 w 5276765"/>
                    <a:gd name="connsiteY0" fmla="*/ 2105231 h 4798616"/>
                    <a:gd name="connsiteX1" fmla="*/ 2675686 w 5276765"/>
                    <a:gd name="connsiteY1" fmla="*/ 0 h 4798616"/>
                    <a:gd name="connsiteX2" fmla="*/ 5276764 w 5276765"/>
                    <a:gd name="connsiteY2" fmla="*/ 2715488 h 4798616"/>
                    <a:gd name="connsiteX3" fmla="*/ 2372224 w 5276765"/>
                    <a:gd name="connsiteY3" fmla="*/ 4798615 h 4798616"/>
                    <a:gd name="connsiteX4" fmla="*/ 9580 w 5276765"/>
                    <a:gd name="connsiteY4" fmla="*/ 2105231 h 4798616"/>
                    <a:gd name="connsiteX0" fmla="*/ 9580 w 5175562"/>
                    <a:gd name="connsiteY0" fmla="*/ 2105231 h 4798616"/>
                    <a:gd name="connsiteX1" fmla="*/ 2675686 w 5175562"/>
                    <a:gd name="connsiteY1" fmla="*/ 0 h 4798616"/>
                    <a:gd name="connsiteX2" fmla="*/ 5175563 w 5175562"/>
                    <a:gd name="connsiteY2" fmla="*/ 2879102 h 4798616"/>
                    <a:gd name="connsiteX3" fmla="*/ 2372224 w 5175562"/>
                    <a:gd name="connsiteY3" fmla="*/ 4798615 h 4798616"/>
                    <a:gd name="connsiteX4" fmla="*/ 9580 w 5175562"/>
                    <a:gd name="connsiteY4" fmla="*/ 2105231 h 4798616"/>
                    <a:gd name="connsiteX0" fmla="*/ 9580 w 5175562"/>
                    <a:gd name="connsiteY0" fmla="*/ 2105231 h 4798616"/>
                    <a:gd name="connsiteX1" fmla="*/ 2675686 w 5175562"/>
                    <a:gd name="connsiteY1" fmla="*/ 0 h 4798616"/>
                    <a:gd name="connsiteX2" fmla="*/ 5175563 w 5175562"/>
                    <a:gd name="connsiteY2" fmla="*/ 2879102 h 4798616"/>
                    <a:gd name="connsiteX3" fmla="*/ 2372224 w 5175562"/>
                    <a:gd name="connsiteY3" fmla="*/ 4798615 h 4798616"/>
                    <a:gd name="connsiteX4" fmla="*/ 9580 w 5175562"/>
                    <a:gd name="connsiteY4" fmla="*/ 2105231 h 4798616"/>
                    <a:gd name="connsiteX0" fmla="*/ 9580 w 5175562"/>
                    <a:gd name="connsiteY0" fmla="*/ 2105231 h 4798616"/>
                    <a:gd name="connsiteX1" fmla="*/ 2675686 w 5175562"/>
                    <a:gd name="connsiteY1" fmla="*/ 0 h 4798616"/>
                    <a:gd name="connsiteX2" fmla="*/ 5175563 w 5175562"/>
                    <a:gd name="connsiteY2" fmla="*/ 2879102 h 4798616"/>
                    <a:gd name="connsiteX3" fmla="*/ 2372224 w 5175562"/>
                    <a:gd name="connsiteY3" fmla="*/ 4798615 h 4798616"/>
                    <a:gd name="connsiteX4" fmla="*/ 9580 w 5175562"/>
                    <a:gd name="connsiteY4" fmla="*/ 2105231 h 4798616"/>
                    <a:gd name="connsiteX0" fmla="*/ 9580 w 5175562"/>
                    <a:gd name="connsiteY0" fmla="*/ 2105231 h 4798616"/>
                    <a:gd name="connsiteX1" fmla="*/ 2675686 w 5175562"/>
                    <a:gd name="connsiteY1" fmla="*/ 0 h 4798616"/>
                    <a:gd name="connsiteX2" fmla="*/ 5175563 w 5175562"/>
                    <a:gd name="connsiteY2" fmla="*/ 2879102 h 4798616"/>
                    <a:gd name="connsiteX3" fmla="*/ 2372224 w 5175562"/>
                    <a:gd name="connsiteY3" fmla="*/ 4798615 h 4798616"/>
                    <a:gd name="connsiteX4" fmla="*/ 9580 w 5175562"/>
                    <a:gd name="connsiteY4" fmla="*/ 2105231 h 4798616"/>
                    <a:gd name="connsiteX0" fmla="*/ 9722 w 5175704"/>
                    <a:gd name="connsiteY0" fmla="*/ 2105231 h 4621871"/>
                    <a:gd name="connsiteX1" fmla="*/ 2675828 w 5175704"/>
                    <a:gd name="connsiteY1" fmla="*/ 0 h 4621871"/>
                    <a:gd name="connsiteX2" fmla="*/ 5175705 w 5175704"/>
                    <a:gd name="connsiteY2" fmla="*/ 2879102 h 4621871"/>
                    <a:gd name="connsiteX3" fmla="*/ 2365854 w 5175704"/>
                    <a:gd name="connsiteY3" fmla="*/ 4621870 h 4621871"/>
                    <a:gd name="connsiteX4" fmla="*/ 9722 w 5175704"/>
                    <a:gd name="connsiteY4" fmla="*/ 2105231 h 4621871"/>
                    <a:gd name="connsiteX0" fmla="*/ 14527 w 5180509"/>
                    <a:gd name="connsiteY0" fmla="*/ 2105231 h 4621871"/>
                    <a:gd name="connsiteX1" fmla="*/ 2680633 w 5180509"/>
                    <a:gd name="connsiteY1" fmla="*/ 0 h 4621871"/>
                    <a:gd name="connsiteX2" fmla="*/ 5180510 w 5180509"/>
                    <a:gd name="connsiteY2" fmla="*/ 2879102 h 4621871"/>
                    <a:gd name="connsiteX3" fmla="*/ 2370659 w 5180509"/>
                    <a:gd name="connsiteY3" fmla="*/ 4621870 h 4621871"/>
                    <a:gd name="connsiteX4" fmla="*/ 14527 w 5180509"/>
                    <a:gd name="connsiteY4" fmla="*/ 2105231 h 4621871"/>
                    <a:gd name="connsiteX0" fmla="*/ 12594 w 5178576"/>
                    <a:gd name="connsiteY0" fmla="*/ 2105231 h 4621871"/>
                    <a:gd name="connsiteX1" fmla="*/ 2678700 w 5178576"/>
                    <a:gd name="connsiteY1" fmla="*/ 0 h 4621871"/>
                    <a:gd name="connsiteX2" fmla="*/ 5178577 w 5178576"/>
                    <a:gd name="connsiteY2" fmla="*/ 2879102 h 4621871"/>
                    <a:gd name="connsiteX3" fmla="*/ 2368726 w 5178576"/>
                    <a:gd name="connsiteY3" fmla="*/ 4621870 h 4621871"/>
                    <a:gd name="connsiteX4" fmla="*/ 12594 w 5178576"/>
                    <a:gd name="connsiteY4" fmla="*/ 2105231 h 4621871"/>
                    <a:gd name="connsiteX0" fmla="*/ 12594 w 5269887"/>
                    <a:gd name="connsiteY0" fmla="*/ 2109572 h 4626212"/>
                    <a:gd name="connsiteX1" fmla="*/ 2678700 w 5269887"/>
                    <a:gd name="connsiteY1" fmla="*/ 4341 h 4626212"/>
                    <a:gd name="connsiteX2" fmla="*/ 4411302 w 5269887"/>
                    <a:gd name="connsiteY2" fmla="*/ 1596889 h 4626212"/>
                    <a:gd name="connsiteX3" fmla="*/ 5178577 w 5269887"/>
                    <a:gd name="connsiteY3" fmla="*/ 2883443 h 4626212"/>
                    <a:gd name="connsiteX4" fmla="*/ 2368726 w 5269887"/>
                    <a:gd name="connsiteY4" fmla="*/ 4626211 h 4626212"/>
                    <a:gd name="connsiteX5" fmla="*/ 12594 w 5269887"/>
                    <a:gd name="connsiteY5" fmla="*/ 2109572 h 4626212"/>
                    <a:gd name="connsiteX0" fmla="*/ 12594 w 5269224"/>
                    <a:gd name="connsiteY0" fmla="*/ 2110368 h 4627008"/>
                    <a:gd name="connsiteX1" fmla="*/ 2678700 w 5269224"/>
                    <a:gd name="connsiteY1" fmla="*/ 5137 h 4627008"/>
                    <a:gd name="connsiteX2" fmla="*/ 4404066 w 5269224"/>
                    <a:gd name="connsiteY2" fmla="*/ 1401301 h 4627008"/>
                    <a:gd name="connsiteX3" fmla="*/ 5178577 w 5269224"/>
                    <a:gd name="connsiteY3" fmla="*/ 2884239 h 4627008"/>
                    <a:gd name="connsiteX4" fmla="*/ 2368726 w 5269224"/>
                    <a:gd name="connsiteY4" fmla="*/ 4627007 h 4627008"/>
                    <a:gd name="connsiteX5" fmla="*/ 12594 w 5269224"/>
                    <a:gd name="connsiteY5" fmla="*/ 2110368 h 4627008"/>
                    <a:gd name="connsiteX0" fmla="*/ 12594 w 4689981"/>
                    <a:gd name="connsiteY0" fmla="*/ 2110368 h 4635464"/>
                    <a:gd name="connsiteX1" fmla="*/ 2678700 w 4689981"/>
                    <a:gd name="connsiteY1" fmla="*/ 5137 h 4635464"/>
                    <a:gd name="connsiteX2" fmla="*/ 4404066 w 4689981"/>
                    <a:gd name="connsiteY2" fmla="*/ 1401301 h 4635464"/>
                    <a:gd name="connsiteX3" fmla="*/ 4406858 w 4689981"/>
                    <a:gd name="connsiteY3" fmla="*/ 3974354 h 4635464"/>
                    <a:gd name="connsiteX4" fmla="*/ 2368726 w 4689981"/>
                    <a:gd name="connsiteY4" fmla="*/ 4627007 h 4635464"/>
                    <a:gd name="connsiteX5" fmla="*/ 12594 w 4689981"/>
                    <a:gd name="connsiteY5" fmla="*/ 2110368 h 4635464"/>
                    <a:gd name="connsiteX0" fmla="*/ 12594 w 4987458"/>
                    <a:gd name="connsiteY0" fmla="*/ 2108300 h 4633396"/>
                    <a:gd name="connsiteX1" fmla="*/ 2678700 w 4987458"/>
                    <a:gd name="connsiteY1" fmla="*/ 3069 h 4633396"/>
                    <a:gd name="connsiteX2" fmla="*/ 4828960 w 4987458"/>
                    <a:gd name="connsiteY2" fmla="*/ 2121316 h 4633396"/>
                    <a:gd name="connsiteX3" fmla="*/ 4406858 w 4987458"/>
                    <a:gd name="connsiteY3" fmla="*/ 3972286 h 4633396"/>
                    <a:gd name="connsiteX4" fmla="*/ 2368726 w 4987458"/>
                    <a:gd name="connsiteY4" fmla="*/ 4624939 h 4633396"/>
                    <a:gd name="connsiteX5" fmla="*/ 12594 w 4987458"/>
                    <a:gd name="connsiteY5" fmla="*/ 2108300 h 4633396"/>
                    <a:gd name="connsiteX0" fmla="*/ 12594 w 4987458"/>
                    <a:gd name="connsiteY0" fmla="*/ 2108712 h 4633808"/>
                    <a:gd name="connsiteX1" fmla="*/ 2678700 w 4987458"/>
                    <a:gd name="connsiteY1" fmla="*/ 3481 h 4633808"/>
                    <a:gd name="connsiteX2" fmla="*/ 4828960 w 4987458"/>
                    <a:gd name="connsiteY2" fmla="*/ 2121728 h 4633808"/>
                    <a:gd name="connsiteX3" fmla="*/ 4406858 w 4987458"/>
                    <a:gd name="connsiteY3" fmla="*/ 3972698 h 4633808"/>
                    <a:gd name="connsiteX4" fmla="*/ 2368726 w 4987458"/>
                    <a:gd name="connsiteY4" fmla="*/ 4625351 h 4633808"/>
                    <a:gd name="connsiteX5" fmla="*/ 12594 w 4987458"/>
                    <a:gd name="connsiteY5" fmla="*/ 2108712 h 4633808"/>
                    <a:gd name="connsiteX0" fmla="*/ 16486 w 4991350"/>
                    <a:gd name="connsiteY0" fmla="*/ 2108712 h 4488135"/>
                    <a:gd name="connsiteX1" fmla="*/ 2682592 w 4991350"/>
                    <a:gd name="connsiteY1" fmla="*/ 3481 h 4488135"/>
                    <a:gd name="connsiteX2" fmla="*/ 4832852 w 4991350"/>
                    <a:gd name="connsiteY2" fmla="*/ 2121728 h 4488135"/>
                    <a:gd name="connsiteX3" fmla="*/ 4410750 w 4991350"/>
                    <a:gd name="connsiteY3" fmla="*/ 3972698 h 4488135"/>
                    <a:gd name="connsiteX4" fmla="*/ 2255285 w 4991350"/>
                    <a:gd name="connsiteY4" fmla="*/ 4212603 h 4488135"/>
                    <a:gd name="connsiteX5" fmla="*/ 16486 w 4991350"/>
                    <a:gd name="connsiteY5" fmla="*/ 2108712 h 4488135"/>
                    <a:gd name="connsiteX0" fmla="*/ 16486 w 4991350"/>
                    <a:gd name="connsiteY0" fmla="*/ 2108712 h 4816126"/>
                    <a:gd name="connsiteX1" fmla="*/ 2682592 w 4991350"/>
                    <a:gd name="connsiteY1" fmla="*/ 3481 h 4816126"/>
                    <a:gd name="connsiteX2" fmla="*/ 4832852 w 4991350"/>
                    <a:gd name="connsiteY2" fmla="*/ 2121728 h 4816126"/>
                    <a:gd name="connsiteX3" fmla="*/ 4410750 w 4991350"/>
                    <a:gd name="connsiteY3" fmla="*/ 3972698 h 4816126"/>
                    <a:gd name="connsiteX4" fmla="*/ 2255285 w 4991350"/>
                    <a:gd name="connsiteY4" fmla="*/ 4212603 h 4816126"/>
                    <a:gd name="connsiteX5" fmla="*/ 16486 w 4991350"/>
                    <a:gd name="connsiteY5" fmla="*/ 2108712 h 4816126"/>
                    <a:gd name="connsiteX0" fmla="*/ 49073 w 4651202"/>
                    <a:gd name="connsiteY0" fmla="*/ 1692389 h 4816126"/>
                    <a:gd name="connsiteX1" fmla="*/ 2342444 w 4651202"/>
                    <a:gd name="connsiteY1" fmla="*/ 3481 h 4816126"/>
                    <a:gd name="connsiteX2" fmla="*/ 4492704 w 4651202"/>
                    <a:gd name="connsiteY2" fmla="*/ 2121728 h 4816126"/>
                    <a:gd name="connsiteX3" fmla="*/ 4070602 w 4651202"/>
                    <a:gd name="connsiteY3" fmla="*/ 3972698 h 4816126"/>
                    <a:gd name="connsiteX4" fmla="*/ 1915137 w 4651202"/>
                    <a:gd name="connsiteY4" fmla="*/ 4212603 h 4816126"/>
                    <a:gd name="connsiteX5" fmla="*/ 49073 w 4651202"/>
                    <a:gd name="connsiteY5" fmla="*/ 1692389 h 4816126"/>
                    <a:gd name="connsiteX0" fmla="*/ 201568 w 4803697"/>
                    <a:gd name="connsiteY0" fmla="*/ 1692389 h 4816126"/>
                    <a:gd name="connsiteX1" fmla="*/ 2494939 w 4803697"/>
                    <a:gd name="connsiteY1" fmla="*/ 3481 h 4816126"/>
                    <a:gd name="connsiteX2" fmla="*/ 4645199 w 4803697"/>
                    <a:gd name="connsiteY2" fmla="*/ 2121728 h 4816126"/>
                    <a:gd name="connsiteX3" fmla="*/ 4223097 w 4803697"/>
                    <a:gd name="connsiteY3" fmla="*/ 3972698 h 4816126"/>
                    <a:gd name="connsiteX4" fmla="*/ 2067632 w 4803697"/>
                    <a:gd name="connsiteY4" fmla="*/ 4212603 h 4816126"/>
                    <a:gd name="connsiteX5" fmla="*/ 201568 w 4803697"/>
                    <a:gd name="connsiteY5" fmla="*/ 1692389 h 4816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03697" h="4816126">
                      <a:moveTo>
                        <a:pt x="201568" y="1692389"/>
                      </a:moveTo>
                      <a:cubicBezTo>
                        <a:pt x="853100" y="605201"/>
                        <a:pt x="1505333" y="87789"/>
                        <a:pt x="2494939" y="3481"/>
                      </a:cubicBezTo>
                      <a:cubicBezTo>
                        <a:pt x="3228057" y="-81966"/>
                        <a:pt x="4358516" y="1427309"/>
                        <a:pt x="4645199" y="2121728"/>
                      </a:cubicBezTo>
                      <a:cubicBezTo>
                        <a:pt x="5061845" y="2601578"/>
                        <a:pt x="4563526" y="3467811"/>
                        <a:pt x="4223097" y="3972698"/>
                      </a:cubicBezTo>
                      <a:cubicBezTo>
                        <a:pt x="3729945" y="5120864"/>
                        <a:pt x="5691744" y="4992103"/>
                        <a:pt x="2067632" y="4212603"/>
                      </a:cubicBezTo>
                      <a:cubicBezTo>
                        <a:pt x="-110972" y="3555799"/>
                        <a:pt x="-233802" y="2607411"/>
                        <a:pt x="201568" y="1692389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8" name="二等辺三角形 8">
                  <a:extLst>
                    <a:ext uri="{FF2B5EF4-FFF2-40B4-BE49-F238E27FC236}">
                      <a16:creationId xmlns:a16="http://schemas.microsoft.com/office/drawing/2014/main" id="{546C5218-29F2-6237-8340-2D20E3F406D4}"/>
                    </a:ext>
                  </a:extLst>
                </p:cNvPr>
                <p:cNvSpPr/>
                <p:nvPr/>
              </p:nvSpPr>
              <p:spPr>
                <a:xfrm rot="19887595">
                  <a:off x="5753226" y="3420402"/>
                  <a:ext cx="160091" cy="136691"/>
                </a:xfrm>
                <a:custGeom>
                  <a:avLst/>
                  <a:gdLst>
                    <a:gd name="connsiteX0" fmla="*/ 0 w 2113642"/>
                    <a:gd name="connsiteY0" fmla="*/ 411130 h 411130"/>
                    <a:gd name="connsiteX1" fmla="*/ 1056821 w 2113642"/>
                    <a:gd name="connsiteY1" fmla="*/ 0 h 411130"/>
                    <a:gd name="connsiteX2" fmla="*/ 2113642 w 2113642"/>
                    <a:gd name="connsiteY2" fmla="*/ 411130 h 411130"/>
                    <a:gd name="connsiteX3" fmla="*/ 0 w 2113642"/>
                    <a:gd name="connsiteY3" fmla="*/ 411130 h 411130"/>
                    <a:gd name="connsiteX0" fmla="*/ 0 w 2113642"/>
                    <a:gd name="connsiteY0" fmla="*/ 505723 h 505723"/>
                    <a:gd name="connsiteX1" fmla="*/ 1918669 w 2113642"/>
                    <a:gd name="connsiteY1" fmla="*/ 0 h 505723"/>
                    <a:gd name="connsiteX2" fmla="*/ 2113642 w 2113642"/>
                    <a:gd name="connsiteY2" fmla="*/ 505723 h 505723"/>
                    <a:gd name="connsiteX3" fmla="*/ 0 w 2113642"/>
                    <a:gd name="connsiteY3" fmla="*/ 505723 h 505723"/>
                    <a:gd name="connsiteX0" fmla="*/ 0 w 2113642"/>
                    <a:gd name="connsiteY0" fmla="*/ 467623 h 467623"/>
                    <a:gd name="connsiteX1" fmla="*/ 1671227 w 2113642"/>
                    <a:gd name="connsiteY1" fmla="*/ 0 h 467623"/>
                    <a:gd name="connsiteX2" fmla="*/ 2113642 w 2113642"/>
                    <a:gd name="connsiteY2" fmla="*/ 467623 h 467623"/>
                    <a:gd name="connsiteX3" fmla="*/ 0 w 2113642"/>
                    <a:gd name="connsiteY3" fmla="*/ 467623 h 467623"/>
                    <a:gd name="connsiteX0" fmla="*/ 0 w 1876510"/>
                    <a:gd name="connsiteY0" fmla="*/ 359673 h 467623"/>
                    <a:gd name="connsiteX1" fmla="*/ 1434095 w 1876510"/>
                    <a:gd name="connsiteY1" fmla="*/ 0 h 467623"/>
                    <a:gd name="connsiteX2" fmla="*/ 1876510 w 1876510"/>
                    <a:gd name="connsiteY2" fmla="*/ 467623 h 467623"/>
                    <a:gd name="connsiteX3" fmla="*/ 0 w 1876510"/>
                    <a:gd name="connsiteY3" fmla="*/ 359673 h 467623"/>
                    <a:gd name="connsiteX0" fmla="*/ 0 w 1876510"/>
                    <a:gd name="connsiteY0" fmla="*/ 359673 h 467623"/>
                    <a:gd name="connsiteX1" fmla="*/ 1434095 w 1876510"/>
                    <a:gd name="connsiteY1" fmla="*/ 0 h 467623"/>
                    <a:gd name="connsiteX2" fmla="*/ 1876510 w 1876510"/>
                    <a:gd name="connsiteY2" fmla="*/ 467623 h 467623"/>
                    <a:gd name="connsiteX3" fmla="*/ 0 w 1876510"/>
                    <a:gd name="connsiteY3" fmla="*/ 359673 h 467623"/>
                    <a:gd name="connsiteX0" fmla="*/ 0 w 1824960"/>
                    <a:gd name="connsiteY0" fmla="*/ 359673 h 512073"/>
                    <a:gd name="connsiteX1" fmla="*/ 1434095 w 1824960"/>
                    <a:gd name="connsiteY1" fmla="*/ 0 h 512073"/>
                    <a:gd name="connsiteX2" fmla="*/ 1824960 w 1824960"/>
                    <a:gd name="connsiteY2" fmla="*/ 512073 h 512073"/>
                    <a:gd name="connsiteX3" fmla="*/ 0 w 1824960"/>
                    <a:gd name="connsiteY3" fmla="*/ 359673 h 512073"/>
                    <a:gd name="connsiteX0" fmla="*/ 0 w 1824960"/>
                    <a:gd name="connsiteY0" fmla="*/ 381898 h 534298"/>
                    <a:gd name="connsiteX1" fmla="*/ 1465026 w 1824960"/>
                    <a:gd name="connsiteY1" fmla="*/ 0 h 534298"/>
                    <a:gd name="connsiteX2" fmla="*/ 1824960 w 1824960"/>
                    <a:gd name="connsiteY2" fmla="*/ 534298 h 534298"/>
                    <a:gd name="connsiteX3" fmla="*/ 0 w 1824960"/>
                    <a:gd name="connsiteY3" fmla="*/ 381898 h 534298"/>
                    <a:gd name="connsiteX0" fmla="*/ 0 w 1824960"/>
                    <a:gd name="connsiteY0" fmla="*/ 381898 h 534298"/>
                    <a:gd name="connsiteX1" fmla="*/ 1465026 w 1824960"/>
                    <a:gd name="connsiteY1" fmla="*/ 0 h 534298"/>
                    <a:gd name="connsiteX2" fmla="*/ 1824960 w 1824960"/>
                    <a:gd name="connsiteY2" fmla="*/ 534298 h 534298"/>
                    <a:gd name="connsiteX3" fmla="*/ 0 w 1824960"/>
                    <a:gd name="connsiteY3" fmla="*/ 381898 h 534298"/>
                    <a:gd name="connsiteX0" fmla="*/ 0 w 1824960"/>
                    <a:gd name="connsiteY0" fmla="*/ 385073 h 537473"/>
                    <a:gd name="connsiteX1" fmla="*/ 1449560 w 1824960"/>
                    <a:gd name="connsiteY1" fmla="*/ 0 h 537473"/>
                    <a:gd name="connsiteX2" fmla="*/ 1824960 w 1824960"/>
                    <a:gd name="connsiteY2" fmla="*/ 537473 h 537473"/>
                    <a:gd name="connsiteX3" fmla="*/ 0 w 1824960"/>
                    <a:gd name="connsiteY3" fmla="*/ 385073 h 537473"/>
                    <a:gd name="connsiteX0" fmla="*/ 0 w 1879948"/>
                    <a:gd name="connsiteY0" fmla="*/ 385073 h 529006"/>
                    <a:gd name="connsiteX1" fmla="*/ 1449560 w 1879948"/>
                    <a:gd name="connsiteY1" fmla="*/ 0 h 529006"/>
                    <a:gd name="connsiteX2" fmla="*/ 1879948 w 1879948"/>
                    <a:gd name="connsiteY2" fmla="*/ 529006 h 529006"/>
                    <a:gd name="connsiteX3" fmla="*/ 0 w 1879948"/>
                    <a:gd name="connsiteY3" fmla="*/ 385073 h 529006"/>
                    <a:gd name="connsiteX0" fmla="*/ 0 w 1879948"/>
                    <a:gd name="connsiteY0" fmla="*/ 385073 h 529006"/>
                    <a:gd name="connsiteX1" fmla="*/ 875852 w 1879948"/>
                    <a:gd name="connsiteY1" fmla="*/ 153457 h 529006"/>
                    <a:gd name="connsiteX2" fmla="*/ 1449560 w 1879948"/>
                    <a:gd name="connsiteY2" fmla="*/ 0 h 529006"/>
                    <a:gd name="connsiteX3" fmla="*/ 1879948 w 1879948"/>
                    <a:gd name="connsiteY3" fmla="*/ 529006 h 529006"/>
                    <a:gd name="connsiteX4" fmla="*/ 0 w 1879948"/>
                    <a:gd name="connsiteY4" fmla="*/ 385073 h 529006"/>
                    <a:gd name="connsiteX0" fmla="*/ 0 w 1879948"/>
                    <a:gd name="connsiteY0" fmla="*/ 385073 h 565856"/>
                    <a:gd name="connsiteX1" fmla="*/ 875852 w 1879948"/>
                    <a:gd name="connsiteY1" fmla="*/ 153457 h 565856"/>
                    <a:gd name="connsiteX2" fmla="*/ 1449560 w 1879948"/>
                    <a:gd name="connsiteY2" fmla="*/ 0 h 565856"/>
                    <a:gd name="connsiteX3" fmla="*/ 1879948 w 1879948"/>
                    <a:gd name="connsiteY3" fmla="*/ 529006 h 565856"/>
                    <a:gd name="connsiteX4" fmla="*/ 1118139 w 1879948"/>
                    <a:gd name="connsiteY4" fmla="*/ 505882 h 565856"/>
                    <a:gd name="connsiteX5" fmla="*/ 0 w 1879948"/>
                    <a:gd name="connsiteY5" fmla="*/ 385073 h 565856"/>
                    <a:gd name="connsiteX0" fmla="*/ 0 w 1879948"/>
                    <a:gd name="connsiteY0" fmla="*/ 404123 h 584906"/>
                    <a:gd name="connsiteX1" fmla="*/ 875852 w 1879948"/>
                    <a:gd name="connsiteY1" fmla="*/ 172507 h 584906"/>
                    <a:gd name="connsiteX2" fmla="*/ 1320684 w 1879948"/>
                    <a:gd name="connsiteY2" fmla="*/ 0 h 584906"/>
                    <a:gd name="connsiteX3" fmla="*/ 1879948 w 1879948"/>
                    <a:gd name="connsiteY3" fmla="*/ 548056 h 584906"/>
                    <a:gd name="connsiteX4" fmla="*/ 1118139 w 1879948"/>
                    <a:gd name="connsiteY4" fmla="*/ 524932 h 584906"/>
                    <a:gd name="connsiteX5" fmla="*/ 0 w 1879948"/>
                    <a:gd name="connsiteY5" fmla="*/ 404123 h 584906"/>
                    <a:gd name="connsiteX0" fmla="*/ 0 w 1673746"/>
                    <a:gd name="connsiteY0" fmla="*/ 404123 h 577841"/>
                    <a:gd name="connsiteX1" fmla="*/ 875852 w 1673746"/>
                    <a:gd name="connsiteY1" fmla="*/ 172507 h 577841"/>
                    <a:gd name="connsiteX2" fmla="*/ 1320684 w 1673746"/>
                    <a:gd name="connsiteY2" fmla="*/ 0 h 577841"/>
                    <a:gd name="connsiteX3" fmla="*/ 1673746 w 1673746"/>
                    <a:gd name="connsiteY3" fmla="*/ 538531 h 577841"/>
                    <a:gd name="connsiteX4" fmla="*/ 1118139 w 1673746"/>
                    <a:gd name="connsiteY4" fmla="*/ 524932 h 577841"/>
                    <a:gd name="connsiteX5" fmla="*/ 0 w 1673746"/>
                    <a:gd name="connsiteY5" fmla="*/ 404123 h 577841"/>
                    <a:gd name="connsiteX0" fmla="*/ 0 w 1673746"/>
                    <a:gd name="connsiteY0" fmla="*/ 404123 h 582683"/>
                    <a:gd name="connsiteX1" fmla="*/ 875852 w 1673746"/>
                    <a:gd name="connsiteY1" fmla="*/ 172507 h 582683"/>
                    <a:gd name="connsiteX2" fmla="*/ 1320684 w 1673746"/>
                    <a:gd name="connsiteY2" fmla="*/ 0 h 582683"/>
                    <a:gd name="connsiteX3" fmla="*/ 1673746 w 1673746"/>
                    <a:gd name="connsiteY3" fmla="*/ 538531 h 582683"/>
                    <a:gd name="connsiteX4" fmla="*/ 932557 w 1673746"/>
                    <a:gd name="connsiteY4" fmla="*/ 540807 h 582683"/>
                    <a:gd name="connsiteX5" fmla="*/ 0 w 1673746"/>
                    <a:gd name="connsiteY5" fmla="*/ 404123 h 582683"/>
                    <a:gd name="connsiteX0" fmla="*/ 0 w 1673746"/>
                    <a:gd name="connsiteY0" fmla="*/ 404123 h 582683"/>
                    <a:gd name="connsiteX1" fmla="*/ 1009883 w 1673746"/>
                    <a:gd name="connsiteY1" fmla="*/ 261407 h 582683"/>
                    <a:gd name="connsiteX2" fmla="*/ 1320684 w 1673746"/>
                    <a:gd name="connsiteY2" fmla="*/ 0 h 582683"/>
                    <a:gd name="connsiteX3" fmla="*/ 1673746 w 1673746"/>
                    <a:gd name="connsiteY3" fmla="*/ 538531 h 582683"/>
                    <a:gd name="connsiteX4" fmla="*/ 932557 w 1673746"/>
                    <a:gd name="connsiteY4" fmla="*/ 540807 h 582683"/>
                    <a:gd name="connsiteX5" fmla="*/ 0 w 1673746"/>
                    <a:gd name="connsiteY5" fmla="*/ 404123 h 582683"/>
                    <a:gd name="connsiteX0" fmla="*/ 0 w 1673746"/>
                    <a:gd name="connsiteY0" fmla="*/ 404123 h 582683"/>
                    <a:gd name="connsiteX1" fmla="*/ 1009883 w 1673746"/>
                    <a:gd name="connsiteY1" fmla="*/ 261407 h 582683"/>
                    <a:gd name="connsiteX2" fmla="*/ 1320684 w 1673746"/>
                    <a:gd name="connsiteY2" fmla="*/ 0 h 582683"/>
                    <a:gd name="connsiteX3" fmla="*/ 1673746 w 1673746"/>
                    <a:gd name="connsiteY3" fmla="*/ 538531 h 582683"/>
                    <a:gd name="connsiteX4" fmla="*/ 932557 w 1673746"/>
                    <a:gd name="connsiteY4" fmla="*/ 540807 h 582683"/>
                    <a:gd name="connsiteX5" fmla="*/ 0 w 1673746"/>
                    <a:gd name="connsiteY5" fmla="*/ 404123 h 582683"/>
                    <a:gd name="connsiteX0" fmla="*/ 0 w 1673746"/>
                    <a:gd name="connsiteY0" fmla="*/ 404123 h 582683"/>
                    <a:gd name="connsiteX1" fmla="*/ 1009883 w 1673746"/>
                    <a:gd name="connsiteY1" fmla="*/ 261407 h 582683"/>
                    <a:gd name="connsiteX2" fmla="*/ 1320684 w 1673746"/>
                    <a:gd name="connsiteY2" fmla="*/ 0 h 582683"/>
                    <a:gd name="connsiteX3" fmla="*/ 1673746 w 1673746"/>
                    <a:gd name="connsiteY3" fmla="*/ 538531 h 582683"/>
                    <a:gd name="connsiteX4" fmla="*/ 932557 w 1673746"/>
                    <a:gd name="connsiteY4" fmla="*/ 540807 h 582683"/>
                    <a:gd name="connsiteX5" fmla="*/ 0 w 1673746"/>
                    <a:gd name="connsiteY5" fmla="*/ 404123 h 582683"/>
                    <a:gd name="connsiteX0" fmla="*/ 0 w 1673746"/>
                    <a:gd name="connsiteY0" fmla="*/ 384442 h 563002"/>
                    <a:gd name="connsiteX1" fmla="*/ 1009883 w 1673746"/>
                    <a:gd name="connsiteY1" fmla="*/ 241726 h 563002"/>
                    <a:gd name="connsiteX2" fmla="*/ 1469122 w 1673746"/>
                    <a:gd name="connsiteY2" fmla="*/ 0 h 563002"/>
                    <a:gd name="connsiteX3" fmla="*/ 1673746 w 1673746"/>
                    <a:gd name="connsiteY3" fmla="*/ 518850 h 563002"/>
                    <a:gd name="connsiteX4" fmla="*/ 932557 w 1673746"/>
                    <a:gd name="connsiteY4" fmla="*/ 521126 h 563002"/>
                    <a:gd name="connsiteX5" fmla="*/ 0 w 1673746"/>
                    <a:gd name="connsiteY5" fmla="*/ 384442 h 563002"/>
                    <a:gd name="connsiteX0" fmla="*/ 0 w 1531489"/>
                    <a:gd name="connsiteY0" fmla="*/ 384442 h 632717"/>
                    <a:gd name="connsiteX1" fmla="*/ 1009883 w 1531489"/>
                    <a:gd name="connsiteY1" fmla="*/ 241726 h 632717"/>
                    <a:gd name="connsiteX2" fmla="*/ 1469122 w 1531489"/>
                    <a:gd name="connsiteY2" fmla="*/ 0 h 632717"/>
                    <a:gd name="connsiteX3" fmla="*/ 1485155 w 1531489"/>
                    <a:gd name="connsiteY3" fmla="*/ 606754 h 632717"/>
                    <a:gd name="connsiteX4" fmla="*/ 932557 w 1531489"/>
                    <a:gd name="connsiteY4" fmla="*/ 521126 h 632717"/>
                    <a:gd name="connsiteX5" fmla="*/ 0 w 1531489"/>
                    <a:gd name="connsiteY5" fmla="*/ 384442 h 632717"/>
                    <a:gd name="connsiteX0" fmla="*/ 0 w 1659009"/>
                    <a:gd name="connsiteY0" fmla="*/ 384442 h 630934"/>
                    <a:gd name="connsiteX1" fmla="*/ 1009883 w 1659009"/>
                    <a:gd name="connsiteY1" fmla="*/ 241726 h 630934"/>
                    <a:gd name="connsiteX2" fmla="*/ 1469122 w 1659009"/>
                    <a:gd name="connsiteY2" fmla="*/ 0 h 630934"/>
                    <a:gd name="connsiteX3" fmla="*/ 1659010 w 1659009"/>
                    <a:gd name="connsiteY3" fmla="*/ 604716 h 630934"/>
                    <a:gd name="connsiteX4" fmla="*/ 932557 w 1659009"/>
                    <a:gd name="connsiteY4" fmla="*/ 521126 h 630934"/>
                    <a:gd name="connsiteX5" fmla="*/ 0 w 1659009"/>
                    <a:gd name="connsiteY5" fmla="*/ 384442 h 630934"/>
                    <a:gd name="connsiteX0" fmla="*/ 0 w 1659011"/>
                    <a:gd name="connsiteY0" fmla="*/ 384442 h 630934"/>
                    <a:gd name="connsiteX1" fmla="*/ 1009883 w 1659011"/>
                    <a:gd name="connsiteY1" fmla="*/ 241726 h 630934"/>
                    <a:gd name="connsiteX2" fmla="*/ 1469122 w 1659011"/>
                    <a:gd name="connsiteY2" fmla="*/ 0 h 630934"/>
                    <a:gd name="connsiteX3" fmla="*/ 1659010 w 1659011"/>
                    <a:gd name="connsiteY3" fmla="*/ 604716 h 630934"/>
                    <a:gd name="connsiteX4" fmla="*/ 932557 w 1659011"/>
                    <a:gd name="connsiteY4" fmla="*/ 521126 h 630934"/>
                    <a:gd name="connsiteX5" fmla="*/ 0 w 1659011"/>
                    <a:gd name="connsiteY5" fmla="*/ 384442 h 630934"/>
                    <a:gd name="connsiteX0" fmla="*/ 0 w 1342827"/>
                    <a:gd name="connsiteY0" fmla="*/ 462087 h 630934"/>
                    <a:gd name="connsiteX1" fmla="*/ 693699 w 1342827"/>
                    <a:gd name="connsiteY1" fmla="*/ 241726 h 630934"/>
                    <a:gd name="connsiteX2" fmla="*/ 1152938 w 1342827"/>
                    <a:gd name="connsiteY2" fmla="*/ 0 h 630934"/>
                    <a:gd name="connsiteX3" fmla="*/ 1342826 w 1342827"/>
                    <a:gd name="connsiteY3" fmla="*/ 604716 h 630934"/>
                    <a:gd name="connsiteX4" fmla="*/ 616373 w 1342827"/>
                    <a:gd name="connsiteY4" fmla="*/ 521126 h 630934"/>
                    <a:gd name="connsiteX5" fmla="*/ 0 w 1342827"/>
                    <a:gd name="connsiteY5" fmla="*/ 462087 h 630934"/>
                    <a:gd name="connsiteX0" fmla="*/ 0 w 1342827"/>
                    <a:gd name="connsiteY0" fmla="*/ 462087 h 666747"/>
                    <a:gd name="connsiteX1" fmla="*/ 693699 w 1342827"/>
                    <a:gd name="connsiteY1" fmla="*/ 241726 h 666747"/>
                    <a:gd name="connsiteX2" fmla="*/ 1152938 w 1342827"/>
                    <a:gd name="connsiteY2" fmla="*/ 0 h 666747"/>
                    <a:gd name="connsiteX3" fmla="*/ 1342826 w 1342827"/>
                    <a:gd name="connsiteY3" fmla="*/ 604716 h 666747"/>
                    <a:gd name="connsiteX4" fmla="*/ 703604 w 1342827"/>
                    <a:gd name="connsiteY4" fmla="*/ 646572 h 666747"/>
                    <a:gd name="connsiteX5" fmla="*/ 0 w 1342827"/>
                    <a:gd name="connsiteY5" fmla="*/ 462087 h 666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2827" h="666747">
                      <a:moveTo>
                        <a:pt x="0" y="462087"/>
                      </a:moveTo>
                      <a:cubicBezTo>
                        <a:pt x="336628" y="414515"/>
                        <a:pt x="336452" y="311523"/>
                        <a:pt x="693699" y="241726"/>
                      </a:cubicBezTo>
                      <a:cubicBezTo>
                        <a:pt x="905554" y="148240"/>
                        <a:pt x="1049338" y="87136"/>
                        <a:pt x="1152938" y="0"/>
                      </a:cubicBezTo>
                      <a:cubicBezTo>
                        <a:pt x="1334777" y="168574"/>
                        <a:pt x="1035045" y="399363"/>
                        <a:pt x="1342826" y="604716"/>
                      </a:cubicBezTo>
                      <a:cubicBezTo>
                        <a:pt x="1287589" y="689030"/>
                        <a:pt x="1016929" y="670561"/>
                        <a:pt x="703604" y="646572"/>
                      </a:cubicBezTo>
                      <a:cubicBezTo>
                        <a:pt x="390279" y="622583"/>
                        <a:pt x="40381" y="520824"/>
                        <a:pt x="0" y="462087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9" name="楕円 7">
                  <a:extLst>
                    <a:ext uri="{FF2B5EF4-FFF2-40B4-BE49-F238E27FC236}">
                      <a16:creationId xmlns:a16="http://schemas.microsoft.com/office/drawing/2014/main" id="{D897057B-66AC-35C7-5F4A-2EB0ADAAED73}"/>
                    </a:ext>
                  </a:extLst>
                </p:cNvPr>
                <p:cNvSpPr/>
                <p:nvPr/>
              </p:nvSpPr>
              <p:spPr>
                <a:xfrm rot="21557321">
                  <a:off x="5531022" y="3544528"/>
                  <a:ext cx="148880" cy="77056"/>
                </a:xfrm>
                <a:custGeom>
                  <a:avLst/>
                  <a:gdLst>
                    <a:gd name="connsiteX0" fmla="*/ 0 w 576266"/>
                    <a:gd name="connsiteY0" fmla="*/ 230996 h 461991"/>
                    <a:gd name="connsiteX1" fmla="*/ 288133 w 576266"/>
                    <a:gd name="connsiteY1" fmla="*/ 0 h 461991"/>
                    <a:gd name="connsiteX2" fmla="*/ 576266 w 576266"/>
                    <a:gd name="connsiteY2" fmla="*/ 230996 h 461991"/>
                    <a:gd name="connsiteX3" fmla="*/ 288133 w 576266"/>
                    <a:gd name="connsiteY3" fmla="*/ 461992 h 461991"/>
                    <a:gd name="connsiteX4" fmla="*/ 0 w 576266"/>
                    <a:gd name="connsiteY4" fmla="*/ 230996 h 461991"/>
                    <a:gd name="connsiteX0" fmla="*/ 0 w 582288"/>
                    <a:gd name="connsiteY0" fmla="*/ 240178 h 471174"/>
                    <a:gd name="connsiteX1" fmla="*/ 288133 w 582288"/>
                    <a:gd name="connsiteY1" fmla="*/ 9182 h 471174"/>
                    <a:gd name="connsiteX2" fmla="*/ 468503 w 582288"/>
                    <a:gd name="connsiteY2" fmla="*/ 64925 h 471174"/>
                    <a:gd name="connsiteX3" fmla="*/ 576266 w 582288"/>
                    <a:gd name="connsiteY3" fmla="*/ 240178 h 471174"/>
                    <a:gd name="connsiteX4" fmla="*/ 288133 w 582288"/>
                    <a:gd name="connsiteY4" fmla="*/ 471174 h 471174"/>
                    <a:gd name="connsiteX5" fmla="*/ 0 w 582288"/>
                    <a:gd name="connsiteY5" fmla="*/ 240178 h 471174"/>
                    <a:gd name="connsiteX0" fmla="*/ 9107 w 591395"/>
                    <a:gd name="connsiteY0" fmla="*/ 240178 h 475941"/>
                    <a:gd name="connsiteX1" fmla="*/ 297240 w 591395"/>
                    <a:gd name="connsiteY1" fmla="*/ 9182 h 475941"/>
                    <a:gd name="connsiteX2" fmla="*/ 477610 w 591395"/>
                    <a:gd name="connsiteY2" fmla="*/ 64925 h 475941"/>
                    <a:gd name="connsiteX3" fmla="*/ 585373 w 591395"/>
                    <a:gd name="connsiteY3" fmla="*/ 240178 h 475941"/>
                    <a:gd name="connsiteX4" fmla="*/ 297240 w 591395"/>
                    <a:gd name="connsiteY4" fmla="*/ 471174 h 475941"/>
                    <a:gd name="connsiteX5" fmla="*/ 92397 w 591395"/>
                    <a:gd name="connsiteY5" fmla="*/ 384194 h 475941"/>
                    <a:gd name="connsiteX6" fmla="*/ 9107 w 591395"/>
                    <a:gd name="connsiteY6" fmla="*/ 240178 h 475941"/>
                    <a:gd name="connsiteX0" fmla="*/ 9107 w 655231"/>
                    <a:gd name="connsiteY0" fmla="*/ 240178 h 473601"/>
                    <a:gd name="connsiteX1" fmla="*/ 297240 w 655231"/>
                    <a:gd name="connsiteY1" fmla="*/ 9182 h 473601"/>
                    <a:gd name="connsiteX2" fmla="*/ 477610 w 655231"/>
                    <a:gd name="connsiteY2" fmla="*/ 64925 h 473601"/>
                    <a:gd name="connsiteX3" fmla="*/ 651413 w 655231"/>
                    <a:gd name="connsiteY3" fmla="*/ 289951 h 473601"/>
                    <a:gd name="connsiteX4" fmla="*/ 297240 w 655231"/>
                    <a:gd name="connsiteY4" fmla="*/ 471174 h 473601"/>
                    <a:gd name="connsiteX5" fmla="*/ 92397 w 655231"/>
                    <a:gd name="connsiteY5" fmla="*/ 384194 h 473601"/>
                    <a:gd name="connsiteX6" fmla="*/ 9107 w 655231"/>
                    <a:gd name="connsiteY6" fmla="*/ 240178 h 473601"/>
                    <a:gd name="connsiteX0" fmla="*/ 5815 w 707811"/>
                    <a:gd name="connsiteY0" fmla="*/ 245697 h 473947"/>
                    <a:gd name="connsiteX1" fmla="*/ 349820 w 707811"/>
                    <a:gd name="connsiteY1" fmla="*/ 9528 h 473947"/>
                    <a:gd name="connsiteX2" fmla="*/ 530190 w 707811"/>
                    <a:gd name="connsiteY2" fmla="*/ 65271 h 473947"/>
                    <a:gd name="connsiteX3" fmla="*/ 703993 w 707811"/>
                    <a:gd name="connsiteY3" fmla="*/ 290297 h 473947"/>
                    <a:gd name="connsiteX4" fmla="*/ 349820 w 707811"/>
                    <a:gd name="connsiteY4" fmla="*/ 471520 h 473947"/>
                    <a:gd name="connsiteX5" fmla="*/ 144977 w 707811"/>
                    <a:gd name="connsiteY5" fmla="*/ 384540 h 473947"/>
                    <a:gd name="connsiteX6" fmla="*/ 5815 w 707811"/>
                    <a:gd name="connsiteY6" fmla="*/ 245697 h 473947"/>
                    <a:gd name="connsiteX0" fmla="*/ 4921 w 706917"/>
                    <a:gd name="connsiteY0" fmla="*/ 245697 h 477928"/>
                    <a:gd name="connsiteX1" fmla="*/ 348926 w 706917"/>
                    <a:gd name="connsiteY1" fmla="*/ 9528 h 477928"/>
                    <a:gd name="connsiteX2" fmla="*/ 529296 w 706917"/>
                    <a:gd name="connsiteY2" fmla="*/ 65271 h 477928"/>
                    <a:gd name="connsiteX3" fmla="*/ 703099 w 706917"/>
                    <a:gd name="connsiteY3" fmla="*/ 290297 h 477928"/>
                    <a:gd name="connsiteX4" fmla="*/ 348926 w 706917"/>
                    <a:gd name="connsiteY4" fmla="*/ 471520 h 477928"/>
                    <a:gd name="connsiteX5" fmla="*/ 155549 w 706917"/>
                    <a:gd name="connsiteY5" fmla="*/ 418582 h 477928"/>
                    <a:gd name="connsiteX6" fmla="*/ 4921 w 706917"/>
                    <a:gd name="connsiteY6" fmla="*/ 245697 h 477928"/>
                    <a:gd name="connsiteX0" fmla="*/ 4921 w 708140"/>
                    <a:gd name="connsiteY0" fmla="*/ 243554 h 475785"/>
                    <a:gd name="connsiteX1" fmla="*/ 348926 w 708140"/>
                    <a:gd name="connsiteY1" fmla="*/ 7385 h 475785"/>
                    <a:gd name="connsiteX2" fmla="*/ 572957 w 708140"/>
                    <a:gd name="connsiteY2" fmla="*/ 75713 h 475785"/>
                    <a:gd name="connsiteX3" fmla="*/ 703099 w 708140"/>
                    <a:gd name="connsiteY3" fmla="*/ 288154 h 475785"/>
                    <a:gd name="connsiteX4" fmla="*/ 348926 w 708140"/>
                    <a:gd name="connsiteY4" fmla="*/ 469377 h 475785"/>
                    <a:gd name="connsiteX5" fmla="*/ 155549 w 708140"/>
                    <a:gd name="connsiteY5" fmla="*/ 416439 h 475785"/>
                    <a:gd name="connsiteX6" fmla="*/ 4921 w 708140"/>
                    <a:gd name="connsiteY6" fmla="*/ 243554 h 475785"/>
                    <a:gd name="connsiteX0" fmla="*/ 2522 w 705741"/>
                    <a:gd name="connsiteY0" fmla="*/ 224140 h 456371"/>
                    <a:gd name="connsiteX1" fmla="*/ 283439 w 705741"/>
                    <a:gd name="connsiteY1" fmla="*/ 9978 h 456371"/>
                    <a:gd name="connsiteX2" fmla="*/ 570558 w 705741"/>
                    <a:gd name="connsiteY2" fmla="*/ 56299 h 456371"/>
                    <a:gd name="connsiteX3" fmla="*/ 700700 w 705741"/>
                    <a:gd name="connsiteY3" fmla="*/ 268740 h 456371"/>
                    <a:gd name="connsiteX4" fmla="*/ 346527 w 705741"/>
                    <a:gd name="connsiteY4" fmla="*/ 449963 h 456371"/>
                    <a:gd name="connsiteX5" fmla="*/ 153150 w 705741"/>
                    <a:gd name="connsiteY5" fmla="*/ 397025 h 456371"/>
                    <a:gd name="connsiteX6" fmla="*/ 2522 w 705741"/>
                    <a:gd name="connsiteY6" fmla="*/ 224140 h 456371"/>
                    <a:gd name="connsiteX0" fmla="*/ 2522 w 705741"/>
                    <a:gd name="connsiteY0" fmla="*/ 218820 h 451051"/>
                    <a:gd name="connsiteX1" fmla="*/ 283439 w 705741"/>
                    <a:gd name="connsiteY1" fmla="*/ 4658 h 451051"/>
                    <a:gd name="connsiteX2" fmla="*/ 570558 w 705741"/>
                    <a:gd name="connsiteY2" fmla="*/ 50979 h 451051"/>
                    <a:gd name="connsiteX3" fmla="*/ 700700 w 705741"/>
                    <a:gd name="connsiteY3" fmla="*/ 263420 h 451051"/>
                    <a:gd name="connsiteX4" fmla="*/ 346527 w 705741"/>
                    <a:gd name="connsiteY4" fmla="*/ 444643 h 451051"/>
                    <a:gd name="connsiteX5" fmla="*/ 153150 w 705741"/>
                    <a:gd name="connsiteY5" fmla="*/ 391705 h 451051"/>
                    <a:gd name="connsiteX6" fmla="*/ 2522 w 705741"/>
                    <a:gd name="connsiteY6" fmla="*/ 218820 h 451051"/>
                    <a:gd name="connsiteX0" fmla="*/ 2522 w 705741"/>
                    <a:gd name="connsiteY0" fmla="*/ 218820 h 412243"/>
                    <a:gd name="connsiteX1" fmla="*/ 283439 w 705741"/>
                    <a:gd name="connsiteY1" fmla="*/ 4658 h 412243"/>
                    <a:gd name="connsiteX2" fmla="*/ 570558 w 705741"/>
                    <a:gd name="connsiteY2" fmla="*/ 50979 h 412243"/>
                    <a:gd name="connsiteX3" fmla="*/ 700700 w 705741"/>
                    <a:gd name="connsiteY3" fmla="*/ 263420 h 412243"/>
                    <a:gd name="connsiteX4" fmla="*/ 444030 w 705741"/>
                    <a:gd name="connsiteY4" fmla="*/ 385268 h 412243"/>
                    <a:gd name="connsiteX5" fmla="*/ 153150 w 705741"/>
                    <a:gd name="connsiteY5" fmla="*/ 391705 h 412243"/>
                    <a:gd name="connsiteX6" fmla="*/ 2522 w 705741"/>
                    <a:gd name="connsiteY6" fmla="*/ 218820 h 412243"/>
                    <a:gd name="connsiteX0" fmla="*/ 2598 w 705817"/>
                    <a:gd name="connsiteY0" fmla="*/ 218820 h 393033"/>
                    <a:gd name="connsiteX1" fmla="*/ 283515 w 705817"/>
                    <a:gd name="connsiteY1" fmla="*/ 4658 h 393033"/>
                    <a:gd name="connsiteX2" fmla="*/ 570634 w 705817"/>
                    <a:gd name="connsiteY2" fmla="*/ 50979 h 393033"/>
                    <a:gd name="connsiteX3" fmla="*/ 700776 w 705817"/>
                    <a:gd name="connsiteY3" fmla="*/ 263420 h 393033"/>
                    <a:gd name="connsiteX4" fmla="*/ 444106 w 705817"/>
                    <a:gd name="connsiteY4" fmla="*/ 385268 h 393033"/>
                    <a:gd name="connsiteX5" fmla="*/ 151751 w 705817"/>
                    <a:gd name="connsiteY5" fmla="*/ 355814 h 393033"/>
                    <a:gd name="connsiteX6" fmla="*/ 2598 w 705817"/>
                    <a:gd name="connsiteY6" fmla="*/ 218820 h 393033"/>
                    <a:gd name="connsiteX0" fmla="*/ 2379 w 718540"/>
                    <a:gd name="connsiteY0" fmla="*/ 149404 h 393549"/>
                    <a:gd name="connsiteX1" fmla="*/ 296238 w 718540"/>
                    <a:gd name="connsiteY1" fmla="*/ 5174 h 393549"/>
                    <a:gd name="connsiteX2" fmla="*/ 583357 w 718540"/>
                    <a:gd name="connsiteY2" fmla="*/ 51495 h 393549"/>
                    <a:gd name="connsiteX3" fmla="*/ 713499 w 718540"/>
                    <a:gd name="connsiteY3" fmla="*/ 263936 h 393549"/>
                    <a:gd name="connsiteX4" fmla="*/ 456829 w 718540"/>
                    <a:gd name="connsiteY4" fmla="*/ 385784 h 393549"/>
                    <a:gd name="connsiteX5" fmla="*/ 164474 w 718540"/>
                    <a:gd name="connsiteY5" fmla="*/ 356330 h 393549"/>
                    <a:gd name="connsiteX6" fmla="*/ 2379 w 718540"/>
                    <a:gd name="connsiteY6" fmla="*/ 149404 h 393549"/>
                    <a:gd name="connsiteX0" fmla="*/ 8803 w 724964"/>
                    <a:gd name="connsiteY0" fmla="*/ 149404 h 393549"/>
                    <a:gd name="connsiteX1" fmla="*/ 302662 w 724964"/>
                    <a:gd name="connsiteY1" fmla="*/ 5174 h 393549"/>
                    <a:gd name="connsiteX2" fmla="*/ 589781 w 724964"/>
                    <a:gd name="connsiteY2" fmla="*/ 51495 h 393549"/>
                    <a:gd name="connsiteX3" fmla="*/ 719923 w 724964"/>
                    <a:gd name="connsiteY3" fmla="*/ 263936 h 393549"/>
                    <a:gd name="connsiteX4" fmla="*/ 463253 w 724964"/>
                    <a:gd name="connsiteY4" fmla="*/ 385784 h 393549"/>
                    <a:gd name="connsiteX5" fmla="*/ 170898 w 724964"/>
                    <a:gd name="connsiteY5" fmla="*/ 356330 h 393549"/>
                    <a:gd name="connsiteX6" fmla="*/ 8803 w 724964"/>
                    <a:gd name="connsiteY6" fmla="*/ 149404 h 393549"/>
                    <a:gd name="connsiteX0" fmla="*/ 8573 w 730103"/>
                    <a:gd name="connsiteY0" fmla="*/ 178040 h 395360"/>
                    <a:gd name="connsiteX1" fmla="*/ 307801 w 730103"/>
                    <a:gd name="connsiteY1" fmla="*/ 6985 h 395360"/>
                    <a:gd name="connsiteX2" fmla="*/ 594920 w 730103"/>
                    <a:gd name="connsiteY2" fmla="*/ 53306 h 395360"/>
                    <a:gd name="connsiteX3" fmla="*/ 725062 w 730103"/>
                    <a:gd name="connsiteY3" fmla="*/ 265747 h 395360"/>
                    <a:gd name="connsiteX4" fmla="*/ 468392 w 730103"/>
                    <a:gd name="connsiteY4" fmla="*/ 387595 h 395360"/>
                    <a:gd name="connsiteX5" fmla="*/ 176037 w 730103"/>
                    <a:gd name="connsiteY5" fmla="*/ 358141 h 395360"/>
                    <a:gd name="connsiteX6" fmla="*/ 8573 w 730103"/>
                    <a:gd name="connsiteY6" fmla="*/ 178040 h 395360"/>
                    <a:gd name="connsiteX0" fmla="*/ 8573 w 730103"/>
                    <a:gd name="connsiteY0" fmla="*/ 178040 h 379630"/>
                    <a:gd name="connsiteX1" fmla="*/ 307801 w 730103"/>
                    <a:gd name="connsiteY1" fmla="*/ 6985 h 379630"/>
                    <a:gd name="connsiteX2" fmla="*/ 594920 w 730103"/>
                    <a:gd name="connsiteY2" fmla="*/ 53306 h 379630"/>
                    <a:gd name="connsiteX3" fmla="*/ 725062 w 730103"/>
                    <a:gd name="connsiteY3" fmla="*/ 265747 h 379630"/>
                    <a:gd name="connsiteX4" fmla="*/ 509651 w 730103"/>
                    <a:gd name="connsiteY4" fmla="*/ 359294 h 379630"/>
                    <a:gd name="connsiteX5" fmla="*/ 176037 w 730103"/>
                    <a:gd name="connsiteY5" fmla="*/ 358141 h 379630"/>
                    <a:gd name="connsiteX6" fmla="*/ 8573 w 730103"/>
                    <a:gd name="connsiteY6" fmla="*/ 178040 h 379630"/>
                    <a:gd name="connsiteX0" fmla="*/ 6292 w 727822"/>
                    <a:gd name="connsiteY0" fmla="*/ 178040 h 379751"/>
                    <a:gd name="connsiteX1" fmla="*/ 305520 w 727822"/>
                    <a:gd name="connsiteY1" fmla="*/ 6985 h 379751"/>
                    <a:gd name="connsiteX2" fmla="*/ 592639 w 727822"/>
                    <a:gd name="connsiteY2" fmla="*/ 53306 h 379751"/>
                    <a:gd name="connsiteX3" fmla="*/ 722781 w 727822"/>
                    <a:gd name="connsiteY3" fmla="*/ 265747 h 379751"/>
                    <a:gd name="connsiteX4" fmla="*/ 507370 w 727822"/>
                    <a:gd name="connsiteY4" fmla="*/ 359294 h 379751"/>
                    <a:gd name="connsiteX5" fmla="*/ 116960 w 727822"/>
                    <a:gd name="connsiteY5" fmla="*/ 358320 h 379751"/>
                    <a:gd name="connsiteX6" fmla="*/ 6292 w 727822"/>
                    <a:gd name="connsiteY6" fmla="*/ 178040 h 379751"/>
                    <a:gd name="connsiteX0" fmla="*/ 6292 w 727822"/>
                    <a:gd name="connsiteY0" fmla="*/ 174506 h 376217"/>
                    <a:gd name="connsiteX1" fmla="*/ 305520 w 727822"/>
                    <a:gd name="connsiteY1" fmla="*/ 3451 h 376217"/>
                    <a:gd name="connsiteX2" fmla="*/ 592639 w 727822"/>
                    <a:gd name="connsiteY2" fmla="*/ 49772 h 376217"/>
                    <a:gd name="connsiteX3" fmla="*/ 722781 w 727822"/>
                    <a:gd name="connsiteY3" fmla="*/ 262213 h 376217"/>
                    <a:gd name="connsiteX4" fmla="*/ 507370 w 727822"/>
                    <a:gd name="connsiteY4" fmla="*/ 355760 h 376217"/>
                    <a:gd name="connsiteX5" fmla="*/ 116960 w 727822"/>
                    <a:gd name="connsiteY5" fmla="*/ 354786 h 376217"/>
                    <a:gd name="connsiteX6" fmla="*/ 6292 w 727822"/>
                    <a:gd name="connsiteY6" fmla="*/ 174506 h 376217"/>
                    <a:gd name="connsiteX0" fmla="*/ 6292 w 743206"/>
                    <a:gd name="connsiteY0" fmla="*/ 174506 h 376107"/>
                    <a:gd name="connsiteX1" fmla="*/ 305520 w 743206"/>
                    <a:gd name="connsiteY1" fmla="*/ 3451 h 376107"/>
                    <a:gd name="connsiteX2" fmla="*/ 592639 w 743206"/>
                    <a:gd name="connsiteY2" fmla="*/ 49772 h 376107"/>
                    <a:gd name="connsiteX3" fmla="*/ 738691 w 743206"/>
                    <a:gd name="connsiteY3" fmla="*/ 264435 h 376107"/>
                    <a:gd name="connsiteX4" fmla="*/ 507370 w 743206"/>
                    <a:gd name="connsiteY4" fmla="*/ 355760 h 376107"/>
                    <a:gd name="connsiteX5" fmla="*/ 116960 w 743206"/>
                    <a:gd name="connsiteY5" fmla="*/ 354786 h 376107"/>
                    <a:gd name="connsiteX6" fmla="*/ 6292 w 743206"/>
                    <a:gd name="connsiteY6" fmla="*/ 174506 h 376107"/>
                    <a:gd name="connsiteX0" fmla="*/ 3846 w 740760"/>
                    <a:gd name="connsiteY0" fmla="*/ 174506 h 369436"/>
                    <a:gd name="connsiteX1" fmla="*/ 303074 w 740760"/>
                    <a:gd name="connsiteY1" fmla="*/ 3451 h 369436"/>
                    <a:gd name="connsiteX2" fmla="*/ 590193 w 740760"/>
                    <a:gd name="connsiteY2" fmla="*/ 49772 h 369436"/>
                    <a:gd name="connsiteX3" fmla="*/ 736245 w 740760"/>
                    <a:gd name="connsiteY3" fmla="*/ 264435 h 369436"/>
                    <a:gd name="connsiteX4" fmla="*/ 504924 w 740760"/>
                    <a:gd name="connsiteY4" fmla="*/ 355760 h 369436"/>
                    <a:gd name="connsiteX5" fmla="*/ 143560 w 740760"/>
                    <a:gd name="connsiteY5" fmla="*/ 344245 h 369436"/>
                    <a:gd name="connsiteX6" fmla="*/ 3846 w 740760"/>
                    <a:gd name="connsiteY6" fmla="*/ 174506 h 369436"/>
                    <a:gd name="connsiteX0" fmla="*/ 13302 w 750216"/>
                    <a:gd name="connsiteY0" fmla="*/ 174506 h 369436"/>
                    <a:gd name="connsiteX1" fmla="*/ 312530 w 750216"/>
                    <a:gd name="connsiteY1" fmla="*/ 3451 h 369436"/>
                    <a:gd name="connsiteX2" fmla="*/ 599649 w 750216"/>
                    <a:gd name="connsiteY2" fmla="*/ 49772 h 369436"/>
                    <a:gd name="connsiteX3" fmla="*/ 745701 w 750216"/>
                    <a:gd name="connsiteY3" fmla="*/ 264435 h 369436"/>
                    <a:gd name="connsiteX4" fmla="*/ 514380 w 750216"/>
                    <a:gd name="connsiteY4" fmla="*/ 355760 h 369436"/>
                    <a:gd name="connsiteX5" fmla="*/ 153016 w 750216"/>
                    <a:gd name="connsiteY5" fmla="*/ 344245 h 369436"/>
                    <a:gd name="connsiteX6" fmla="*/ 13302 w 750216"/>
                    <a:gd name="connsiteY6" fmla="*/ 174506 h 369436"/>
                    <a:gd name="connsiteX0" fmla="*/ 13302 w 750216"/>
                    <a:gd name="connsiteY0" fmla="*/ 174506 h 370010"/>
                    <a:gd name="connsiteX1" fmla="*/ 312530 w 750216"/>
                    <a:gd name="connsiteY1" fmla="*/ 3451 h 370010"/>
                    <a:gd name="connsiteX2" fmla="*/ 599649 w 750216"/>
                    <a:gd name="connsiteY2" fmla="*/ 49772 h 370010"/>
                    <a:gd name="connsiteX3" fmla="*/ 745701 w 750216"/>
                    <a:gd name="connsiteY3" fmla="*/ 264435 h 370010"/>
                    <a:gd name="connsiteX4" fmla="*/ 514380 w 750216"/>
                    <a:gd name="connsiteY4" fmla="*/ 355760 h 370010"/>
                    <a:gd name="connsiteX5" fmla="*/ 153016 w 750216"/>
                    <a:gd name="connsiteY5" fmla="*/ 344245 h 370010"/>
                    <a:gd name="connsiteX6" fmla="*/ 13302 w 750216"/>
                    <a:gd name="connsiteY6" fmla="*/ 174506 h 370010"/>
                    <a:gd name="connsiteX0" fmla="*/ 32221 w 769135"/>
                    <a:gd name="connsiteY0" fmla="*/ 174506 h 375862"/>
                    <a:gd name="connsiteX1" fmla="*/ 331449 w 769135"/>
                    <a:gd name="connsiteY1" fmla="*/ 3451 h 375862"/>
                    <a:gd name="connsiteX2" fmla="*/ 618568 w 769135"/>
                    <a:gd name="connsiteY2" fmla="*/ 49772 h 375862"/>
                    <a:gd name="connsiteX3" fmla="*/ 764620 w 769135"/>
                    <a:gd name="connsiteY3" fmla="*/ 264435 h 375862"/>
                    <a:gd name="connsiteX4" fmla="*/ 533299 w 769135"/>
                    <a:gd name="connsiteY4" fmla="*/ 355760 h 375862"/>
                    <a:gd name="connsiteX5" fmla="*/ 121984 w 769135"/>
                    <a:gd name="connsiteY5" fmla="*/ 353489 h 375862"/>
                    <a:gd name="connsiteX6" fmla="*/ 32221 w 769135"/>
                    <a:gd name="connsiteY6" fmla="*/ 174506 h 375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9135" h="375862">
                      <a:moveTo>
                        <a:pt x="32221" y="174506"/>
                      </a:moveTo>
                      <a:cubicBezTo>
                        <a:pt x="67132" y="116166"/>
                        <a:pt x="170086" y="15354"/>
                        <a:pt x="331449" y="3451"/>
                      </a:cubicBezTo>
                      <a:cubicBezTo>
                        <a:pt x="492812" y="-8452"/>
                        <a:pt x="570546" y="11273"/>
                        <a:pt x="618568" y="49772"/>
                      </a:cubicBezTo>
                      <a:cubicBezTo>
                        <a:pt x="666590" y="88271"/>
                        <a:pt x="794682" y="196727"/>
                        <a:pt x="764620" y="264435"/>
                      </a:cubicBezTo>
                      <a:cubicBezTo>
                        <a:pt x="734558" y="332143"/>
                        <a:pt x="640405" y="340918"/>
                        <a:pt x="533299" y="355760"/>
                      </a:cubicBezTo>
                      <a:cubicBezTo>
                        <a:pt x="426193" y="370602"/>
                        <a:pt x="273607" y="393480"/>
                        <a:pt x="121984" y="353489"/>
                      </a:cubicBezTo>
                      <a:cubicBezTo>
                        <a:pt x="-45922" y="337176"/>
                        <a:pt x="-2690" y="232846"/>
                        <a:pt x="32221" y="17450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450" name="二等辺三角形 8">
                  <a:extLst>
                    <a:ext uri="{FF2B5EF4-FFF2-40B4-BE49-F238E27FC236}">
                      <a16:creationId xmlns:a16="http://schemas.microsoft.com/office/drawing/2014/main" id="{6DD0A091-ADF8-99C2-7142-B08E45EAA12E}"/>
                    </a:ext>
                  </a:extLst>
                </p:cNvPr>
                <p:cNvSpPr/>
                <p:nvPr/>
              </p:nvSpPr>
              <p:spPr>
                <a:xfrm rot="102228" flipH="1">
                  <a:off x="5283175" y="3399574"/>
                  <a:ext cx="163565" cy="160215"/>
                </a:xfrm>
                <a:custGeom>
                  <a:avLst/>
                  <a:gdLst>
                    <a:gd name="connsiteX0" fmla="*/ 0 w 2113642"/>
                    <a:gd name="connsiteY0" fmla="*/ 411130 h 411130"/>
                    <a:gd name="connsiteX1" fmla="*/ 1056821 w 2113642"/>
                    <a:gd name="connsiteY1" fmla="*/ 0 h 411130"/>
                    <a:gd name="connsiteX2" fmla="*/ 2113642 w 2113642"/>
                    <a:gd name="connsiteY2" fmla="*/ 411130 h 411130"/>
                    <a:gd name="connsiteX3" fmla="*/ 0 w 2113642"/>
                    <a:gd name="connsiteY3" fmla="*/ 411130 h 411130"/>
                    <a:gd name="connsiteX0" fmla="*/ 0 w 2113642"/>
                    <a:gd name="connsiteY0" fmla="*/ 505723 h 505723"/>
                    <a:gd name="connsiteX1" fmla="*/ 1918669 w 2113642"/>
                    <a:gd name="connsiteY1" fmla="*/ 0 h 505723"/>
                    <a:gd name="connsiteX2" fmla="*/ 2113642 w 2113642"/>
                    <a:gd name="connsiteY2" fmla="*/ 505723 h 505723"/>
                    <a:gd name="connsiteX3" fmla="*/ 0 w 2113642"/>
                    <a:gd name="connsiteY3" fmla="*/ 505723 h 505723"/>
                    <a:gd name="connsiteX0" fmla="*/ 0 w 2113642"/>
                    <a:gd name="connsiteY0" fmla="*/ 467623 h 467623"/>
                    <a:gd name="connsiteX1" fmla="*/ 1671227 w 2113642"/>
                    <a:gd name="connsiteY1" fmla="*/ 0 h 467623"/>
                    <a:gd name="connsiteX2" fmla="*/ 2113642 w 2113642"/>
                    <a:gd name="connsiteY2" fmla="*/ 467623 h 467623"/>
                    <a:gd name="connsiteX3" fmla="*/ 0 w 2113642"/>
                    <a:gd name="connsiteY3" fmla="*/ 467623 h 467623"/>
                    <a:gd name="connsiteX0" fmla="*/ 0 w 1876510"/>
                    <a:gd name="connsiteY0" fmla="*/ 359673 h 467623"/>
                    <a:gd name="connsiteX1" fmla="*/ 1434095 w 1876510"/>
                    <a:gd name="connsiteY1" fmla="*/ 0 h 467623"/>
                    <a:gd name="connsiteX2" fmla="*/ 1876510 w 1876510"/>
                    <a:gd name="connsiteY2" fmla="*/ 467623 h 467623"/>
                    <a:gd name="connsiteX3" fmla="*/ 0 w 1876510"/>
                    <a:gd name="connsiteY3" fmla="*/ 359673 h 467623"/>
                    <a:gd name="connsiteX0" fmla="*/ 0 w 1876510"/>
                    <a:gd name="connsiteY0" fmla="*/ 359673 h 467623"/>
                    <a:gd name="connsiteX1" fmla="*/ 1434095 w 1876510"/>
                    <a:gd name="connsiteY1" fmla="*/ 0 h 467623"/>
                    <a:gd name="connsiteX2" fmla="*/ 1876510 w 1876510"/>
                    <a:gd name="connsiteY2" fmla="*/ 467623 h 467623"/>
                    <a:gd name="connsiteX3" fmla="*/ 0 w 1876510"/>
                    <a:gd name="connsiteY3" fmla="*/ 359673 h 467623"/>
                    <a:gd name="connsiteX0" fmla="*/ 0 w 1824960"/>
                    <a:gd name="connsiteY0" fmla="*/ 359673 h 512073"/>
                    <a:gd name="connsiteX1" fmla="*/ 1434095 w 1824960"/>
                    <a:gd name="connsiteY1" fmla="*/ 0 h 512073"/>
                    <a:gd name="connsiteX2" fmla="*/ 1824960 w 1824960"/>
                    <a:gd name="connsiteY2" fmla="*/ 512073 h 512073"/>
                    <a:gd name="connsiteX3" fmla="*/ 0 w 1824960"/>
                    <a:gd name="connsiteY3" fmla="*/ 359673 h 512073"/>
                    <a:gd name="connsiteX0" fmla="*/ 0 w 1824960"/>
                    <a:gd name="connsiteY0" fmla="*/ 373251 h 525651"/>
                    <a:gd name="connsiteX1" fmla="*/ 1363763 w 1824960"/>
                    <a:gd name="connsiteY1" fmla="*/ 0 h 525651"/>
                    <a:gd name="connsiteX2" fmla="*/ 1824960 w 1824960"/>
                    <a:gd name="connsiteY2" fmla="*/ 525651 h 525651"/>
                    <a:gd name="connsiteX3" fmla="*/ 0 w 1824960"/>
                    <a:gd name="connsiteY3" fmla="*/ 373251 h 525651"/>
                    <a:gd name="connsiteX0" fmla="*/ 0 w 1824960"/>
                    <a:gd name="connsiteY0" fmla="*/ 373251 h 525651"/>
                    <a:gd name="connsiteX1" fmla="*/ 845594 w 1824960"/>
                    <a:gd name="connsiteY1" fmla="*/ 127300 h 525651"/>
                    <a:gd name="connsiteX2" fmla="*/ 1363763 w 1824960"/>
                    <a:gd name="connsiteY2" fmla="*/ 0 h 525651"/>
                    <a:gd name="connsiteX3" fmla="*/ 1824960 w 1824960"/>
                    <a:gd name="connsiteY3" fmla="*/ 525651 h 525651"/>
                    <a:gd name="connsiteX4" fmla="*/ 0 w 1824960"/>
                    <a:gd name="connsiteY4" fmla="*/ 373251 h 525651"/>
                    <a:gd name="connsiteX0" fmla="*/ 0 w 1824960"/>
                    <a:gd name="connsiteY0" fmla="*/ 373251 h 568200"/>
                    <a:gd name="connsiteX1" fmla="*/ 845594 w 1824960"/>
                    <a:gd name="connsiteY1" fmla="*/ 127300 h 568200"/>
                    <a:gd name="connsiteX2" fmla="*/ 1363763 w 1824960"/>
                    <a:gd name="connsiteY2" fmla="*/ 0 h 568200"/>
                    <a:gd name="connsiteX3" fmla="*/ 1824960 w 1824960"/>
                    <a:gd name="connsiteY3" fmla="*/ 525651 h 568200"/>
                    <a:gd name="connsiteX4" fmla="*/ 959314 w 1824960"/>
                    <a:gd name="connsiteY4" fmla="*/ 518793 h 568200"/>
                    <a:gd name="connsiteX5" fmla="*/ 0 w 1824960"/>
                    <a:gd name="connsiteY5" fmla="*/ 373251 h 568200"/>
                    <a:gd name="connsiteX0" fmla="*/ 0 w 1824960"/>
                    <a:gd name="connsiteY0" fmla="*/ 621290 h 816239"/>
                    <a:gd name="connsiteX1" fmla="*/ 845594 w 1824960"/>
                    <a:gd name="connsiteY1" fmla="*/ 375339 h 816239"/>
                    <a:gd name="connsiteX2" fmla="*/ 1189109 w 1824960"/>
                    <a:gd name="connsiteY2" fmla="*/ 0 h 816239"/>
                    <a:gd name="connsiteX3" fmla="*/ 1824960 w 1824960"/>
                    <a:gd name="connsiteY3" fmla="*/ 773690 h 816239"/>
                    <a:gd name="connsiteX4" fmla="*/ 959314 w 1824960"/>
                    <a:gd name="connsiteY4" fmla="*/ 766832 h 816239"/>
                    <a:gd name="connsiteX5" fmla="*/ 0 w 1824960"/>
                    <a:gd name="connsiteY5" fmla="*/ 621290 h 816239"/>
                    <a:gd name="connsiteX0" fmla="*/ 0 w 1802405"/>
                    <a:gd name="connsiteY0" fmla="*/ 621290 h 768667"/>
                    <a:gd name="connsiteX1" fmla="*/ 845594 w 1802405"/>
                    <a:gd name="connsiteY1" fmla="*/ 375339 h 768667"/>
                    <a:gd name="connsiteX2" fmla="*/ 1189109 w 1802405"/>
                    <a:gd name="connsiteY2" fmla="*/ 0 h 768667"/>
                    <a:gd name="connsiteX3" fmla="*/ 1802405 w 1802405"/>
                    <a:gd name="connsiteY3" fmla="*/ 460556 h 768667"/>
                    <a:gd name="connsiteX4" fmla="*/ 959314 w 1802405"/>
                    <a:gd name="connsiteY4" fmla="*/ 766832 h 768667"/>
                    <a:gd name="connsiteX5" fmla="*/ 0 w 1802405"/>
                    <a:gd name="connsiteY5" fmla="*/ 621290 h 768667"/>
                    <a:gd name="connsiteX0" fmla="*/ 0 w 1802405"/>
                    <a:gd name="connsiteY0" fmla="*/ 621290 h 710398"/>
                    <a:gd name="connsiteX1" fmla="*/ 845594 w 1802405"/>
                    <a:gd name="connsiteY1" fmla="*/ 375339 h 710398"/>
                    <a:gd name="connsiteX2" fmla="*/ 1189109 w 1802405"/>
                    <a:gd name="connsiteY2" fmla="*/ 0 h 710398"/>
                    <a:gd name="connsiteX3" fmla="*/ 1802405 w 1802405"/>
                    <a:gd name="connsiteY3" fmla="*/ 460556 h 710398"/>
                    <a:gd name="connsiteX4" fmla="*/ 1017665 w 1802405"/>
                    <a:gd name="connsiteY4" fmla="*/ 708042 h 710398"/>
                    <a:gd name="connsiteX5" fmla="*/ 0 w 1802405"/>
                    <a:gd name="connsiteY5" fmla="*/ 621290 h 710398"/>
                    <a:gd name="connsiteX0" fmla="*/ 0 w 1802405"/>
                    <a:gd name="connsiteY0" fmla="*/ 621290 h 710398"/>
                    <a:gd name="connsiteX1" fmla="*/ 830945 w 1802405"/>
                    <a:gd name="connsiteY1" fmla="*/ 370530 h 710398"/>
                    <a:gd name="connsiteX2" fmla="*/ 1189109 w 1802405"/>
                    <a:gd name="connsiteY2" fmla="*/ 0 h 710398"/>
                    <a:gd name="connsiteX3" fmla="*/ 1802405 w 1802405"/>
                    <a:gd name="connsiteY3" fmla="*/ 460556 h 710398"/>
                    <a:gd name="connsiteX4" fmla="*/ 1017665 w 1802405"/>
                    <a:gd name="connsiteY4" fmla="*/ 708042 h 710398"/>
                    <a:gd name="connsiteX5" fmla="*/ 0 w 1802405"/>
                    <a:gd name="connsiteY5" fmla="*/ 621290 h 710398"/>
                    <a:gd name="connsiteX0" fmla="*/ 0 w 1802405"/>
                    <a:gd name="connsiteY0" fmla="*/ 621290 h 710398"/>
                    <a:gd name="connsiteX1" fmla="*/ 830945 w 1802405"/>
                    <a:gd name="connsiteY1" fmla="*/ 370530 h 710398"/>
                    <a:gd name="connsiteX2" fmla="*/ 1189109 w 1802405"/>
                    <a:gd name="connsiteY2" fmla="*/ 0 h 710398"/>
                    <a:gd name="connsiteX3" fmla="*/ 1802405 w 1802405"/>
                    <a:gd name="connsiteY3" fmla="*/ 460556 h 710398"/>
                    <a:gd name="connsiteX4" fmla="*/ 1017665 w 1802405"/>
                    <a:gd name="connsiteY4" fmla="*/ 708042 h 710398"/>
                    <a:gd name="connsiteX5" fmla="*/ 0 w 1802405"/>
                    <a:gd name="connsiteY5" fmla="*/ 621290 h 710398"/>
                    <a:gd name="connsiteX0" fmla="*/ 0 w 1802405"/>
                    <a:gd name="connsiteY0" fmla="*/ 621290 h 710398"/>
                    <a:gd name="connsiteX1" fmla="*/ 830945 w 1802405"/>
                    <a:gd name="connsiteY1" fmla="*/ 370530 h 710398"/>
                    <a:gd name="connsiteX2" fmla="*/ 1189109 w 1802405"/>
                    <a:gd name="connsiteY2" fmla="*/ 0 h 710398"/>
                    <a:gd name="connsiteX3" fmla="*/ 1802405 w 1802405"/>
                    <a:gd name="connsiteY3" fmla="*/ 460556 h 710398"/>
                    <a:gd name="connsiteX4" fmla="*/ 1017665 w 1802405"/>
                    <a:gd name="connsiteY4" fmla="*/ 708042 h 710398"/>
                    <a:gd name="connsiteX5" fmla="*/ 0 w 1802405"/>
                    <a:gd name="connsiteY5" fmla="*/ 621290 h 710398"/>
                    <a:gd name="connsiteX0" fmla="*/ 0 w 1802405"/>
                    <a:gd name="connsiteY0" fmla="*/ 621290 h 679871"/>
                    <a:gd name="connsiteX1" fmla="*/ 830945 w 1802405"/>
                    <a:gd name="connsiteY1" fmla="*/ 370530 h 679871"/>
                    <a:gd name="connsiteX2" fmla="*/ 1189109 w 1802405"/>
                    <a:gd name="connsiteY2" fmla="*/ 0 h 679871"/>
                    <a:gd name="connsiteX3" fmla="*/ 1802405 w 1802405"/>
                    <a:gd name="connsiteY3" fmla="*/ 460556 h 679871"/>
                    <a:gd name="connsiteX4" fmla="*/ 1058625 w 1802405"/>
                    <a:gd name="connsiteY4" fmla="*/ 677103 h 679871"/>
                    <a:gd name="connsiteX5" fmla="*/ 0 w 1802405"/>
                    <a:gd name="connsiteY5" fmla="*/ 621290 h 679871"/>
                    <a:gd name="connsiteX0" fmla="*/ 0 w 1802405"/>
                    <a:gd name="connsiteY0" fmla="*/ 621290 h 679871"/>
                    <a:gd name="connsiteX1" fmla="*/ 830945 w 1802405"/>
                    <a:gd name="connsiteY1" fmla="*/ 370530 h 679871"/>
                    <a:gd name="connsiteX2" fmla="*/ 1189109 w 1802405"/>
                    <a:gd name="connsiteY2" fmla="*/ 0 h 679871"/>
                    <a:gd name="connsiteX3" fmla="*/ 1802405 w 1802405"/>
                    <a:gd name="connsiteY3" fmla="*/ 460556 h 679871"/>
                    <a:gd name="connsiteX4" fmla="*/ 1058625 w 1802405"/>
                    <a:gd name="connsiteY4" fmla="*/ 677103 h 679871"/>
                    <a:gd name="connsiteX5" fmla="*/ 0 w 1802405"/>
                    <a:gd name="connsiteY5" fmla="*/ 621290 h 679871"/>
                    <a:gd name="connsiteX0" fmla="*/ 0 w 1802405"/>
                    <a:gd name="connsiteY0" fmla="*/ 621290 h 679871"/>
                    <a:gd name="connsiteX1" fmla="*/ 830945 w 1802405"/>
                    <a:gd name="connsiteY1" fmla="*/ 370530 h 679871"/>
                    <a:gd name="connsiteX2" fmla="*/ 1189109 w 1802405"/>
                    <a:gd name="connsiteY2" fmla="*/ 0 h 679871"/>
                    <a:gd name="connsiteX3" fmla="*/ 1802405 w 1802405"/>
                    <a:gd name="connsiteY3" fmla="*/ 460556 h 679871"/>
                    <a:gd name="connsiteX4" fmla="*/ 1058625 w 1802405"/>
                    <a:gd name="connsiteY4" fmla="*/ 677103 h 679871"/>
                    <a:gd name="connsiteX5" fmla="*/ 0 w 1802405"/>
                    <a:gd name="connsiteY5" fmla="*/ 621290 h 679871"/>
                    <a:gd name="connsiteX0" fmla="*/ 0 w 1802405"/>
                    <a:gd name="connsiteY0" fmla="*/ 621290 h 679871"/>
                    <a:gd name="connsiteX1" fmla="*/ 830945 w 1802405"/>
                    <a:gd name="connsiteY1" fmla="*/ 370530 h 679871"/>
                    <a:gd name="connsiteX2" fmla="*/ 1189109 w 1802405"/>
                    <a:gd name="connsiteY2" fmla="*/ 0 h 679871"/>
                    <a:gd name="connsiteX3" fmla="*/ 1802405 w 1802405"/>
                    <a:gd name="connsiteY3" fmla="*/ 460557 h 679871"/>
                    <a:gd name="connsiteX4" fmla="*/ 1058625 w 1802405"/>
                    <a:gd name="connsiteY4" fmla="*/ 677103 h 679871"/>
                    <a:gd name="connsiteX5" fmla="*/ 0 w 1802405"/>
                    <a:gd name="connsiteY5" fmla="*/ 621290 h 679871"/>
                    <a:gd name="connsiteX0" fmla="*/ 0 w 1802405"/>
                    <a:gd name="connsiteY0" fmla="*/ 621290 h 679871"/>
                    <a:gd name="connsiteX1" fmla="*/ 830945 w 1802405"/>
                    <a:gd name="connsiteY1" fmla="*/ 370530 h 679871"/>
                    <a:gd name="connsiteX2" fmla="*/ 1189109 w 1802405"/>
                    <a:gd name="connsiteY2" fmla="*/ 0 h 679871"/>
                    <a:gd name="connsiteX3" fmla="*/ 1802405 w 1802405"/>
                    <a:gd name="connsiteY3" fmla="*/ 460557 h 679871"/>
                    <a:gd name="connsiteX4" fmla="*/ 1058625 w 1802405"/>
                    <a:gd name="connsiteY4" fmla="*/ 677103 h 679871"/>
                    <a:gd name="connsiteX5" fmla="*/ 0 w 1802405"/>
                    <a:gd name="connsiteY5" fmla="*/ 621290 h 679871"/>
                    <a:gd name="connsiteX0" fmla="*/ 0 w 1802405"/>
                    <a:gd name="connsiteY0" fmla="*/ 621290 h 679871"/>
                    <a:gd name="connsiteX1" fmla="*/ 830945 w 1802405"/>
                    <a:gd name="connsiteY1" fmla="*/ 370530 h 679871"/>
                    <a:gd name="connsiteX2" fmla="*/ 1189109 w 1802405"/>
                    <a:gd name="connsiteY2" fmla="*/ 0 h 679871"/>
                    <a:gd name="connsiteX3" fmla="*/ 1802405 w 1802405"/>
                    <a:gd name="connsiteY3" fmla="*/ 460557 h 679871"/>
                    <a:gd name="connsiteX4" fmla="*/ 1058625 w 1802405"/>
                    <a:gd name="connsiteY4" fmla="*/ 677103 h 679871"/>
                    <a:gd name="connsiteX5" fmla="*/ 0 w 1802405"/>
                    <a:gd name="connsiteY5" fmla="*/ 621290 h 679871"/>
                    <a:gd name="connsiteX0" fmla="*/ 0 w 1802405"/>
                    <a:gd name="connsiteY0" fmla="*/ 621290 h 679871"/>
                    <a:gd name="connsiteX1" fmla="*/ 840112 w 1802405"/>
                    <a:gd name="connsiteY1" fmla="*/ 390861 h 679871"/>
                    <a:gd name="connsiteX2" fmla="*/ 1189109 w 1802405"/>
                    <a:gd name="connsiteY2" fmla="*/ 0 h 679871"/>
                    <a:gd name="connsiteX3" fmla="*/ 1802405 w 1802405"/>
                    <a:gd name="connsiteY3" fmla="*/ 460557 h 679871"/>
                    <a:gd name="connsiteX4" fmla="*/ 1058625 w 1802405"/>
                    <a:gd name="connsiteY4" fmla="*/ 677103 h 679871"/>
                    <a:gd name="connsiteX5" fmla="*/ 0 w 1802405"/>
                    <a:gd name="connsiteY5" fmla="*/ 621290 h 679871"/>
                    <a:gd name="connsiteX0" fmla="*/ 1 w 1443295"/>
                    <a:gd name="connsiteY0" fmla="*/ 693495 h 719734"/>
                    <a:gd name="connsiteX1" fmla="*/ 481002 w 1443295"/>
                    <a:gd name="connsiteY1" fmla="*/ 390861 h 719734"/>
                    <a:gd name="connsiteX2" fmla="*/ 829999 w 1443295"/>
                    <a:gd name="connsiteY2" fmla="*/ 0 h 719734"/>
                    <a:gd name="connsiteX3" fmla="*/ 1443295 w 1443295"/>
                    <a:gd name="connsiteY3" fmla="*/ 460557 h 719734"/>
                    <a:gd name="connsiteX4" fmla="*/ 699515 w 1443295"/>
                    <a:gd name="connsiteY4" fmla="*/ 677103 h 719734"/>
                    <a:gd name="connsiteX5" fmla="*/ 1 w 1443295"/>
                    <a:gd name="connsiteY5" fmla="*/ 693495 h 719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3295" h="719734">
                      <a:moveTo>
                        <a:pt x="1" y="693495"/>
                      </a:moveTo>
                      <a:cubicBezTo>
                        <a:pt x="276983" y="609908"/>
                        <a:pt x="119116" y="490962"/>
                        <a:pt x="481002" y="390861"/>
                      </a:cubicBezTo>
                      <a:cubicBezTo>
                        <a:pt x="872831" y="220600"/>
                        <a:pt x="710611" y="123510"/>
                        <a:pt x="829999" y="0"/>
                      </a:cubicBezTo>
                      <a:cubicBezTo>
                        <a:pt x="1139798" y="156932"/>
                        <a:pt x="1238863" y="307038"/>
                        <a:pt x="1443295" y="460557"/>
                      </a:cubicBezTo>
                      <a:cubicBezTo>
                        <a:pt x="1375887" y="547022"/>
                        <a:pt x="1003675" y="702503"/>
                        <a:pt x="699515" y="677103"/>
                      </a:cubicBezTo>
                      <a:cubicBezTo>
                        <a:pt x="376754" y="682403"/>
                        <a:pt x="18954" y="758744"/>
                        <a:pt x="1" y="693495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451" name="弦 12">
                  <a:extLst>
                    <a:ext uri="{FF2B5EF4-FFF2-40B4-BE49-F238E27FC236}">
                      <a16:creationId xmlns:a16="http://schemas.microsoft.com/office/drawing/2014/main" id="{BA5E323E-E996-BD65-FD46-D345192EABC8}"/>
                    </a:ext>
                  </a:extLst>
                </p:cNvPr>
                <p:cNvSpPr/>
                <p:nvPr/>
              </p:nvSpPr>
              <p:spPr>
                <a:xfrm rot="16345554">
                  <a:off x="5526966" y="3561247"/>
                  <a:ext cx="173159" cy="346674"/>
                </a:xfrm>
                <a:custGeom>
                  <a:avLst/>
                  <a:gdLst>
                    <a:gd name="connsiteX0" fmla="*/ 1075737 w 1890824"/>
                    <a:gd name="connsiteY0" fmla="*/ 2166745 h 2177137"/>
                    <a:gd name="connsiteX1" fmla="*/ 134376 w 1890824"/>
                    <a:gd name="connsiteY1" fmla="*/ 1647957 h 2177137"/>
                    <a:gd name="connsiteX2" fmla="*/ 85218 w 1890824"/>
                    <a:gd name="connsiteY2" fmla="*/ 636908 h 2177137"/>
                    <a:gd name="connsiteX3" fmla="*/ 945412 w 1890824"/>
                    <a:gd name="connsiteY3" fmla="*/ 1 h 2177137"/>
                    <a:gd name="connsiteX4" fmla="*/ 1075737 w 1890824"/>
                    <a:gd name="connsiteY4" fmla="*/ 2166745 h 2177137"/>
                    <a:gd name="connsiteX0" fmla="*/ 1075738 w 1075738"/>
                    <a:gd name="connsiteY0" fmla="*/ 2177748 h 2188174"/>
                    <a:gd name="connsiteX1" fmla="*/ 134377 w 1075738"/>
                    <a:gd name="connsiteY1" fmla="*/ 1658960 h 2188174"/>
                    <a:gd name="connsiteX2" fmla="*/ 85219 w 1075738"/>
                    <a:gd name="connsiteY2" fmla="*/ 647911 h 2188174"/>
                    <a:gd name="connsiteX3" fmla="*/ 945413 w 1075738"/>
                    <a:gd name="connsiteY3" fmla="*/ 11004 h 2188174"/>
                    <a:gd name="connsiteX4" fmla="*/ 1075738 w 1075738"/>
                    <a:gd name="connsiteY4" fmla="*/ 2177748 h 2188174"/>
                    <a:gd name="connsiteX0" fmla="*/ 1075738 w 1075738"/>
                    <a:gd name="connsiteY0" fmla="*/ 2177748 h 2188174"/>
                    <a:gd name="connsiteX1" fmla="*/ 134377 w 1075738"/>
                    <a:gd name="connsiteY1" fmla="*/ 1658960 h 2188174"/>
                    <a:gd name="connsiteX2" fmla="*/ 85219 w 1075738"/>
                    <a:gd name="connsiteY2" fmla="*/ 647911 h 2188174"/>
                    <a:gd name="connsiteX3" fmla="*/ 945413 w 1075738"/>
                    <a:gd name="connsiteY3" fmla="*/ 11004 h 2188174"/>
                    <a:gd name="connsiteX4" fmla="*/ 1075738 w 1075738"/>
                    <a:gd name="connsiteY4" fmla="*/ 2177748 h 2188174"/>
                    <a:gd name="connsiteX0" fmla="*/ 1075738 w 1112863"/>
                    <a:gd name="connsiteY0" fmla="*/ 2177748 h 2188174"/>
                    <a:gd name="connsiteX1" fmla="*/ 134377 w 1112863"/>
                    <a:gd name="connsiteY1" fmla="*/ 1658960 h 2188174"/>
                    <a:gd name="connsiteX2" fmla="*/ 85219 w 1112863"/>
                    <a:gd name="connsiteY2" fmla="*/ 647911 h 2188174"/>
                    <a:gd name="connsiteX3" fmla="*/ 945413 w 1112863"/>
                    <a:gd name="connsiteY3" fmla="*/ 11004 h 2188174"/>
                    <a:gd name="connsiteX4" fmla="*/ 1075738 w 1112863"/>
                    <a:gd name="connsiteY4" fmla="*/ 2177748 h 2188174"/>
                    <a:gd name="connsiteX0" fmla="*/ 1075738 w 1112863"/>
                    <a:gd name="connsiteY0" fmla="*/ 2177748 h 2217489"/>
                    <a:gd name="connsiteX1" fmla="*/ 134377 w 1112863"/>
                    <a:gd name="connsiteY1" fmla="*/ 1658960 h 2217489"/>
                    <a:gd name="connsiteX2" fmla="*/ 85219 w 1112863"/>
                    <a:gd name="connsiteY2" fmla="*/ 647911 h 2217489"/>
                    <a:gd name="connsiteX3" fmla="*/ 945413 w 1112863"/>
                    <a:gd name="connsiteY3" fmla="*/ 11004 h 2217489"/>
                    <a:gd name="connsiteX4" fmla="*/ 1075738 w 1112863"/>
                    <a:gd name="connsiteY4" fmla="*/ 2177748 h 2217489"/>
                    <a:gd name="connsiteX0" fmla="*/ 1075738 w 1125791"/>
                    <a:gd name="connsiteY0" fmla="*/ 2010664 h 2050405"/>
                    <a:gd name="connsiteX1" fmla="*/ 134377 w 1125791"/>
                    <a:gd name="connsiteY1" fmla="*/ 1491876 h 2050405"/>
                    <a:gd name="connsiteX2" fmla="*/ 85219 w 1125791"/>
                    <a:gd name="connsiteY2" fmla="*/ 480827 h 2050405"/>
                    <a:gd name="connsiteX3" fmla="*/ 1013967 w 1125791"/>
                    <a:gd name="connsiteY3" fmla="*/ 18965 h 2050405"/>
                    <a:gd name="connsiteX4" fmla="*/ 1075738 w 1125791"/>
                    <a:gd name="connsiteY4" fmla="*/ 2010664 h 2050405"/>
                    <a:gd name="connsiteX0" fmla="*/ 993893 w 1072440"/>
                    <a:gd name="connsiteY0" fmla="*/ 1899201 h 1937450"/>
                    <a:gd name="connsiteX1" fmla="*/ 131813 w 1072440"/>
                    <a:gd name="connsiteY1" fmla="*/ 1491876 h 1937450"/>
                    <a:gd name="connsiteX2" fmla="*/ 82655 w 1072440"/>
                    <a:gd name="connsiteY2" fmla="*/ 480827 h 1937450"/>
                    <a:gd name="connsiteX3" fmla="*/ 1011403 w 1072440"/>
                    <a:gd name="connsiteY3" fmla="*/ 18965 h 1937450"/>
                    <a:gd name="connsiteX4" fmla="*/ 993893 w 1072440"/>
                    <a:gd name="connsiteY4" fmla="*/ 1899201 h 1937450"/>
                    <a:gd name="connsiteX0" fmla="*/ 993893 w 1076769"/>
                    <a:gd name="connsiteY0" fmla="*/ 1797123 h 1835372"/>
                    <a:gd name="connsiteX1" fmla="*/ 131813 w 1076769"/>
                    <a:gd name="connsiteY1" fmla="*/ 1389798 h 1835372"/>
                    <a:gd name="connsiteX2" fmla="*/ 82655 w 1076769"/>
                    <a:gd name="connsiteY2" fmla="*/ 378749 h 1835372"/>
                    <a:gd name="connsiteX3" fmla="*/ 1019808 w 1076769"/>
                    <a:gd name="connsiteY3" fmla="*/ 32459 h 1835372"/>
                    <a:gd name="connsiteX4" fmla="*/ 993893 w 1076769"/>
                    <a:gd name="connsiteY4" fmla="*/ 1797123 h 1835372"/>
                    <a:gd name="connsiteX0" fmla="*/ 993893 w 1119051"/>
                    <a:gd name="connsiteY0" fmla="*/ 1797123 h 1835372"/>
                    <a:gd name="connsiteX1" fmla="*/ 131813 w 1119051"/>
                    <a:gd name="connsiteY1" fmla="*/ 1389798 h 1835372"/>
                    <a:gd name="connsiteX2" fmla="*/ 82655 w 1119051"/>
                    <a:gd name="connsiteY2" fmla="*/ 378749 h 1835372"/>
                    <a:gd name="connsiteX3" fmla="*/ 1019808 w 1119051"/>
                    <a:gd name="connsiteY3" fmla="*/ 32459 h 1835372"/>
                    <a:gd name="connsiteX4" fmla="*/ 993893 w 1119051"/>
                    <a:gd name="connsiteY4" fmla="*/ 1797123 h 1835372"/>
                    <a:gd name="connsiteX0" fmla="*/ 993893 w 1119051"/>
                    <a:gd name="connsiteY0" fmla="*/ 1854917 h 1893166"/>
                    <a:gd name="connsiteX1" fmla="*/ 131813 w 1119051"/>
                    <a:gd name="connsiteY1" fmla="*/ 1447592 h 1893166"/>
                    <a:gd name="connsiteX2" fmla="*/ 82655 w 1119051"/>
                    <a:gd name="connsiteY2" fmla="*/ 436543 h 1893166"/>
                    <a:gd name="connsiteX3" fmla="*/ 1019808 w 1119051"/>
                    <a:gd name="connsiteY3" fmla="*/ 90253 h 1893166"/>
                    <a:gd name="connsiteX4" fmla="*/ 993893 w 1119051"/>
                    <a:gd name="connsiteY4" fmla="*/ 1854917 h 1893166"/>
                    <a:gd name="connsiteX0" fmla="*/ 993893 w 1119051"/>
                    <a:gd name="connsiteY0" fmla="*/ 1854917 h 1893166"/>
                    <a:gd name="connsiteX1" fmla="*/ 131813 w 1119051"/>
                    <a:gd name="connsiteY1" fmla="*/ 1447592 h 1893166"/>
                    <a:gd name="connsiteX2" fmla="*/ 82655 w 1119051"/>
                    <a:gd name="connsiteY2" fmla="*/ 436543 h 1893166"/>
                    <a:gd name="connsiteX3" fmla="*/ 1019808 w 1119051"/>
                    <a:gd name="connsiteY3" fmla="*/ 90253 h 1893166"/>
                    <a:gd name="connsiteX4" fmla="*/ 993893 w 1119051"/>
                    <a:gd name="connsiteY4" fmla="*/ 1854917 h 1893166"/>
                    <a:gd name="connsiteX0" fmla="*/ 993893 w 1106431"/>
                    <a:gd name="connsiteY0" fmla="*/ 1854917 h 1893166"/>
                    <a:gd name="connsiteX1" fmla="*/ 131813 w 1106431"/>
                    <a:gd name="connsiteY1" fmla="*/ 1447592 h 1893166"/>
                    <a:gd name="connsiteX2" fmla="*/ 82655 w 1106431"/>
                    <a:gd name="connsiteY2" fmla="*/ 436543 h 1893166"/>
                    <a:gd name="connsiteX3" fmla="*/ 1019808 w 1106431"/>
                    <a:gd name="connsiteY3" fmla="*/ 90253 h 1893166"/>
                    <a:gd name="connsiteX4" fmla="*/ 993893 w 1106431"/>
                    <a:gd name="connsiteY4" fmla="*/ 1854917 h 1893166"/>
                    <a:gd name="connsiteX0" fmla="*/ 993893 w 1106431"/>
                    <a:gd name="connsiteY0" fmla="*/ 1847101 h 1885350"/>
                    <a:gd name="connsiteX1" fmla="*/ 131813 w 1106431"/>
                    <a:gd name="connsiteY1" fmla="*/ 1439776 h 1885350"/>
                    <a:gd name="connsiteX2" fmla="*/ 82655 w 1106431"/>
                    <a:gd name="connsiteY2" fmla="*/ 428727 h 1885350"/>
                    <a:gd name="connsiteX3" fmla="*/ 1019808 w 1106431"/>
                    <a:gd name="connsiteY3" fmla="*/ 82437 h 1885350"/>
                    <a:gd name="connsiteX4" fmla="*/ 993893 w 1106431"/>
                    <a:gd name="connsiteY4" fmla="*/ 1847101 h 1885350"/>
                    <a:gd name="connsiteX0" fmla="*/ 993893 w 1130304"/>
                    <a:gd name="connsiteY0" fmla="*/ 1847101 h 1885350"/>
                    <a:gd name="connsiteX1" fmla="*/ 131813 w 1130304"/>
                    <a:gd name="connsiteY1" fmla="*/ 1439776 h 1885350"/>
                    <a:gd name="connsiteX2" fmla="*/ 82655 w 1130304"/>
                    <a:gd name="connsiteY2" fmla="*/ 428727 h 1885350"/>
                    <a:gd name="connsiteX3" fmla="*/ 1019808 w 1130304"/>
                    <a:gd name="connsiteY3" fmla="*/ 82437 h 1885350"/>
                    <a:gd name="connsiteX4" fmla="*/ 993893 w 1130304"/>
                    <a:gd name="connsiteY4" fmla="*/ 1847101 h 1885350"/>
                    <a:gd name="connsiteX0" fmla="*/ 993893 w 1130304"/>
                    <a:gd name="connsiteY0" fmla="*/ 1847101 h 1859491"/>
                    <a:gd name="connsiteX1" fmla="*/ 131813 w 1130304"/>
                    <a:gd name="connsiteY1" fmla="*/ 1439776 h 1859491"/>
                    <a:gd name="connsiteX2" fmla="*/ 82655 w 1130304"/>
                    <a:gd name="connsiteY2" fmla="*/ 428727 h 1859491"/>
                    <a:gd name="connsiteX3" fmla="*/ 1019808 w 1130304"/>
                    <a:gd name="connsiteY3" fmla="*/ 82437 h 1859491"/>
                    <a:gd name="connsiteX4" fmla="*/ 993893 w 1130304"/>
                    <a:gd name="connsiteY4" fmla="*/ 1847101 h 1859491"/>
                    <a:gd name="connsiteX0" fmla="*/ 968899 w 1118291"/>
                    <a:gd name="connsiteY0" fmla="*/ 1722177 h 1740721"/>
                    <a:gd name="connsiteX1" fmla="*/ 130558 w 1118291"/>
                    <a:gd name="connsiteY1" fmla="*/ 1439776 h 1740721"/>
                    <a:gd name="connsiteX2" fmla="*/ 81400 w 1118291"/>
                    <a:gd name="connsiteY2" fmla="*/ 428727 h 1740721"/>
                    <a:gd name="connsiteX3" fmla="*/ 1018553 w 1118291"/>
                    <a:gd name="connsiteY3" fmla="*/ 82437 h 1740721"/>
                    <a:gd name="connsiteX4" fmla="*/ 968899 w 1118291"/>
                    <a:gd name="connsiteY4" fmla="*/ 1722177 h 1740721"/>
                    <a:gd name="connsiteX0" fmla="*/ 882086 w 1031478"/>
                    <a:gd name="connsiteY0" fmla="*/ 1691336 h 1707314"/>
                    <a:gd name="connsiteX1" fmla="*/ 43745 w 1031478"/>
                    <a:gd name="connsiteY1" fmla="*/ 1408935 h 1707314"/>
                    <a:gd name="connsiteX2" fmla="*/ 191674 w 1031478"/>
                    <a:gd name="connsiteY2" fmla="*/ 618011 h 1707314"/>
                    <a:gd name="connsiteX3" fmla="*/ 931740 w 1031478"/>
                    <a:gd name="connsiteY3" fmla="*/ 51596 h 1707314"/>
                    <a:gd name="connsiteX4" fmla="*/ 882086 w 1031478"/>
                    <a:gd name="connsiteY4" fmla="*/ 1691336 h 1707314"/>
                    <a:gd name="connsiteX0" fmla="*/ 730699 w 880091"/>
                    <a:gd name="connsiteY0" fmla="*/ 1691336 h 1711674"/>
                    <a:gd name="connsiteX1" fmla="*/ 238505 w 880091"/>
                    <a:gd name="connsiteY1" fmla="*/ 1462262 h 1711674"/>
                    <a:gd name="connsiteX2" fmla="*/ 40287 w 880091"/>
                    <a:gd name="connsiteY2" fmla="*/ 618011 h 1711674"/>
                    <a:gd name="connsiteX3" fmla="*/ 780353 w 880091"/>
                    <a:gd name="connsiteY3" fmla="*/ 51596 h 1711674"/>
                    <a:gd name="connsiteX4" fmla="*/ 730699 w 880091"/>
                    <a:gd name="connsiteY4" fmla="*/ 1691336 h 1711674"/>
                    <a:gd name="connsiteX0" fmla="*/ 767858 w 897841"/>
                    <a:gd name="connsiteY0" fmla="*/ 1760906 h 1776544"/>
                    <a:gd name="connsiteX1" fmla="*/ 239203 w 897841"/>
                    <a:gd name="connsiteY1" fmla="*/ 1462262 h 1776544"/>
                    <a:gd name="connsiteX2" fmla="*/ 40985 w 897841"/>
                    <a:gd name="connsiteY2" fmla="*/ 618011 h 1776544"/>
                    <a:gd name="connsiteX3" fmla="*/ 781051 w 897841"/>
                    <a:gd name="connsiteY3" fmla="*/ 51596 h 1776544"/>
                    <a:gd name="connsiteX4" fmla="*/ 767858 w 897841"/>
                    <a:gd name="connsiteY4" fmla="*/ 1760906 h 1776544"/>
                    <a:gd name="connsiteX0" fmla="*/ 773963 w 903946"/>
                    <a:gd name="connsiteY0" fmla="*/ 1760906 h 1779728"/>
                    <a:gd name="connsiteX1" fmla="*/ 203414 w 903946"/>
                    <a:gd name="connsiteY1" fmla="*/ 1505083 h 1779728"/>
                    <a:gd name="connsiteX2" fmla="*/ 47090 w 903946"/>
                    <a:gd name="connsiteY2" fmla="*/ 618011 h 1779728"/>
                    <a:gd name="connsiteX3" fmla="*/ 787156 w 903946"/>
                    <a:gd name="connsiteY3" fmla="*/ 51596 h 1779728"/>
                    <a:gd name="connsiteX4" fmla="*/ 773963 w 903946"/>
                    <a:gd name="connsiteY4" fmla="*/ 1760906 h 1779728"/>
                    <a:gd name="connsiteX0" fmla="*/ 782879 w 912862"/>
                    <a:gd name="connsiteY0" fmla="*/ 1760906 h 1776160"/>
                    <a:gd name="connsiteX1" fmla="*/ 212330 w 912862"/>
                    <a:gd name="connsiteY1" fmla="*/ 1505083 h 1776160"/>
                    <a:gd name="connsiteX2" fmla="*/ 56006 w 912862"/>
                    <a:gd name="connsiteY2" fmla="*/ 618011 h 1776160"/>
                    <a:gd name="connsiteX3" fmla="*/ 796072 w 912862"/>
                    <a:gd name="connsiteY3" fmla="*/ 51596 h 1776160"/>
                    <a:gd name="connsiteX4" fmla="*/ 782879 w 912862"/>
                    <a:gd name="connsiteY4" fmla="*/ 1760906 h 1776160"/>
                    <a:gd name="connsiteX0" fmla="*/ 789648 w 919631"/>
                    <a:gd name="connsiteY0" fmla="*/ 1760906 h 1789195"/>
                    <a:gd name="connsiteX1" fmla="*/ 219099 w 919631"/>
                    <a:gd name="connsiteY1" fmla="*/ 1505083 h 1789195"/>
                    <a:gd name="connsiteX2" fmla="*/ 62775 w 919631"/>
                    <a:gd name="connsiteY2" fmla="*/ 618011 h 1789195"/>
                    <a:gd name="connsiteX3" fmla="*/ 802841 w 919631"/>
                    <a:gd name="connsiteY3" fmla="*/ 51596 h 1789195"/>
                    <a:gd name="connsiteX4" fmla="*/ 789648 w 919631"/>
                    <a:gd name="connsiteY4" fmla="*/ 1760906 h 1789195"/>
                    <a:gd name="connsiteX0" fmla="*/ 783548 w 909040"/>
                    <a:gd name="connsiteY0" fmla="*/ 1745572 h 1765604"/>
                    <a:gd name="connsiteX1" fmla="*/ 203647 w 909040"/>
                    <a:gd name="connsiteY1" fmla="*/ 1505083 h 1765604"/>
                    <a:gd name="connsiteX2" fmla="*/ 47323 w 909040"/>
                    <a:gd name="connsiteY2" fmla="*/ 618011 h 1765604"/>
                    <a:gd name="connsiteX3" fmla="*/ 787389 w 909040"/>
                    <a:gd name="connsiteY3" fmla="*/ 51596 h 1765604"/>
                    <a:gd name="connsiteX4" fmla="*/ 783548 w 909040"/>
                    <a:gd name="connsiteY4" fmla="*/ 1745572 h 1765604"/>
                    <a:gd name="connsiteX0" fmla="*/ 713656 w 839148"/>
                    <a:gd name="connsiteY0" fmla="*/ 1764982 h 1787673"/>
                    <a:gd name="connsiteX1" fmla="*/ 133755 w 839148"/>
                    <a:gd name="connsiteY1" fmla="*/ 1524493 h 1787673"/>
                    <a:gd name="connsiteX2" fmla="*/ 63282 w 839148"/>
                    <a:gd name="connsiteY2" fmla="*/ 479407 h 1787673"/>
                    <a:gd name="connsiteX3" fmla="*/ 717497 w 839148"/>
                    <a:gd name="connsiteY3" fmla="*/ 71006 h 1787673"/>
                    <a:gd name="connsiteX4" fmla="*/ 713656 w 839148"/>
                    <a:gd name="connsiteY4" fmla="*/ 1764982 h 1787673"/>
                    <a:gd name="connsiteX0" fmla="*/ 711614 w 837106"/>
                    <a:gd name="connsiteY0" fmla="*/ 1764982 h 1792018"/>
                    <a:gd name="connsiteX1" fmla="*/ 139190 w 837106"/>
                    <a:gd name="connsiteY1" fmla="*/ 1555350 h 1792018"/>
                    <a:gd name="connsiteX2" fmla="*/ 61240 w 837106"/>
                    <a:gd name="connsiteY2" fmla="*/ 479407 h 1792018"/>
                    <a:gd name="connsiteX3" fmla="*/ 715455 w 837106"/>
                    <a:gd name="connsiteY3" fmla="*/ 71006 h 1792018"/>
                    <a:gd name="connsiteX4" fmla="*/ 711614 w 837106"/>
                    <a:gd name="connsiteY4" fmla="*/ 1764982 h 1792018"/>
                    <a:gd name="connsiteX0" fmla="*/ 719137 w 844629"/>
                    <a:gd name="connsiteY0" fmla="*/ 1764982 h 1790958"/>
                    <a:gd name="connsiteX1" fmla="*/ 146713 w 844629"/>
                    <a:gd name="connsiteY1" fmla="*/ 1555350 h 1790958"/>
                    <a:gd name="connsiteX2" fmla="*/ 68763 w 844629"/>
                    <a:gd name="connsiteY2" fmla="*/ 479407 h 1790958"/>
                    <a:gd name="connsiteX3" fmla="*/ 722978 w 844629"/>
                    <a:gd name="connsiteY3" fmla="*/ 71006 h 1790958"/>
                    <a:gd name="connsiteX4" fmla="*/ 719137 w 844629"/>
                    <a:gd name="connsiteY4" fmla="*/ 1764982 h 1790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4629" h="1790958">
                      <a:moveTo>
                        <a:pt x="719137" y="1764982"/>
                      </a:moveTo>
                      <a:cubicBezTo>
                        <a:pt x="328820" y="1835260"/>
                        <a:pt x="285966" y="1762136"/>
                        <a:pt x="146713" y="1555350"/>
                      </a:cubicBezTo>
                      <a:cubicBezTo>
                        <a:pt x="7460" y="1348564"/>
                        <a:pt x="-60274" y="805219"/>
                        <a:pt x="68763" y="479407"/>
                      </a:cubicBezTo>
                      <a:cubicBezTo>
                        <a:pt x="222413" y="91447"/>
                        <a:pt x="420258" y="-119174"/>
                        <a:pt x="722978" y="71006"/>
                      </a:cubicBezTo>
                      <a:cubicBezTo>
                        <a:pt x="870225" y="197047"/>
                        <a:pt x="900871" y="1680749"/>
                        <a:pt x="719137" y="1764982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2" name="楕円 11">
                  <a:extLst>
                    <a:ext uri="{FF2B5EF4-FFF2-40B4-BE49-F238E27FC236}">
                      <a16:creationId xmlns:a16="http://schemas.microsoft.com/office/drawing/2014/main" id="{8900A1BF-2920-415B-6D0D-75A2A1C9FA8B}"/>
                    </a:ext>
                  </a:extLst>
                </p:cNvPr>
                <p:cNvSpPr/>
                <p:nvPr/>
              </p:nvSpPr>
              <p:spPr>
                <a:xfrm rot="6622237">
                  <a:off x="5081886" y="3550621"/>
                  <a:ext cx="274425" cy="192385"/>
                </a:xfrm>
                <a:custGeom>
                  <a:avLst/>
                  <a:gdLst>
                    <a:gd name="connsiteX0" fmla="*/ 0 w 1629615"/>
                    <a:gd name="connsiteY0" fmla="*/ 609646 h 1219291"/>
                    <a:gd name="connsiteX1" fmla="*/ 814808 w 1629615"/>
                    <a:gd name="connsiteY1" fmla="*/ 0 h 1219291"/>
                    <a:gd name="connsiteX2" fmla="*/ 1629616 w 1629615"/>
                    <a:gd name="connsiteY2" fmla="*/ 609646 h 1219291"/>
                    <a:gd name="connsiteX3" fmla="*/ 814808 w 1629615"/>
                    <a:gd name="connsiteY3" fmla="*/ 1219292 h 1219291"/>
                    <a:gd name="connsiteX4" fmla="*/ 0 w 1629615"/>
                    <a:gd name="connsiteY4" fmla="*/ 609646 h 1219291"/>
                    <a:gd name="connsiteX0" fmla="*/ 0 w 1695430"/>
                    <a:gd name="connsiteY0" fmla="*/ 609646 h 1224793"/>
                    <a:gd name="connsiteX1" fmla="*/ 814808 w 1695430"/>
                    <a:gd name="connsiteY1" fmla="*/ 0 h 1224793"/>
                    <a:gd name="connsiteX2" fmla="*/ 1629616 w 1695430"/>
                    <a:gd name="connsiteY2" fmla="*/ 609646 h 1224793"/>
                    <a:gd name="connsiteX3" fmla="*/ 1553460 w 1695430"/>
                    <a:gd name="connsiteY3" fmla="*/ 893844 h 1224793"/>
                    <a:gd name="connsiteX4" fmla="*/ 814808 w 1695430"/>
                    <a:gd name="connsiteY4" fmla="*/ 1219292 h 1224793"/>
                    <a:gd name="connsiteX5" fmla="*/ 0 w 1695430"/>
                    <a:gd name="connsiteY5" fmla="*/ 609646 h 1224793"/>
                    <a:gd name="connsiteX0" fmla="*/ 348 w 1695778"/>
                    <a:gd name="connsiteY0" fmla="*/ 609646 h 1055921"/>
                    <a:gd name="connsiteX1" fmla="*/ 815156 w 1695778"/>
                    <a:gd name="connsiteY1" fmla="*/ 0 h 1055921"/>
                    <a:gd name="connsiteX2" fmla="*/ 1629964 w 1695778"/>
                    <a:gd name="connsiteY2" fmla="*/ 609646 h 1055921"/>
                    <a:gd name="connsiteX3" fmla="*/ 1553808 w 1695778"/>
                    <a:gd name="connsiteY3" fmla="*/ 893844 h 1055921"/>
                    <a:gd name="connsiteX4" fmla="*/ 742570 w 1695778"/>
                    <a:gd name="connsiteY4" fmla="*/ 1043417 h 1055921"/>
                    <a:gd name="connsiteX5" fmla="*/ 348 w 1695778"/>
                    <a:gd name="connsiteY5" fmla="*/ 609646 h 1055921"/>
                    <a:gd name="connsiteX0" fmla="*/ 240 w 1640613"/>
                    <a:gd name="connsiteY0" fmla="*/ 376106 h 1075736"/>
                    <a:gd name="connsiteX1" fmla="*/ 759991 w 1640613"/>
                    <a:gd name="connsiteY1" fmla="*/ 4389 h 1075736"/>
                    <a:gd name="connsiteX2" fmla="*/ 1574799 w 1640613"/>
                    <a:gd name="connsiteY2" fmla="*/ 614035 h 1075736"/>
                    <a:gd name="connsiteX3" fmla="*/ 1498643 w 1640613"/>
                    <a:gd name="connsiteY3" fmla="*/ 898233 h 1075736"/>
                    <a:gd name="connsiteX4" fmla="*/ 687405 w 1640613"/>
                    <a:gd name="connsiteY4" fmla="*/ 1047806 h 1075736"/>
                    <a:gd name="connsiteX5" fmla="*/ 240 w 1640613"/>
                    <a:gd name="connsiteY5" fmla="*/ 376106 h 1075736"/>
                    <a:gd name="connsiteX0" fmla="*/ 240 w 1590587"/>
                    <a:gd name="connsiteY0" fmla="*/ 375266 h 1074896"/>
                    <a:gd name="connsiteX1" fmla="*/ 759991 w 1590587"/>
                    <a:gd name="connsiteY1" fmla="*/ 3549 h 1074896"/>
                    <a:gd name="connsiteX2" fmla="*/ 1487465 w 1590587"/>
                    <a:gd name="connsiteY2" fmla="*/ 230240 h 1074896"/>
                    <a:gd name="connsiteX3" fmla="*/ 1498643 w 1590587"/>
                    <a:gd name="connsiteY3" fmla="*/ 897393 h 1074896"/>
                    <a:gd name="connsiteX4" fmla="*/ 687405 w 1590587"/>
                    <a:gd name="connsiteY4" fmla="*/ 1046966 h 1074896"/>
                    <a:gd name="connsiteX5" fmla="*/ 240 w 1590587"/>
                    <a:gd name="connsiteY5" fmla="*/ 375266 h 1074896"/>
                    <a:gd name="connsiteX0" fmla="*/ 217 w 1519344"/>
                    <a:gd name="connsiteY0" fmla="*/ 375266 h 1047565"/>
                    <a:gd name="connsiteX1" fmla="*/ 759968 w 1519344"/>
                    <a:gd name="connsiteY1" fmla="*/ 3549 h 1047565"/>
                    <a:gd name="connsiteX2" fmla="*/ 1487442 w 1519344"/>
                    <a:gd name="connsiteY2" fmla="*/ 230240 h 1047565"/>
                    <a:gd name="connsiteX3" fmla="*/ 1211265 w 1519344"/>
                    <a:gd name="connsiteY3" fmla="*/ 493460 h 1047565"/>
                    <a:gd name="connsiteX4" fmla="*/ 687382 w 1519344"/>
                    <a:gd name="connsiteY4" fmla="*/ 1046966 h 1047565"/>
                    <a:gd name="connsiteX5" fmla="*/ 217 w 1519344"/>
                    <a:gd name="connsiteY5" fmla="*/ 375266 h 1047565"/>
                    <a:gd name="connsiteX0" fmla="*/ 227 w 1538353"/>
                    <a:gd name="connsiteY0" fmla="*/ 375266 h 1048790"/>
                    <a:gd name="connsiteX1" fmla="*/ 759978 w 1538353"/>
                    <a:gd name="connsiteY1" fmla="*/ 3549 h 1048790"/>
                    <a:gd name="connsiteX2" fmla="*/ 1487452 w 1538353"/>
                    <a:gd name="connsiteY2" fmla="*/ 230240 h 1048790"/>
                    <a:gd name="connsiteX3" fmla="*/ 1352739 w 1538353"/>
                    <a:gd name="connsiteY3" fmla="*/ 569579 h 1048790"/>
                    <a:gd name="connsiteX4" fmla="*/ 687392 w 1538353"/>
                    <a:gd name="connsiteY4" fmla="*/ 1046966 h 1048790"/>
                    <a:gd name="connsiteX5" fmla="*/ 227 w 1538353"/>
                    <a:gd name="connsiteY5" fmla="*/ 375266 h 1048790"/>
                    <a:gd name="connsiteX0" fmla="*/ 345 w 1538471"/>
                    <a:gd name="connsiteY0" fmla="*/ 357362 h 1030886"/>
                    <a:gd name="connsiteX1" fmla="*/ 777510 w 1538471"/>
                    <a:gd name="connsiteY1" fmla="*/ 4136 h 1030886"/>
                    <a:gd name="connsiteX2" fmla="*/ 1487570 w 1538471"/>
                    <a:gd name="connsiteY2" fmla="*/ 212336 h 1030886"/>
                    <a:gd name="connsiteX3" fmla="*/ 1352857 w 1538471"/>
                    <a:gd name="connsiteY3" fmla="*/ 551675 h 1030886"/>
                    <a:gd name="connsiteX4" fmla="*/ 687510 w 1538471"/>
                    <a:gd name="connsiteY4" fmla="*/ 1029062 h 1030886"/>
                    <a:gd name="connsiteX5" fmla="*/ 345 w 1538471"/>
                    <a:gd name="connsiteY5" fmla="*/ 357362 h 1030886"/>
                    <a:gd name="connsiteX0" fmla="*/ 345 w 1550424"/>
                    <a:gd name="connsiteY0" fmla="*/ 374894 h 1048418"/>
                    <a:gd name="connsiteX1" fmla="*/ 777510 w 1550424"/>
                    <a:gd name="connsiteY1" fmla="*/ 21668 h 1048418"/>
                    <a:gd name="connsiteX2" fmla="*/ 1502412 w 1550424"/>
                    <a:gd name="connsiteY2" fmla="*/ 134481 h 1048418"/>
                    <a:gd name="connsiteX3" fmla="*/ 1352857 w 1550424"/>
                    <a:gd name="connsiteY3" fmla="*/ 569207 h 1048418"/>
                    <a:gd name="connsiteX4" fmla="*/ 687510 w 1550424"/>
                    <a:gd name="connsiteY4" fmla="*/ 1046594 h 1048418"/>
                    <a:gd name="connsiteX5" fmla="*/ 345 w 1550424"/>
                    <a:gd name="connsiteY5" fmla="*/ 374894 h 1048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0424" h="1048418">
                      <a:moveTo>
                        <a:pt x="345" y="374894"/>
                      </a:moveTo>
                      <a:cubicBezTo>
                        <a:pt x="15345" y="204073"/>
                        <a:pt x="527166" y="61737"/>
                        <a:pt x="777510" y="21668"/>
                      </a:cubicBezTo>
                      <a:cubicBezTo>
                        <a:pt x="1027854" y="-18401"/>
                        <a:pt x="1379303" y="-14493"/>
                        <a:pt x="1502412" y="134481"/>
                      </a:cubicBezTo>
                      <a:cubicBezTo>
                        <a:pt x="1625521" y="283455"/>
                        <a:pt x="1488658" y="467599"/>
                        <a:pt x="1352857" y="569207"/>
                      </a:cubicBezTo>
                      <a:cubicBezTo>
                        <a:pt x="1217056" y="670815"/>
                        <a:pt x="912929" y="1078979"/>
                        <a:pt x="687510" y="1046594"/>
                      </a:cubicBezTo>
                      <a:cubicBezTo>
                        <a:pt x="462091" y="1014209"/>
                        <a:pt x="-14655" y="545715"/>
                        <a:pt x="345" y="374894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3" name="フリーフォーム 56">
                  <a:extLst>
                    <a:ext uri="{FF2B5EF4-FFF2-40B4-BE49-F238E27FC236}">
                      <a16:creationId xmlns:a16="http://schemas.microsoft.com/office/drawing/2014/main" id="{02E73B9E-F4D5-0AD3-1C7E-A394045FBF61}"/>
                    </a:ext>
                  </a:extLst>
                </p:cNvPr>
                <p:cNvSpPr/>
                <p:nvPr/>
              </p:nvSpPr>
              <p:spPr>
                <a:xfrm rot="20928238">
                  <a:off x="5522368" y="3657490"/>
                  <a:ext cx="172023" cy="163920"/>
                </a:xfrm>
                <a:custGeom>
                  <a:avLst/>
                  <a:gdLst>
                    <a:gd name="connsiteX0" fmla="*/ 46567 w 2298700"/>
                    <a:gd name="connsiteY0" fmla="*/ 491066 h 1833033"/>
                    <a:gd name="connsiteX1" fmla="*/ 372534 w 2298700"/>
                    <a:gd name="connsiteY1" fmla="*/ 122766 h 1833033"/>
                    <a:gd name="connsiteX2" fmla="*/ 791634 w 2298700"/>
                    <a:gd name="connsiteY2" fmla="*/ 0 h 1833033"/>
                    <a:gd name="connsiteX3" fmla="*/ 1621367 w 2298700"/>
                    <a:gd name="connsiteY3" fmla="*/ 101600 h 1833033"/>
                    <a:gd name="connsiteX4" fmla="*/ 1536700 w 2298700"/>
                    <a:gd name="connsiteY4" fmla="*/ 359833 h 1833033"/>
                    <a:gd name="connsiteX5" fmla="*/ 1634067 w 2298700"/>
                    <a:gd name="connsiteY5" fmla="*/ 508000 h 1833033"/>
                    <a:gd name="connsiteX6" fmla="*/ 1854200 w 2298700"/>
                    <a:gd name="connsiteY6" fmla="*/ 524933 h 1833033"/>
                    <a:gd name="connsiteX7" fmla="*/ 1875367 w 2298700"/>
                    <a:gd name="connsiteY7" fmla="*/ 821266 h 1833033"/>
                    <a:gd name="connsiteX8" fmla="*/ 2298700 w 2298700"/>
                    <a:gd name="connsiteY8" fmla="*/ 1481666 h 1833033"/>
                    <a:gd name="connsiteX9" fmla="*/ 2192867 w 2298700"/>
                    <a:gd name="connsiteY9" fmla="*/ 1621366 h 1833033"/>
                    <a:gd name="connsiteX10" fmla="*/ 2061634 w 2298700"/>
                    <a:gd name="connsiteY10" fmla="*/ 1612900 h 1833033"/>
                    <a:gd name="connsiteX11" fmla="*/ 1875367 w 2298700"/>
                    <a:gd name="connsiteY11" fmla="*/ 1833033 h 1833033"/>
                    <a:gd name="connsiteX12" fmla="*/ 1676400 w 2298700"/>
                    <a:gd name="connsiteY12" fmla="*/ 1659466 h 1833033"/>
                    <a:gd name="connsiteX13" fmla="*/ 1329267 w 2298700"/>
                    <a:gd name="connsiteY13" fmla="*/ 1752600 h 1833033"/>
                    <a:gd name="connsiteX14" fmla="*/ 1130300 w 2298700"/>
                    <a:gd name="connsiteY14" fmla="*/ 1591733 h 1833033"/>
                    <a:gd name="connsiteX15" fmla="*/ 1164167 w 2298700"/>
                    <a:gd name="connsiteY15" fmla="*/ 1253066 h 1833033"/>
                    <a:gd name="connsiteX16" fmla="*/ 850900 w 2298700"/>
                    <a:gd name="connsiteY16" fmla="*/ 897466 h 1833033"/>
                    <a:gd name="connsiteX17" fmla="*/ 372534 w 2298700"/>
                    <a:gd name="connsiteY17" fmla="*/ 821266 h 1833033"/>
                    <a:gd name="connsiteX18" fmla="*/ 186267 w 2298700"/>
                    <a:gd name="connsiteY18" fmla="*/ 889000 h 1833033"/>
                    <a:gd name="connsiteX19" fmla="*/ 0 w 2298700"/>
                    <a:gd name="connsiteY19" fmla="*/ 685800 h 1833033"/>
                    <a:gd name="connsiteX20" fmla="*/ 8467 w 2298700"/>
                    <a:gd name="connsiteY20" fmla="*/ 529166 h 1833033"/>
                    <a:gd name="connsiteX21" fmla="*/ 46567 w 2298700"/>
                    <a:gd name="connsiteY21" fmla="*/ 491066 h 1833033"/>
                    <a:gd name="connsiteX0" fmla="*/ 46567 w 2298700"/>
                    <a:gd name="connsiteY0" fmla="*/ 491066 h 1833033"/>
                    <a:gd name="connsiteX1" fmla="*/ 372534 w 2298700"/>
                    <a:gd name="connsiteY1" fmla="*/ 122766 h 1833033"/>
                    <a:gd name="connsiteX2" fmla="*/ 791634 w 2298700"/>
                    <a:gd name="connsiteY2" fmla="*/ 0 h 1833033"/>
                    <a:gd name="connsiteX3" fmla="*/ 1621367 w 2298700"/>
                    <a:gd name="connsiteY3" fmla="*/ 101600 h 1833033"/>
                    <a:gd name="connsiteX4" fmla="*/ 1536700 w 2298700"/>
                    <a:gd name="connsiteY4" fmla="*/ 359833 h 1833033"/>
                    <a:gd name="connsiteX5" fmla="*/ 1634067 w 2298700"/>
                    <a:gd name="connsiteY5" fmla="*/ 508000 h 1833033"/>
                    <a:gd name="connsiteX6" fmla="*/ 1854200 w 2298700"/>
                    <a:gd name="connsiteY6" fmla="*/ 524933 h 1833033"/>
                    <a:gd name="connsiteX7" fmla="*/ 1875367 w 2298700"/>
                    <a:gd name="connsiteY7" fmla="*/ 821266 h 1833033"/>
                    <a:gd name="connsiteX8" fmla="*/ 2298700 w 2298700"/>
                    <a:gd name="connsiteY8" fmla="*/ 1481666 h 1833033"/>
                    <a:gd name="connsiteX9" fmla="*/ 2192867 w 2298700"/>
                    <a:gd name="connsiteY9" fmla="*/ 1621366 h 1833033"/>
                    <a:gd name="connsiteX10" fmla="*/ 2061634 w 2298700"/>
                    <a:gd name="connsiteY10" fmla="*/ 1612900 h 1833033"/>
                    <a:gd name="connsiteX11" fmla="*/ 1875367 w 2298700"/>
                    <a:gd name="connsiteY11" fmla="*/ 1833033 h 1833033"/>
                    <a:gd name="connsiteX12" fmla="*/ 1676400 w 2298700"/>
                    <a:gd name="connsiteY12" fmla="*/ 1659466 h 1833033"/>
                    <a:gd name="connsiteX13" fmla="*/ 1329267 w 2298700"/>
                    <a:gd name="connsiteY13" fmla="*/ 1752600 h 1833033"/>
                    <a:gd name="connsiteX14" fmla="*/ 1130300 w 2298700"/>
                    <a:gd name="connsiteY14" fmla="*/ 1591733 h 1833033"/>
                    <a:gd name="connsiteX15" fmla="*/ 1164167 w 2298700"/>
                    <a:gd name="connsiteY15" fmla="*/ 1253066 h 1833033"/>
                    <a:gd name="connsiteX16" fmla="*/ 850900 w 2298700"/>
                    <a:gd name="connsiteY16" fmla="*/ 897466 h 1833033"/>
                    <a:gd name="connsiteX17" fmla="*/ 372534 w 2298700"/>
                    <a:gd name="connsiteY17" fmla="*/ 821266 h 1833033"/>
                    <a:gd name="connsiteX18" fmla="*/ 186267 w 2298700"/>
                    <a:gd name="connsiteY18" fmla="*/ 889000 h 1833033"/>
                    <a:gd name="connsiteX19" fmla="*/ 0 w 2298700"/>
                    <a:gd name="connsiteY19" fmla="*/ 685800 h 1833033"/>
                    <a:gd name="connsiteX20" fmla="*/ 8467 w 2298700"/>
                    <a:gd name="connsiteY20" fmla="*/ 529166 h 1833033"/>
                    <a:gd name="connsiteX21" fmla="*/ 46567 w 2298700"/>
                    <a:gd name="connsiteY21" fmla="*/ 491066 h 1833033"/>
                    <a:gd name="connsiteX0" fmla="*/ 46567 w 2298700"/>
                    <a:gd name="connsiteY0" fmla="*/ 491066 h 1833033"/>
                    <a:gd name="connsiteX1" fmla="*/ 372534 w 2298700"/>
                    <a:gd name="connsiteY1" fmla="*/ 122766 h 1833033"/>
                    <a:gd name="connsiteX2" fmla="*/ 791634 w 2298700"/>
                    <a:gd name="connsiteY2" fmla="*/ 0 h 1833033"/>
                    <a:gd name="connsiteX3" fmla="*/ 1621367 w 2298700"/>
                    <a:gd name="connsiteY3" fmla="*/ 101600 h 1833033"/>
                    <a:gd name="connsiteX4" fmla="*/ 1536700 w 2298700"/>
                    <a:gd name="connsiteY4" fmla="*/ 359833 h 1833033"/>
                    <a:gd name="connsiteX5" fmla="*/ 1634067 w 2298700"/>
                    <a:gd name="connsiteY5" fmla="*/ 508000 h 1833033"/>
                    <a:gd name="connsiteX6" fmla="*/ 1854200 w 2298700"/>
                    <a:gd name="connsiteY6" fmla="*/ 524933 h 1833033"/>
                    <a:gd name="connsiteX7" fmla="*/ 1875367 w 2298700"/>
                    <a:gd name="connsiteY7" fmla="*/ 821266 h 1833033"/>
                    <a:gd name="connsiteX8" fmla="*/ 2298700 w 2298700"/>
                    <a:gd name="connsiteY8" fmla="*/ 1481666 h 1833033"/>
                    <a:gd name="connsiteX9" fmla="*/ 2192867 w 2298700"/>
                    <a:gd name="connsiteY9" fmla="*/ 1621366 h 1833033"/>
                    <a:gd name="connsiteX10" fmla="*/ 2061634 w 2298700"/>
                    <a:gd name="connsiteY10" fmla="*/ 1612900 h 1833033"/>
                    <a:gd name="connsiteX11" fmla="*/ 1875367 w 2298700"/>
                    <a:gd name="connsiteY11" fmla="*/ 1833033 h 1833033"/>
                    <a:gd name="connsiteX12" fmla="*/ 1676400 w 2298700"/>
                    <a:gd name="connsiteY12" fmla="*/ 1659466 h 1833033"/>
                    <a:gd name="connsiteX13" fmla="*/ 1329267 w 2298700"/>
                    <a:gd name="connsiteY13" fmla="*/ 1752600 h 1833033"/>
                    <a:gd name="connsiteX14" fmla="*/ 1130300 w 2298700"/>
                    <a:gd name="connsiteY14" fmla="*/ 1591733 h 1833033"/>
                    <a:gd name="connsiteX15" fmla="*/ 1164167 w 2298700"/>
                    <a:gd name="connsiteY15" fmla="*/ 1253066 h 1833033"/>
                    <a:gd name="connsiteX16" fmla="*/ 850900 w 2298700"/>
                    <a:gd name="connsiteY16" fmla="*/ 897466 h 1833033"/>
                    <a:gd name="connsiteX17" fmla="*/ 372534 w 2298700"/>
                    <a:gd name="connsiteY17" fmla="*/ 821266 h 1833033"/>
                    <a:gd name="connsiteX18" fmla="*/ 186267 w 2298700"/>
                    <a:gd name="connsiteY18" fmla="*/ 889000 h 1833033"/>
                    <a:gd name="connsiteX19" fmla="*/ 0 w 2298700"/>
                    <a:gd name="connsiteY19" fmla="*/ 685800 h 1833033"/>
                    <a:gd name="connsiteX20" fmla="*/ 8467 w 2298700"/>
                    <a:gd name="connsiteY20" fmla="*/ 529166 h 1833033"/>
                    <a:gd name="connsiteX21" fmla="*/ 46567 w 2298700"/>
                    <a:gd name="connsiteY21" fmla="*/ 491066 h 1833033"/>
                    <a:gd name="connsiteX0" fmla="*/ 46567 w 2298700"/>
                    <a:gd name="connsiteY0" fmla="*/ 491066 h 1833033"/>
                    <a:gd name="connsiteX1" fmla="*/ 372534 w 2298700"/>
                    <a:gd name="connsiteY1" fmla="*/ 122766 h 1833033"/>
                    <a:gd name="connsiteX2" fmla="*/ 791634 w 2298700"/>
                    <a:gd name="connsiteY2" fmla="*/ 0 h 1833033"/>
                    <a:gd name="connsiteX3" fmla="*/ 1621367 w 2298700"/>
                    <a:gd name="connsiteY3" fmla="*/ 101600 h 1833033"/>
                    <a:gd name="connsiteX4" fmla="*/ 1536700 w 2298700"/>
                    <a:gd name="connsiteY4" fmla="*/ 359833 h 1833033"/>
                    <a:gd name="connsiteX5" fmla="*/ 1634067 w 2298700"/>
                    <a:gd name="connsiteY5" fmla="*/ 508000 h 1833033"/>
                    <a:gd name="connsiteX6" fmla="*/ 1854200 w 2298700"/>
                    <a:gd name="connsiteY6" fmla="*/ 524933 h 1833033"/>
                    <a:gd name="connsiteX7" fmla="*/ 1875367 w 2298700"/>
                    <a:gd name="connsiteY7" fmla="*/ 821266 h 1833033"/>
                    <a:gd name="connsiteX8" fmla="*/ 2298700 w 2298700"/>
                    <a:gd name="connsiteY8" fmla="*/ 1481666 h 1833033"/>
                    <a:gd name="connsiteX9" fmla="*/ 2192867 w 2298700"/>
                    <a:gd name="connsiteY9" fmla="*/ 1621366 h 1833033"/>
                    <a:gd name="connsiteX10" fmla="*/ 2061634 w 2298700"/>
                    <a:gd name="connsiteY10" fmla="*/ 1612900 h 1833033"/>
                    <a:gd name="connsiteX11" fmla="*/ 1875367 w 2298700"/>
                    <a:gd name="connsiteY11" fmla="*/ 1833033 h 1833033"/>
                    <a:gd name="connsiteX12" fmla="*/ 1676400 w 2298700"/>
                    <a:gd name="connsiteY12" fmla="*/ 1659466 h 1833033"/>
                    <a:gd name="connsiteX13" fmla="*/ 1329267 w 2298700"/>
                    <a:gd name="connsiteY13" fmla="*/ 1752600 h 1833033"/>
                    <a:gd name="connsiteX14" fmla="*/ 1130300 w 2298700"/>
                    <a:gd name="connsiteY14" fmla="*/ 1591733 h 1833033"/>
                    <a:gd name="connsiteX15" fmla="*/ 1164167 w 2298700"/>
                    <a:gd name="connsiteY15" fmla="*/ 1253066 h 1833033"/>
                    <a:gd name="connsiteX16" fmla="*/ 850900 w 2298700"/>
                    <a:gd name="connsiteY16" fmla="*/ 897466 h 1833033"/>
                    <a:gd name="connsiteX17" fmla="*/ 372534 w 2298700"/>
                    <a:gd name="connsiteY17" fmla="*/ 821266 h 1833033"/>
                    <a:gd name="connsiteX18" fmla="*/ 186267 w 2298700"/>
                    <a:gd name="connsiteY18" fmla="*/ 889000 h 1833033"/>
                    <a:gd name="connsiteX19" fmla="*/ 0 w 2298700"/>
                    <a:gd name="connsiteY19" fmla="*/ 685800 h 1833033"/>
                    <a:gd name="connsiteX20" fmla="*/ 8467 w 2298700"/>
                    <a:gd name="connsiteY20" fmla="*/ 529166 h 1833033"/>
                    <a:gd name="connsiteX21" fmla="*/ 46567 w 2298700"/>
                    <a:gd name="connsiteY21" fmla="*/ 491066 h 1833033"/>
                    <a:gd name="connsiteX0" fmla="*/ 46567 w 2298700"/>
                    <a:gd name="connsiteY0" fmla="*/ 491066 h 1833033"/>
                    <a:gd name="connsiteX1" fmla="*/ 372534 w 2298700"/>
                    <a:gd name="connsiteY1" fmla="*/ 122766 h 1833033"/>
                    <a:gd name="connsiteX2" fmla="*/ 791634 w 2298700"/>
                    <a:gd name="connsiteY2" fmla="*/ 0 h 1833033"/>
                    <a:gd name="connsiteX3" fmla="*/ 1621367 w 2298700"/>
                    <a:gd name="connsiteY3" fmla="*/ 101600 h 1833033"/>
                    <a:gd name="connsiteX4" fmla="*/ 1536700 w 2298700"/>
                    <a:gd name="connsiteY4" fmla="*/ 359833 h 1833033"/>
                    <a:gd name="connsiteX5" fmla="*/ 1634067 w 2298700"/>
                    <a:gd name="connsiteY5" fmla="*/ 508000 h 1833033"/>
                    <a:gd name="connsiteX6" fmla="*/ 1854200 w 2298700"/>
                    <a:gd name="connsiteY6" fmla="*/ 524933 h 1833033"/>
                    <a:gd name="connsiteX7" fmla="*/ 1875367 w 2298700"/>
                    <a:gd name="connsiteY7" fmla="*/ 821266 h 1833033"/>
                    <a:gd name="connsiteX8" fmla="*/ 2298700 w 2298700"/>
                    <a:gd name="connsiteY8" fmla="*/ 1481666 h 1833033"/>
                    <a:gd name="connsiteX9" fmla="*/ 2192867 w 2298700"/>
                    <a:gd name="connsiteY9" fmla="*/ 1621366 h 1833033"/>
                    <a:gd name="connsiteX10" fmla="*/ 2061634 w 2298700"/>
                    <a:gd name="connsiteY10" fmla="*/ 1612900 h 1833033"/>
                    <a:gd name="connsiteX11" fmla="*/ 1875367 w 2298700"/>
                    <a:gd name="connsiteY11" fmla="*/ 1833033 h 1833033"/>
                    <a:gd name="connsiteX12" fmla="*/ 1676400 w 2298700"/>
                    <a:gd name="connsiteY12" fmla="*/ 1659466 h 1833033"/>
                    <a:gd name="connsiteX13" fmla="*/ 1329267 w 2298700"/>
                    <a:gd name="connsiteY13" fmla="*/ 1752600 h 1833033"/>
                    <a:gd name="connsiteX14" fmla="*/ 1130300 w 2298700"/>
                    <a:gd name="connsiteY14" fmla="*/ 1591733 h 1833033"/>
                    <a:gd name="connsiteX15" fmla="*/ 1164167 w 2298700"/>
                    <a:gd name="connsiteY15" fmla="*/ 1253066 h 1833033"/>
                    <a:gd name="connsiteX16" fmla="*/ 850900 w 2298700"/>
                    <a:gd name="connsiteY16" fmla="*/ 897466 h 1833033"/>
                    <a:gd name="connsiteX17" fmla="*/ 372534 w 2298700"/>
                    <a:gd name="connsiteY17" fmla="*/ 821266 h 1833033"/>
                    <a:gd name="connsiteX18" fmla="*/ 186267 w 2298700"/>
                    <a:gd name="connsiteY18" fmla="*/ 889000 h 1833033"/>
                    <a:gd name="connsiteX19" fmla="*/ 0 w 2298700"/>
                    <a:gd name="connsiteY19" fmla="*/ 685800 h 1833033"/>
                    <a:gd name="connsiteX20" fmla="*/ 8467 w 2298700"/>
                    <a:gd name="connsiteY20" fmla="*/ 529166 h 1833033"/>
                    <a:gd name="connsiteX21" fmla="*/ 46567 w 2298700"/>
                    <a:gd name="connsiteY21" fmla="*/ 491066 h 1833033"/>
                    <a:gd name="connsiteX0" fmla="*/ 46567 w 2298700"/>
                    <a:gd name="connsiteY0" fmla="*/ 491066 h 1833033"/>
                    <a:gd name="connsiteX1" fmla="*/ 372534 w 2298700"/>
                    <a:gd name="connsiteY1" fmla="*/ 122766 h 1833033"/>
                    <a:gd name="connsiteX2" fmla="*/ 791634 w 2298700"/>
                    <a:gd name="connsiteY2" fmla="*/ 0 h 1833033"/>
                    <a:gd name="connsiteX3" fmla="*/ 1621367 w 2298700"/>
                    <a:gd name="connsiteY3" fmla="*/ 101600 h 1833033"/>
                    <a:gd name="connsiteX4" fmla="*/ 1536700 w 2298700"/>
                    <a:gd name="connsiteY4" fmla="*/ 359833 h 1833033"/>
                    <a:gd name="connsiteX5" fmla="*/ 1634067 w 2298700"/>
                    <a:gd name="connsiteY5" fmla="*/ 508000 h 1833033"/>
                    <a:gd name="connsiteX6" fmla="*/ 1854200 w 2298700"/>
                    <a:gd name="connsiteY6" fmla="*/ 524933 h 1833033"/>
                    <a:gd name="connsiteX7" fmla="*/ 1875367 w 2298700"/>
                    <a:gd name="connsiteY7" fmla="*/ 821266 h 1833033"/>
                    <a:gd name="connsiteX8" fmla="*/ 2298700 w 2298700"/>
                    <a:gd name="connsiteY8" fmla="*/ 1481666 h 1833033"/>
                    <a:gd name="connsiteX9" fmla="*/ 2192867 w 2298700"/>
                    <a:gd name="connsiteY9" fmla="*/ 1621366 h 1833033"/>
                    <a:gd name="connsiteX10" fmla="*/ 2061634 w 2298700"/>
                    <a:gd name="connsiteY10" fmla="*/ 1612900 h 1833033"/>
                    <a:gd name="connsiteX11" fmla="*/ 1875367 w 2298700"/>
                    <a:gd name="connsiteY11" fmla="*/ 1833033 h 1833033"/>
                    <a:gd name="connsiteX12" fmla="*/ 1676400 w 2298700"/>
                    <a:gd name="connsiteY12" fmla="*/ 1659466 h 1833033"/>
                    <a:gd name="connsiteX13" fmla="*/ 1329267 w 2298700"/>
                    <a:gd name="connsiteY13" fmla="*/ 1752600 h 1833033"/>
                    <a:gd name="connsiteX14" fmla="*/ 1130300 w 2298700"/>
                    <a:gd name="connsiteY14" fmla="*/ 1591733 h 1833033"/>
                    <a:gd name="connsiteX15" fmla="*/ 1164167 w 2298700"/>
                    <a:gd name="connsiteY15" fmla="*/ 1253066 h 1833033"/>
                    <a:gd name="connsiteX16" fmla="*/ 850900 w 2298700"/>
                    <a:gd name="connsiteY16" fmla="*/ 897466 h 1833033"/>
                    <a:gd name="connsiteX17" fmla="*/ 372534 w 2298700"/>
                    <a:gd name="connsiteY17" fmla="*/ 821266 h 1833033"/>
                    <a:gd name="connsiteX18" fmla="*/ 186267 w 2298700"/>
                    <a:gd name="connsiteY18" fmla="*/ 889000 h 1833033"/>
                    <a:gd name="connsiteX19" fmla="*/ 0 w 2298700"/>
                    <a:gd name="connsiteY19" fmla="*/ 685800 h 1833033"/>
                    <a:gd name="connsiteX20" fmla="*/ 8467 w 2298700"/>
                    <a:gd name="connsiteY20" fmla="*/ 529166 h 1833033"/>
                    <a:gd name="connsiteX21" fmla="*/ 46567 w 2298700"/>
                    <a:gd name="connsiteY21" fmla="*/ 491066 h 1833033"/>
                    <a:gd name="connsiteX0" fmla="*/ 46567 w 2298700"/>
                    <a:gd name="connsiteY0" fmla="*/ 491066 h 1833033"/>
                    <a:gd name="connsiteX1" fmla="*/ 372534 w 2298700"/>
                    <a:gd name="connsiteY1" fmla="*/ 122766 h 1833033"/>
                    <a:gd name="connsiteX2" fmla="*/ 791634 w 2298700"/>
                    <a:gd name="connsiteY2" fmla="*/ 0 h 1833033"/>
                    <a:gd name="connsiteX3" fmla="*/ 1621367 w 2298700"/>
                    <a:gd name="connsiteY3" fmla="*/ 101600 h 1833033"/>
                    <a:gd name="connsiteX4" fmla="*/ 1536700 w 2298700"/>
                    <a:gd name="connsiteY4" fmla="*/ 359833 h 1833033"/>
                    <a:gd name="connsiteX5" fmla="*/ 1634067 w 2298700"/>
                    <a:gd name="connsiteY5" fmla="*/ 508000 h 1833033"/>
                    <a:gd name="connsiteX6" fmla="*/ 1854200 w 2298700"/>
                    <a:gd name="connsiteY6" fmla="*/ 524933 h 1833033"/>
                    <a:gd name="connsiteX7" fmla="*/ 1875367 w 2298700"/>
                    <a:gd name="connsiteY7" fmla="*/ 821266 h 1833033"/>
                    <a:gd name="connsiteX8" fmla="*/ 2298700 w 2298700"/>
                    <a:gd name="connsiteY8" fmla="*/ 1481666 h 1833033"/>
                    <a:gd name="connsiteX9" fmla="*/ 2192867 w 2298700"/>
                    <a:gd name="connsiteY9" fmla="*/ 1621366 h 1833033"/>
                    <a:gd name="connsiteX10" fmla="*/ 2061634 w 2298700"/>
                    <a:gd name="connsiteY10" fmla="*/ 1612900 h 1833033"/>
                    <a:gd name="connsiteX11" fmla="*/ 1875367 w 2298700"/>
                    <a:gd name="connsiteY11" fmla="*/ 1833033 h 1833033"/>
                    <a:gd name="connsiteX12" fmla="*/ 1676400 w 2298700"/>
                    <a:gd name="connsiteY12" fmla="*/ 1659466 h 1833033"/>
                    <a:gd name="connsiteX13" fmla="*/ 1329267 w 2298700"/>
                    <a:gd name="connsiteY13" fmla="*/ 1752600 h 1833033"/>
                    <a:gd name="connsiteX14" fmla="*/ 1130300 w 2298700"/>
                    <a:gd name="connsiteY14" fmla="*/ 1591733 h 1833033"/>
                    <a:gd name="connsiteX15" fmla="*/ 1164167 w 2298700"/>
                    <a:gd name="connsiteY15" fmla="*/ 1253066 h 1833033"/>
                    <a:gd name="connsiteX16" fmla="*/ 850900 w 2298700"/>
                    <a:gd name="connsiteY16" fmla="*/ 897466 h 1833033"/>
                    <a:gd name="connsiteX17" fmla="*/ 372534 w 2298700"/>
                    <a:gd name="connsiteY17" fmla="*/ 821266 h 1833033"/>
                    <a:gd name="connsiteX18" fmla="*/ 186267 w 2298700"/>
                    <a:gd name="connsiteY18" fmla="*/ 889000 h 1833033"/>
                    <a:gd name="connsiteX19" fmla="*/ 0 w 2298700"/>
                    <a:gd name="connsiteY19" fmla="*/ 685800 h 1833033"/>
                    <a:gd name="connsiteX20" fmla="*/ 8467 w 2298700"/>
                    <a:gd name="connsiteY20" fmla="*/ 529166 h 1833033"/>
                    <a:gd name="connsiteX21" fmla="*/ 46567 w 2298700"/>
                    <a:gd name="connsiteY21" fmla="*/ 491066 h 1833033"/>
                    <a:gd name="connsiteX0" fmla="*/ 46567 w 2298700"/>
                    <a:gd name="connsiteY0" fmla="*/ 491066 h 1833033"/>
                    <a:gd name="connsiteX1" fmla="*/ 372534 w 2298700"/>
                    <a:gd name="connsiteY1" fmla="*/ 122766 h 1833033"/>
                    <a:gd name="connsiteX2" fmla="*/ 791634 w 2298700"/>
                    <a:gd name="connsiteY2" fmla="*/ 0 h 1833033"/>
                    <a:gd name="connsiteX3" fmla="*/ 1621367 w 2298700"/>
                    <a:gd name="connsiteY3" fmla="*/ 101600 h 1833033"/>
                    <a:gd name="connsiteX4" fmla="*/ 1536700 w 2298700"/>
                    <a:gd name="connsiteY4" fmla="*/ 359833 h 1833033"/>
                    <a:gd name="connsiteX5" fmla="*/ 1634067 w 2298700"/>
                    <a:gd name="connsiteY5" fmla="*/ 508000 h 1833033"/>
                    <a:gd name="connsiteX6" fmla="*/ 1854200 w 2298700"/>
                    <a:gd name="connsiteY6" fmla="*/ 524933 h 1833033"/>
                    <a:gd name="connsiteX7" fmla="*/ 1875367 w 2298700"/>
                    <a:gd name="connsiteY7" fmla="*/ 821266 h 1833033"/>
                    <a:gd name="connsiteX8" fmla="*/ 2298700 w 2298700"/>
                    <a:gd name="connsiteY8" fmla="*/ 1481666 h 1833033"/>
                    <a:gd name="connsiteX9" fmla="*/ 2192867 w 2298700"/>
                    <a:gd name="connsiteY9" fmla="*/ 1621366 h 1833033"/>
                    <a:gd name="connsiteX10" fmla="*/ 2061634 w 2298700"/>
                    <a:gd name="connsiteY10" fmla="*/ 1612900 h 1833033"/>
                    <a:gd name="connsiteX11" fmla="*/ 1875367 w 2298700"/>
                    <a:gd name="connsiteY11" fmla="*/ 1833033 h 1833033"/>
                    <a:gd name="connsiteX12" fmla="*/ 1676400 w 2298700"/>
                    <a:gd name="connsiteY12" fmla="*/ 1659466 h 1833033"/>
                    <a:gd name="connsiteX13" fmla="*/ 1329267 w 2298700"/>
                    <a:gd name="connsiteY13" fmla="*/ 1752600 h 1833033"/>
                    <a:gd name="connsiteX14" fmla="*/ 1130300 w 2298700"/>
                    <a:gd name="connsiteY14" fmla="*/ 1591733 h 1833033"/>
                    <a:gd name="connsiteX15" fmla="*/ 1164167 w 2298700"/>
                    <a:gd name="connsiteY15" fmla="*/ 1253066 h 1833033"/>
                    <a:gd name="connsiteX16" fmla="*/ 850900 w 2298700"/>
                    <a:gd name="connsiteY16" fmla="*/ 897466 h 1833033"/>
                    <a:gd name="connsiteX17" fmla="*/ 372534 w 2298700"/>
                    <a:gd name="connsiteY17" fmla="*/ 821266 h 1833033"/>
                    <a:gd name="connsiteX18" fmla="*/ 186267 w 2298700"/>
                    <a:gd name="connsiteY18" fmla="*/ 889000 h 1833033"/>
                    <a:gd name="connsiteX19" fmla="*/ 0 w 2298700"/>
                    <a:gd name="connsiteY19" fmla="*/ 685800 h 1833033"/>
                    <a:gd name="connsiteX20" fmla="*/ 8467 w 2298700"/>
                    <a:gd name="connsiteY20" fmla="*/ 529166 h 1833033"/>
                    <a:gd name="connsiteX21" fmla="*/ 46567 w 2298700"/>
                    <a:gd name="connsiteY21" fmla="*/ 491066 h 1833033"/>
                    <a:gd name="connsiteX0" fmla="*/ 46567 w 2298700"/>
                    <a:gd name="connsiteY0" fmla="*/ 491066 h 1833033"/>
                    <a:gd name="connsiteX1" fmla="*/ 372534 w 2298700"/>
                    <a:gd name="connsiteY1" fmla="*/ 122766 h 1833033"/>
                    <a:gd name="connsiteX2" fmla="*/ 791634 w 2298700"/>
                    <a:gd name="connsiteY2" fmla="*/ 0 h 1833033"/>
                    <a:gd name="connsiteX3" fmla="*/ 1621367 w 2298700"/>
                    <a:gd name="connsiteY3" fmla="*/ 101600 h 1833033"/>
                    <a:gd name="connsiteX4" fmla="*/ 1536700 w 2298700"/>
                    <a:gd name="connsiteY4" fmla="*/ 359833 h 1833033"/>
                    <a:gd name="connsiteX5" fmla="*/ 1634067 w 2298700"/>
                    <a:gd name="connsiteY5" fmla="*/ 508000 h 1833033"/>
                    <a:gd name="connsiteX6" fmla="*/ 1854200 w 2298700"/>
                    <a:gd name="connsiteY6" fmla="*/ 524933 h 1833033"/>
                    <a:gd name="connsiteX7" fmla="*/ 1875367 w 2298700"/>
                    <a:gd name="connsiteY7" fmla="*/ 821266 h 1833033"/>
                    <a:gd name="connsiteX8" fmla="*/ 2298700 w 2298700"/>
                    <a:gd name="connsiteY8" fmla="*/ 1481666 h 1833033"/>
                    <a:gd name="connsiteX9" fmla="*/ 2192867 w 2298700"/>
                    <a:gd name="connsiteY9" fmla="*/ 1621366 h 1833033"/>
                    <a:gd name="connsiteX10" fmla="*/ 2061634 w 2298700"/>
                    <a:gd name="connsiteY10" fmla="*/ 1612900 h 1833033"/>
                    <a:gd name="connsiteX11" fmla="*/ 1875367 w 2298700"/>
                    <a:gd name="connsiteY11" fmla="*/ 1833033 h 1833033"/>
                    <a:gd name="connsiteX12" fmla="*/ 1676400 w 2298700"/>
                    <a:gd name="connsiteY12" fmla="*/ 1659466 h 1833033"/>
                    <a:gd name="connsiteX13" fmla="*/ 1329267 w 2298700"/>
                    <a:gd name="connsiteY13" fmla="*/ 1752600 h 1833033"/>
                    <a:gd name="connsiteX14" fmla="*/ 1130300 w 2298700"/>
                    <a:gd name="connsiteY14" fmla="*/ 1591733 h 1833033"/>
                    <a:gd name="connsiteX15" fmla="*/ 1164167 w 2298700"/>
                    <a:gd name="connsiteY15" fmla="*/ 1253066 h 1833033"/>
                    <a:gd name="connsiteX16" fmla="*/ 850900 w 2298700"/>
                    <a:gd name="connsiteY16" fmla="*/ 897466 h 1833033"/>
                    <a:gd name="connsiteX17" fmla="*/ 372534 w 2298700"/>
                    <a:gd name="connsiteY17" fmla="*/ 821266 h 1833033"/>
                    <a:gd name="connsiteX18" fmla="*/ 186267 w 2298700"/>
                    <a:gd name="connsiteY18" fmla="*/ 889000 h 1833033"/>
                    <a:gd name="connsiteX19" fmla="*/ 0 w 2298700"/>
                    <a:gd name="connsiteY19" fmla="*/ 685800 h 1833033"/>
                    <a:gd name="connsiteX20" fmla="*/ 8467 w 2298700"/>
                    <a:gd name="connsiteY20" fmla="*/ 529166 h 1833033"/>
                    <a:gd name="connsiteX21" fmla="*/ 46567 w 2298700"/>
                    <a:gd name="connsiteY21" fmla="*/ 491066 h 1833033"/>
                    <a:gd name="connsiteX0" fmla="*/ 46567 w 2298700"/>
                    <a:gd name="connsiteY0" fmla="*/ 491066 h 1833033"/>
                    <a:gd name="connsiteX1" fmla="*/ 372534 w 2298700"/>
                    <a:gd name="connsiteY1" fmla="*/ 122766 h 1833033"/>
                    <a:gd name="connsiteX2" fmla="*/ 791634 w 2298700"/>
                    <a:gd name="connsiteY2" fmla="*/ 0 h 1833033"/>
                    <a:gd name="connsiteX3" fmla="*/ 1621367 w 2298700"/>
                    <a:gd name="connsiteY3" fmla="*/ 101600 h 1833033"/>
                    <a:gd name="connsiteX4" fmla="*/ 1536700 w 2298700"/>
                    <a:gd name="connsiteY4" fmla="*/ 359833 h 1833033"/>
                    <a:gd name="connsiteX5" fmla="*/ 1634067 w 2298700"/>
                    <a:gd name="connsiteY5" fmla="*/ 508000 h 1833033"/>
                    <a:gd name="connsiteX6" fmla="*/ 1854200 w 2298700"/>
                    <a:gd name="connsiteY6" fmla="*/ 524933 h 1833033"/>
                    <a:gd name="connsiteX7" fmla="*/ 1875367 w 2298700"/>
                    <a:gd name="connsiteY7" fmla="*/ 821266 h 1833033"/>
                    <a:gd name="connsiteX8" fmla="*/ 2298700 w 2298700"/>
                    <a:gd name="connsiteY8" fmla="*/ 1481666 h 1833033"/>
                    <a:gd name="connsiteX9" fmla="*/ 2192867 w 2298700"/>
                    <a:gd name="connsiteY9" fmla="*/ 1621366 h 1833033"/>
                    <a:gd name="connsiteX10" fmla="*/ 2061634 w 2298700"/>
                    <a:gd name="connsiteY10" fmla="*/ 1612900 h 1833033"/>
                    <a:gd name="connsiteX11" fmla="*/ 1875367 w 2298700"/>
                    <a:gd name="connsiteY11" fmla="*/ 1833033 h 1833033"/>
                    <a:gd name="connsiteX12" fmla="*/ 1676400 w 2298700"/>
                    <a:gd name="connsiteY12" fmla="*/ 1659466 h 1833033"/>
                    <a:gd name="connsiteX13" fmla="*/ 1329267 w 2298700"/>
                    <a:gd name="connsiteY13" fmla="*/ 1752600 h 1833033"/>
                    <a:gd name="connsiteX14" fmla="*/ 1130300 w 2298700"/>
                    <a:gd name="connsiteY14" fmla="*/ 1591733 h 1833033"/>
                    <a:gd name="connsiteX15" fmla="*/ 1164167 w 2298700"/>
                    <a:gd name="connsiteY15" fmla="*/ 1253066 h 1833033"/>
                    <a:gd name="connsiteX16" fmla="*/ 850900 w 2298700"/>
                    <a:gd name="connsiteY16" fmla="*/ 897466 h 1833033"/>
                    <a:gd name="connsiteX17" fmla="*/ 372534 w 2298700"/>
                    <a:gd name="connsiteY17" fmla="*/ 821266 h 1833033"/>
                    <a:gd name="connsiteX18" fmla="*/ 186267 w 2298700"/>
                    <a:gd name="connsiteY18" fmla="*/ 889000 h 1833033"/>
                    <a:gd name="connsiteX19" fmla="*/ 0 w 2298700"/>
                    <a:gd name="connsiteY19" fmla="*/ 685800 h 1833033"/>
                    <a:gd name="connsiteX20" fmla="*/ 8467 w 2298700"/>
                    <a:gd name="connsiteY20" fmla="*/ 529166 h 1833033"/>
                    <a:gd name="connsiteX21" fmla="*/ 46567 w 2298700"/>
                    <a:gd name="connsiteY21" fmla="*/ 491066 h 1833033"/>
                    <a:gd name="connsiteX0" fmla="*/ 46567 w 2298700"/>
                    <a:gd name="connsiteY0" fmla="*/ 491066 h 1833033"/>
                    <a:gd name="connsiteX1" fmla="*/ 372534 w 2298700"/>
                    <a:gd name="connsiteY1" fmla="*/ 122766 h 1833033"/>
                    <a:gd name="connsiteX2" fmla="*/ 791634 w 2298700"/>
                    <a:gd name="connsiteY2" fmla="*/ 0 h 1833033"/>
                    <a:gd name="connsiteX3" fmla="*/ 1621367 w 2298700"/>
                    <a:gd name="connsiteY3" fmla="*/ 101600 h 1833033"/>
                    <a:gd name="connsiteX4" fmla="*/ 1536700 w 2298700"/>
                    <a:gd name="connsiteY4" fmla="*/ 359833 h 1833033"/>
                    <a:gd name="connsiteX5" fmla="*/ 1634067 w 2298700"/>
                    <a:gd name="connsiteY5" fmla="*/ 508000 h 1833033"/>
                    <a:gd name="connsiteX6" fmla="*/ 1854200 w 2298700"/>
                    <a:gd name="connsiteY6" fmla="*/ 524933 h 1833033"/>
                    <a:gd name="connsiteX7" fmla="*/ 1875367 w 2298700"/>
                    <a:gd name="connsiteY7" fmla="*/ 821266 h 1833033"/>
                    <a:gd name="connsiteX8" fmla="*/ 2298700 w 2298700"/>
                    <a:gd name="connsiteY8" fmla="*/ 1481666 h 1833033"/>
                    <a:gd name="connsiteX9" fmla="*/ 2192867 w 2298700"/>
                    <a:gd name="connsiteY9" fmla="*/ 1621366 h 1833033"/>
                    <a:gd name="connsiteX10" fmla="*/ 2061634 w 2298700"/>
                    <a:gd name="connsiteY10" fmla="*/ 1612900 h 1833033"/>
                    <a:gd name="connsiteX11" fmla="*/ 1875367 w 2298700"/>
                    <a:gd name="connsiteY11" fmla="*/ 1833033 h 1833033"/>
                    <a:gd name="connsiteX12" fmla="*/ 1676400 w 2298700"/>
                    <a:gd name="connsiteY12" fmla="*/ 1659466 h 1833033"/>
                    <a:gd name="connsiteX13" fmla="*/ 1329267 w 2298700"/>
                    <a:gd name="connsiteY13" fmla="*/ 1752600 h 1833033"/>
                    <a:gd name="connsiteX14" fmla="*/ 1130300 w 2298700"/>
                    <a:gd name="connsiteY14" fmla="*/ 1591733 h 1833033"/>
                    <a:gd name="connsiteX15" fmla="*/ 1164167 w 2298700"/>
                    <a:gd name="connsiteY15" fmla="*/ 1253066 h 1833033"/>
                    <a:gd name="connsiteX16" fmla="*/ 850900 w 2298700"/>
                    <a:gd name="connsiteY16" fmla="*/ 897466 h 1833033"/>
                    <a:gd name="connsiteX17" fmla="*/ 372534 w 2298700"/>
                    <a:gd name="connsiteY17" fmla="*/ 821266 h 1833033"/>
                    <a:gd name="connsiteX18" fmla="*/ 186267 w 2298700"/>
                    <a:gd name="connsiteY18" fmla="*/ 889000 h 1833033"/>
                    <a:gd name="connsiteX19" fmla="*/ 0 w 2298700"/>
                    <a:gd name="connsiteY19" fmla="*/ 685800 h 1833033"/>
                    <a:gd name="connsiteX20" fmla="*/ 8467 w 2298700"/>
                    <a:gd name="connsiteY20" fmla="*/ 529166 h 1833033"/>
                    <a:gd name="connsiteX21" fmla="*/ 46567 w 2298700"/>
                    <a:gd name="connsiteY21" fmla="*/ 491066 h 1833033"/>
                    <a:gd name="connsiteX0" fmla="*/ 46567 w 2298700"/>
                    <a:gd name="connsiteY0" fmla="*/ 491066 h 1833033"/>
                    <a:gd name="connsiteX1" fmla="*/ 372534 w 2298700"/>
                    <a:gd name="connsiteY1" fmla="*/ 122766 h 1833033"/>
                    <a:gd name="connsiteX2" fmla="*/ 791634 w 2298700"/>
                    <a:gd name="connsiteY2" fmla="*/ 0 h 1833033"/>
                    <a:gd name="connsiteX3" fmla="*/ 1621367 w 2298700"/>
                    <a:gd name="connsiteY3" fmla="*/ 101600 h 1833033"/>
                    <a:gd name="connsiteX4" fmla="*/ 1536700 w 2298700"/>
                    <a:gd name="connsiteY4" fmla="*/ 359833 h 1833033"/>
                    <a:gd name="connsiteX5" fmla="*/ 1634067 w 2298700"/>
                    <a:gd name="connsiteY5" fmla="*/ 508000 h 1833033"/>
                    <a:gd name="connsiteX6" fmla="*/ 1828800 w 2298700"/>
                    <a:gd name="connsiteY6" fmla="*/ 537633 h 1833033"/>
                    <a:gd name="connsiteX7" fmla="*/ 1875367 w 2298700"/>
                    <a:gd name="connsiteY7" fmla="*/ 821266 h 1833033"/>
                    <a:gd name="connsiteX8" fmla="*/ 2298700 w 2298700"/>
                    <a:gd name="connsiteY8" fmla="*/ 1481666 h 1833033"/>
                    <a:gd name="connsiteX9" fmla="*/ 2192867 w 2298700"/>
                    <a:gd name="connsiteY9" fmla="*/ 1621366 h 1833033"/>
                    <a:gd name="connsiteX10" fmla="*/ 2061634 w 2298700"/>
                    <a:gd name="connsiteY10" fmla="*/ 1612900 h 1833033"/>
                    <a:gd name="connsiteX11" fmla="*/ 1875367 w 2298700"/>
                    <a:gd name="connsiteY11" fmla="*/ 1833033 h 1833033"/>
                    <a:gd name="connsiteX12" fmla="*/ 1676400 w 2298700"/>
                    <a:gd name="connsiteY12" fmla="*/ 1659466 h 1833033"/>
                    <a:gd name="connsiteX13" fmla="*/ 1329267 w 2298700"/>
                    <a:gd name="connsiteY13" fmla="*/ 1752600 h 1833033"/>
                    <a:gd name="connsiteX14" fmla="*/ 1130300 w 2298700"/>
                    <a:gd name="connsiteY14" fmla="*/ 1591733 h 1833033"/>
                    <a:gd name="connsiteX15" fmla="*/ 1164167 w 2298700"/>
                    <a:gd name="connsiteY15" fmla="*/ 1253066 h 1833033"/>
                    <a:gd name="connsiteX16" fmla="*/ 850900 w 2298700"/>
                    <a:gd name="connsiteY16" fmla="*/ 897466 h 1833033"/>
                    <a:gd name="connsiteX17" fmla="*/ 372534 w 2298700"/>
                    <a:gd name="connsiteY17" fmla="*/ 821266 h 1833033"/>
                    <a:gd name="connsiteX18" fmla="*/ 186267 w 2298700"/>
                    <a:gd name="connsiteY18" fmla="*/ 889000 h 1833033"/>
                    <a:gd name="connsiteX19" fmla="*/ 0 w 2298700"/>
                    <a:gd name="connsiteY19" fmla="*/ 685800 h 1833033"/>
                    <a:gd name="connsiteX20" fmla="*/ 8467 w 2298700"/>
                    <a:gd name="connsiteY20" fmla="*/ 529166 h 1833033"/>
                    <a:gd name="connsiteX21" fmla="*/ 46567 w 2298700"/>
                    <a:gd name="connsiteY21" fmla="*/ 491066 h 1833033"/>
                    <a:gd name="connsiteX0" fmla="*/ 46567 w 2298700"/>
                    <a:gd name="connsiteY0" fmla="*/ 491066 h 1833033"/>
                    <a:gd name="connsiteX1" fmla="*/ 372534 w 2298700"/>
                    <a:gd name="connsiteY1" fmla="*/ 122766 h 1833033"/>
                    <a:gd name="connsiteX2" fmla="*/ 791634 w 2298700"/>
                    <a:gd name="connsiteY2" fmla="*/ 0 h 1833033"/>
                    <a:gd name="connsiteX3" fmla="*/ 1621367 w 2298700"/>
                    <a:gd name="connsiteY3" fmla="*/ 101600 h 1833033"/>
                    <a:gd name="connsiteX4" fmla="*/ 1536700 w 2298700"/>
                    <a:gd name="connsiteY4" fmla="*/ 359833 h 1833033"/>
                    <a:gd name="connsiteX5" fmla="*/ 1634067 w 2298700"/>
                    <a:gd name="connsiteY5" fmla="*/ 508000 h 1833033"/>
                    <a:gd name="connsiteX6" fmla="*/ 1828800 w 2298700"/>
                    <a:gd name="connsiteY6" fmla="*/ 537633 h 1833033"/>
                    <a:gd name="connsiteX7" fmla="*/ 1875367 w 2298700"/>
                    <a:gd name="connsiteY7" fmla="*/ 821266 h 1833033"/>
                    <a:gd name="connsiteX8" fmla="*/ 2298700 w 2298700"/>
                    <a:gd name="connsiteY8" fmla="*/ 1481666 h 1833033"/>
                    <a:gd name="connsiteX9" fmla="*/ 2192867 w 2298700"/>
                    <a:gd name="connsiteY9" fmla="*/ 1621366 h 1833033"/>
                    <a:gd name="connsiteX10" fmla="*/ 2061634 w 2298700"/>
                    <a:gd name="connsiteY10" fmla="*/ 1612900 h 1833033"/>
                    <a:gd name="connsiteX11" fmla="*/ 1875367 w 2298700"/>
                    <a:gd name="connsiteY11" fmla="*/ 1833033 h 1833033"/>
                    <a:gd name="connsiteX12" fmla="*/ 1676400 w 2298700"/>
                    <a:gd name="connsiteY12" fmla="*/ 1659466 h 1833033"/>
                    <a:gd name="connsiteX13" fmla="*/ 1329267 w 2298700"/>
                    <a:gd name="connsiteY13" fmla="*/ 1752600 h 1833033"/>
                    <a:gd name="connsiteX14" fmla="*/ 1130300 w 2298700"/>
                    <a:gd name="connsiteY14" fmla="*/ 1591733 h 1833033"/>
                    <a:gd name="connsiteX15" fmla="*/ 1164167 w 2298700"/>
                    <a:gd name="connsiteY15" fmla="*/ 1253066 h 1833033"/>
                    <a:gd name="connsiteX16" fmla="*/ 850900 w 2298700"/>
                    <a:gd name="connsiteY16" fmla="*/ 897466 h 1833033"/>
                    <a:gd name="connsiteX17" fmla="*/ 372534 w 2298700"/>
                    <a:gd name="connsiteY17" fmla="*/ 821266 h 1833033"/>
                    <a:gd name="connsiteX18" fmla="*/ 186267 w 2298700"/>
                    <a:gd name="connsiteY18" fmla="*/ 889000 h 1833033"/>
                    <a:gd name="connsiteX19" fmla="*/ 0 w 2298700"/>
                    <a:gd name="connsiteY19" fmla="*/ 685800 h 1833033"/>
                    <a:gd name="connsiteX20" fmla="*/ 8467 w 2298700"/>
                    <a:gd name="connsiteY20" fmla="*/ 529166 h 1833033"/>
                    <a:gd name="connsiteX21" fmla="*/ 46567 w 2298700"/>
                    <a:gd name="connsiteY21" fmla="*/ 491066 h 1833033"/>
                    <a:gd name="connsiteX0" fmla="*/ 46567 w 2237316"/>
                    <a:gd name="connsiteY0" fmla="*/ 491066 h 1833033"/>
                    <a:gd name="connsiteX1" fmla="*/ 372534 w 2237316"/>
                    <a:gd name="connsiteY1" fmla="*/ 122766 h 1833033"/>
                    <a:gd name="connsiteX2" fmla="*/ 791634 w 2237316"/>
                    <a:gd name="connsiteY2" fmla="*/ 0 h 1833033"/>
                    <a:gd name="connsiteX3" fmla="*/ 1621367 w 2237316"/>
                    <a:gd name="connsiteY3" fmla="*/ 101600 h 1833033"/>
                    <a:gd name="connsiteX4" fmla="*/ 1536700 w 2237316"/>
                    <a:gd name="connsiteY4" fmla="*/ 359833 h 1833033"/>
                    <a:gd name="connsiteX5" fmla="*/ 1634067 w 2237316"/>
                    <a:gd name="connsiteY5" fmla="*/ 508000 h 1833033"/>
                    <a:gd name="connsiteX6" fmla="*/ 1828800 w 2237316"/>
                    <a:gd name="connsiteY6" fmla="*/ 537633 h 1833033"/>
                    <a:gd name="connsiteX7" fmla="*/ 1875367 w 2237316"/>
                    <a:gd name="connsiteY7" fmla="*/ 821266 h 1833033"/>
                    <a:gd name="connsiteX8" fmla="*/ 2237316 w 2237316"/>
                    <a:gd name="connsiteY8" fmla="*/ 1456266 h 1833033"/>
                    <a:gd name="connsiteX9" fmla="*/ 2192867 w 2237316"/>
                    <a:gd name="connsiteY9" fmla="*/ 1621366 h 1833033"/>
                    <a:gd name="connsiteX10" fmla="*/ 2061634 w 2237316"/>
                    <a:gd name="connsiteY10" fmla="*/ 1612900 h 1833033"/>
                    <a:gd name="connsiteX11" fmla="*/ 1875367 w 2237316"/>
                    <a:gd name="connsiteY11" fmla="*/ 1833033 h 1833033"/>
                    <a:gd name="connsiteX12" fmla="*/ 1676400 w 2237316"/>
                    <a:gd name="connsiteY12" fmla="*/ 1659466 h 1833033"/>
                    <a:gd name="connsiteX13" fmla="*/ 1329267 w 2237316"/>
                    <a:gd name="connsiteY13" fmla="*/ 1752600 h 1833033"/>
                    <a:gd name="connsiteX14" fmla="*/ 1130300 w 2237316"/>
                    <a:gd name="connsiteY14" fmla="*/ 1591733 h 1833033"/>
                    <a:gd name="connsiteX15" fmla="*/ 1164167 w 2237316"/>
                    <a:gd name="connsiteY15" fmla="*/ 1253066 h 1833033"/>
                    <a:gd name="connsiteX16" fmla="*/ 850900 w 2237316"/>
                    <a:gd name="connsiteY16" fmla="*/ 897466 h 1833033"/>
                    <a:gd name="connsiteX17" fmla="*/ 372534 w 2237316"/>
                    <a:gd name="connsiteY17" fmla="*/ 821266 h 1833033"/>
                    <a:gd name="connsiteX18" fmla="*/ 186267 w 2237316"/>
                    <a:gd name="connsiteY18" fmla="*/ 889000 h 1833033"/>
                    <a:gd name="connsiteX19" fmla="*/ 0 w 2237316"/>
                    <a:gd name="connsiteY19" fmla="*/ 685800 h 1833033"/>
                    <a:gd name="connsiteX20" fmla="*/ 8467 w 2237316"/>
                    <a:gd name="connsiteY20" fmla="*/ 529166 h 1833033"/>
                    <a:gd name="connsiteX21" fmla="*/ 46567 w 2237316"/>
                    <a:gd name="connsiteY21" fmla="*/ 491066 h 1833033"/>
                    <a:gd name="connsiteX0" fmla="*/ 46567 w 2237316"/>
                    <a:gd name="connsiteY0" fmla="*/ 491066 h 1833033"/>
                    <a:gd name="connsiteX1" fmla="*/ 372534 w 2237316"/>
                    <a:gd name="connsiteY1" fmla="*/ 122766 h 1833033"/>
                    <a:gd name="connsiteX2" fmla="*/ 791634 w 2237316"/>
                    <a:gd name="connsiteY2" fmla="*/ 0 h 1833033"/>
                    <a:gd name="connsiteX3" fmla="*/ 1621367 w 2237316"/>
                    <a:gd name="connsiteY3" fmla="*/ 101600 h 1833033"/>
                    <a:gd name="connsiteX4" fmla="*/ 1536700 w 2237316"/>
                    <a:gd name="connsiteY4" fmla="*/ 359833 h 1833033"/>
                    <a:gd name="connsiteX5" fmla="*/ 1634067 w 2237316"/>
                    <a:gd name="connsiteY5" fmla="*/ 508000 h 1833033"/>
                    <a:gd name="connsiteX6" fmla="*/ 1828800 w 2237316"/>
                    <a:gd name="connsiteY6" fmla="*/ 537633 h 1833033"/>
                    <a:gd name="connsiteX7" fmla="*/ 1875367 w 2237316"/>
                    <a:gd name="connsiteY7" fmla="*/ 821266 h 1833033"/>
                    <a:gd name="connsiteX8" fmla="*/ 2237316 w 2237316"/>
                    <a:gd name="connsiteY8" fmla="*/ 1456266 h 1833033"/>
                    <a:gd name="connsiteX9" fmla="*/ 2192867 w 2237316"/>
                    <a:gd name="connsiteY9" fmla="*/ 1621366 h 1833033"/>
                    <a:gd name="connsiteX10" fmla="*/ 2061634 w 2237316"/>
                    <a:gd name="connsiteY10" fmla="*/ 1612900 h 1833033"/>
                    <a:gd name="connsiteX11" fmla="*/ 1875367 w 2237316"/>
                    <a:gd name="connsiteY11" fmla="*/ 1833033 h 1833033"/>
                    <a:gd name="connsiteX12" fmla="*/ 1676400 w 2237316"/>
                    <a:gd name="connsiteY12" fmla="*/ 1659466 h 1833033"/>
                    <a:gd name="connsiteX13" fmla="*/ 1329267 w 2237316"/>
                    <a:gd name="connsiteY13" fmla="*/ 1752600 h 1833033"/>
                    <a:gd name="connsiteX14" fmla="*/ 1130300 w 2237316"/>
                    <a:gd name="connsiteY14" fmla="*/ 1591733 h 1833033"/>
                    <a:gd name="connsiteX15" fmla="*/ 1164167 w 2237316"/>
                    <a:gd name="connsiteY15" fmla="*/ 1253066 h 1833033"/>
                    <a:gd name="connsiteX16" fmla="*/ 850900 w 2237316"/>
                    <a:gd name="connsiteY16" fmla="*/ 897466 h 1833033"/>
                    <a:gd name="connsiteX17" fmla="*/ 372534 w 2237316"/>
                    <a:gd name="connsiteY17" fmla="*/ 821266 h 1833033"/>
                    <a:gd name="connsiteX18" fmla="*/ 186267 w 2237316"/>
                    <a:gd name="connsiteY18" fmla="*/ 889000 h 1833033"/>
                    <a:gd name="connsiteX19" fmla="*/ 0 w 2237316"/>
                    <a:gd name="connsiteY19" fmla="*/ 685800 h 1833033"/>
                    <a:gd name="connsiteX20" fmla="*/ 8467 w 2237316"/>
                    <a:gd name="connsiteY20" fmla="*/ 529166 h 1833033"/>
                    <a:gd name="connsiteX21" fmla="*/ 46567 w 2237316"/>
                    <a:gd name="connsiteY21" fmla="*/ 491066 h 1833033"/>
                    <a:gd name="connsiteX0" fmla="*/ 46567 w 2239661"/>
                    <a:gd name="connsiteY0" fmla="*/ 491066 h 1833033"/>
                    <a:gd name="connsiteX1" fmla="*/ 372534 w 2239661"/>
                    <a:gd name="connsiteY1" fmla="*/ 122766 h 1833033"/>
                    <a:gd name="connsiteX2" fmla="*/ 791634 w 2239661"/>
                    <a:gd name="connsiteY2" fmla="*/ 0 h 1833033"/>
                    <a:gd name="connsiteX3" fmla="*/ 1621367 w 2239661"/>
                    <a:gd name="connsiteY3" fmla="*/ 101600 h 1833033"/>
                    <a:gd name="connsiteX4" fmla="*/ 1536700 w 2239661"/>
                    <a:gd name="connsiteY4" fmla="*/ 359833 h 1833033"/>
                    <a:gd name="connsiteX5" fmla="*/ 1634067 w 2239661"/>
                    <a:gd name="connsiteY5" fmla="*/ 508000 h 1833033"/>
                    <a:gd name="connsiteX6" fmla="*/ 1828800 w 2239661"/>
                    <a:gd name="connsiteY6" fmla="*/ 537633 h 1833033"/>
                    <a:gd name="connsiteX7" fmla="*/ 1875367 w 2239661"/>
                    <a:gd name="connsiteY7" fmla="*/ 821266 h 1833033"/>
                    <a:gd name="connsiteX8" fmla="*/ 2237316 w 2239661"/>
                    <a:gd name="connsiteY8" fmla="*/ 1456266 h 1833033"/>
                    <a:gd name="connsiteX9" fmla="*/ 2192867 w 2239661"/>
                    <a:gd name="connsiteY9" fmla="*/ 1621366 h 1833033"/>
                    <a:gd name="connsiteX10" fmla="*/ 2061634 w 2239661"/>
                    <a:gd name="connsiteY10" fmla="*/ 1612900 h 1833033"/>
                    <a:gd name="connsiteX11" fmla="*/ 1875367 w 2239661"/>
                    <a:gd name="connsiteY11" fmla="*/ 1833033 h 1833033"/>
                    <a:gd name="connsiteX12" fmla="*/ 1676400 w 2239661"/>
                    <a:gd name="connsiteY12" fmla="*/ 1659466 h 1833033"/>
                    <a:gd name="connsiteX13" fmla="*/ 1329267 w 2239661"/>
                    <a:gd name="connsiteY13" fmla="*/ 1752600 h 1833033"/>
                    <a:gd name="connsiteX14" fmla="*/ 1130300 w 2239661"/>
                    <a:gd name="connsiteY14" fmla="*/ 1591733 h 1833033"/>
                    <a:gd name="connsiteX15" fmla="*/ 1164167 w 2239661"/>
                    <a:gd name="connsiteY15" fmla="*/ 1253066 h 1833033"/>
                    <a:gd name="connsiteX16" fmla="*/ 850900 w 2239661"/>
                    <a:gd name="connsiteY16" fmla="*/ 897466 h 1833033"/>
                    <a:gd name="connsiteX17" fmla="*/ 372534 w 2239661"/>
                    <a:gd name="connsiteY17" fmla="*/ 821266 h 1833033"/>
                    <a:gd name="connsiteX18" fmla="*/ 186267 w 2239661"/>
                    <a:gd name="connsiteY18" fmla="*/ 889000 h 1833033"/>
                    <a:gd name="connsiteX19" fmla="*/ 0 w 2239661"/>
                    <a:gd name="connsiteY19" fmla="*/ 685800 h 1833033"/>
                    <a:gd name="connsiteX20" fmla="*/ 8467 w 2239661"/>
                    <a:gd name="connsiteY20" fmla="*/ 529166 h 1833033"/>
                    <a:gd name="connsiteX21" fmla="*/ 46567 w 2239661"/>
                    <a:gd name="connsiteY21" fmla="*/ 491066 h 1833033"/>
                    <a:gd name="connsiteX0" fmla="*/ 46567 w 2250487"/>
                    <a:gd name="connsiteY0" fmla="*/ 491066 h 1833033"/>
                    <a:gd name="connsiteX1" fmla="*/ 372534 w 2250487"/>
                    <a:gd name="connsiteY1" fmla="*/ 122766 h 1833033"/>
                    <a:gd name="connsiteX2" fmla="*/ 791634 w 2250487"/>
                    <a:gd name="connsiteY2" fmla="*/ 0 h 1833033"/>
                    <a:gd name="connsiteX3" fmla="*/ 1621367 w 2250487"/>
                    <a:gd name="connsiteY3" fmla="*/ 101600 h 1833033"/>
                    <a:gd name="connsiteX4" fmla="*/ 1536700 w 2250487"/>
                    <a:gd name="connsiteY4" fmla="*/ 359833 h 1833033"/>
                    <a:gd name="connsiteX5" fmla="*/ 1634067 w 2250487"/>
                    <a:gd name="connsiteY5" fmla="*/ 508000 h 1833033"/>
                    <a:gd name="connsiteX6" fmla="*/ 1828800 w 2250487"/>
                    <a:gd name="connsiteY6" fmla="*/ 537633 h 1833033"/>
                    <a:gd name="connsiteX7" fmla="*/ 1875367 w 2250487"/>
                    <a:gd name="connsiteY7" fmla="*/ 821266 h 1833033"/>
                    <a:gd name="connsiteX8" fmla="*/ 2237316 w 2250487"/>
                    <a:gd name="connsiteY8" fmla="*/ 1456266 h 1833033"/>
                    <a:gd name="connsiteX9" fmla="*/ 2192867 w 2250487"/>
                    <a:gd name="connsiteY9" fmla="*/ 1621366 h 1833033"/>
                    <a:gd name="connsiteX10" fmla="*/ 2061634 w 2250487"/>
                    <a:gd name="connsiteY10" fmla="*/ 1612900 h 1833033"/>
                    <a:gd name="connsiteX11" fmla="*/ 1875367 w 2250487"/>
                    <a:gd name="connsiteY11" fmla="*/ 1833033 h 1833033"/>
                    <a:gd name="connsiteX12" fmla="*/ 1676400 w 2250487"/>
                    <a:gd name="connsiteY12" fmla="*/ 1659466 h 1833033"/>
                    <a:gd name="connsiteX13" fmla="*/ 1329267 w 2250487"/>
                    <a:gd name="connsiteY13" fmla="*/ 1752600 h 1833033"/>
                    <a:gd name="connsiteX14" fmla="*/ 1130300 w 2250487"/>
                    <a:gd name="connsiteY14" fmla="*/ 1591733 h 1833033"/>
                    <a:gd name="connsiteX15" fmla="*/ 1164167 w 2250487"/>
                    <a:gd name="connsiteY15" fmla="*/ 1253066 h 1833033"/>
                    <a:gd name="connsiteX16" fmla="*/ 850900 w 2250487"/>
                    <a:gd name="connsiteY16" fmla="*/ 897466 h 1833033"/>
                    <a:gd name="connsiteX17" fmla="*/ 372534 w 2250487"/>
                    <a:gd name="connsiteY17" fmla="*/ 821266 h 1833033"/>
                    <a:gd name="connsiteX18" fmla="*/ 186267 w 2250487"/>
                    <a:gd name="connsiteY18" fmla="*/ 889000 h 1833033"/>
                    <a:gd name="connsiteX19" fmla="*/ 0 w 2250487"/>
                    <a:gd name="connsiteY19" fmla="*/ 685800 h 1833033"/>
                    <a:gd name="connsiteX20" fmla="*/ 8467 w 2250487"/>
                    <a:gd name="connsiteY20" fmla="*/ 529166 h 1833033"/>
                    <a:gd name="connsiteX21" fmla="*/ 46567 w 2250487"/>
                    <a:gd name="connsiteY21" fmla="*/ 491066 h 1833033"/>
                    <a:gd name="connsiteX0" fmla="*/ 46567 w 2246804"/>
                    <a:gd name="connsiteY0" fmla="*/ 491066 h 1833033"/>
                    <a:gd name="connsiteX1" fmla="*/ 372534 w 2246804"/>
                    <a:gd name="connsiteY1" fmla="*/ 122766 h 1833033"/>
                    <a:gd name="connsiteX2" fmla="*/ 791634 w 2246804"/>
                    <a:gd name="connsiteY2" fmla="*/ 0 h 1833033"/>
                    <a:gd name="connsiteX3" fmla="*/ 1621367 w 2246804"/>
                    <a:gd name="connsiteY3" fmla="*/ 101600 h 1833033"/>
                    <a:gd name="connsiteX4" fmla="*/ 1536700 w 2246804"/>
                    <a:gd name="connsiteY4" fmla="*/ 359833 h 1833033"/>
                    <a:gd name="connsiteX5" fmla="*/ 1634067 w 2246804"/>
                    <a:gd name="connsiteY5" fmla="*/ 508000 h 1833033"/>
                    <a:gd name="connsiteX6" fmla="*/ 1828800 w 2246804"/>
                    <a:gd name="connsiteY6" fmla="*/ 537633 h 1833033"/>
                    <a:gd name="connsiteX7" fmla="*/ 1875367 w 2246804"/>
                    <a:gd name="connsiteY7" fmla="*/ 821266 h 1833033"/>
                    <a:gd name="connsiteX8" fmla="*/ 2237316 w 2246804"/>
                    <a:gd name="connsiteY8" fmla="*/ 1456266 h 1833033"/>
                    <a:gd name="connsiteX9" fmla="*/ 2152650 w 2246804"/>
                    <a:gd name="connsiteY9" fmla="*/ 1587499 h 1833033"/>
                    <a:gd name="connsiteX10" fmla="*/ 2061634 w 2246804"/>
                    <a:gd name="connsiteY10" fmla="*/ 1612900 h 1833033"/>
                    <a:gd name="connsiteX11" fmla="*/ 1875367 w 2246804"/>
                    <a:gd name="connsiteY11" fmla="*/ 1833033 h 1833033"/>
                    <a:gd name="connsiteX12" fmla="*/ 1676400 w 2246804"/>
                    <a:gd name="connsiteY12" fmla="*/ 1659466 h 1833033"/>
                    <a:gd name="connsiteX13" fmla="*/ 1329267 w 2246804"/>
                    <a:gd name="connsiteY13" fmla="*/ 1752600 h 1833033"/>
                    <a:gd name="connsiteX14" fmla="*/ 1130300 w 2246804"/>
                    <a:gd name="connsiteY14" fmla="*/ 1591733 h 1833033"/>
                    <a:gd name="connsiteX15" fmla="*/ 1164167 w 2246804"/>
                    <a:gd name="connsiteY15" fmla="*/ 1253066 h 1833033"/>
                    <a:gd name="connsiteX16" fmla="*/ 850900 w 2246804"/>
                    <a:gd name="connsiteY16" fmla="*/ 897466 h 1833033"/>
                    <a:gd name="connsiteX17" fmla="*/ 372534 w 2246804"/>
                    <a:gd name="connsiteY17" fmla="*/ 821266 h 1833033"/>
                    <a:gd name="connsiteX18" fmla="*/ 186267 w 2246804"/>
                    <a:gd name="connsiteY18" fmla="*/ 889000 h 1833033"/>
                    <a:gd name="connsiteX19" fmla="*/ 0 w 2246804"/>
                    <a:gd name="connsiteY19" fmla="*/ 685800 h 1833033"/>
                    <a:gd name="connsiteX20" fmla="*/ 8467 w 2246804"/>
                    <a:gd name="connsiteY20" fmla="*/ 529166 h 1833033"/>
                    <a:gd name="connsiteX21" fmla="*/ 46567 w 2246804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61634 w 2261062"/>
                    <a:gd name="connsiteY10" fmla="*/ 16129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72534 w 2261062"/>
                    <a:gd name="connsiteY17" fmla="*/ 821266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85234 w 2261062"/>
                    <a:gd name="connsiteY17" fmla="*/ 861483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85234 w 2261062"/>
                    <a:gd name="connsiteY17" fmla="*/ 861483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85234 w 2261062"/>
                    <a:gd name="connsiteY17" fmla="*/ 861483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85234 w 2261062"/>
                    <a:gd name="connsiteY17" fmla="*/ 861483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85234 w 2261062"/>
                    <a:gd name="connsiteY17" fmla="*/ 861483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46567 w 2261062"/>
                    <a:gd name="connsiteY0" fmla="*/ 491066 h 1833033"/>
                    <a:gd name="connsiteX1" fmla="*/ 372534 w 2261062"/>
                    <a:gd name="connsiteY1" fmla="*/ 122766 h 1833033"/>
                    <a:gd name="connsiteX2" fmla="*/ 791634 w 2261062"/>
                    <a:gd name="connsiteY2" fmla="*/ 0 h 1833033"/>
                    <a:gd name="connsiteX3" fmla="*/ 1621367 w 2261062"/>
                    <a:gd name="connsiteY3" fmla="*/ 101600 h 1833033"/>
                    <a:gd name="connsiteX4" fmla="*/ 1536700 w 2261062"/>
                    <a:gd name="connsiteY4" fmla="*/ 359833 h 1833033"/>
                    <a:gd name="connsiteX5" fmla="*/ 1634067 w 2261062"/>
                    <a:gd name="connsiteY5" fmla="*/ 508000 h 1833033"/>
                    <a:gd name="connsiteX6" fmla="*/ 1828800 w 2261062"/>
                    <a:gd name="connsiteY6" fmla="*/ 537633 h 1833033"/>
                    <a:gd name="connsiteX7" fmla="*/ 1875367 w 2261062"/>
                    <a:gd name="connsiteY7" fmla="*/ 821266 h 1833033"/>
                    <a:gd name="connsiteX8" fmla="*/ 2237316 w 2261062"/>
                    <a:gd name="connsiteY8" fmla="*/ 1456266 h 1833033"/>
                    <a:gd name="connsiteX9" fmla="*/ 2152650 w 2261062"/>
                    <a:gd name="connsiteY9" fmla="*/ 1587499 h 1833033"/>
                    <a:gd name="connsiteX10" fmla="*/ 2002368 w 2261062"/>
                    <a:gd name="connsiteY10" fmla="*/ 1651000 h 1833033"/>
                    <a:gd name="connsiteX11" fmla="*/ 1875367 w 2261062"/>
                    <a:gd name="connsiteY11" fmla="*/ 1833033 h 1833033"/>
                    <a:gd name="connsiteX12" fmla="*/ 1676400 w 2261062"/>
                    <a:gd name="connsiteY12" fmla="*/ 1659466 h 1833033"/>
                    <a:gd name="connsiteX13" fmla="*/ 1329267 w 2261062"/>
                    <a:gd name="connsiteY13" fmla="*/ 1752600 h 1833033"/>
                    <a:gd name="connsiteX14" fmla="*/ 1130300 w 2261062"/>
                    <a:gd name="connsiteY14" fmla="*/ 1591733 h 1833033"/>
                    <a:gd name="connsiteX15" fmla="*/ 1164167 w 2261062"/>
                    <a:gd name="connsiteY15" fmla="*/ 1253066 h 1833033"/>
                    <a:gd name="connsiteX16" fmla="*/ 850900 w 2261062"/>
                    <a:gd name="connsiteY16" fmla="*/ 897466 h 1833033"/>
                    <a:gd name="connsiteX17" fmla="*/ 385234 w 2261062"/>
                    <a:gd name="connsiteY17" fmla="*/ 861483 h 1833033"/>
                    <a:gd name="connsiteX18" fmla="*/ 186267 w 2261062"/>
                    <a:gd name="connsiteY18" fmla="*/ 889000 h 1833033"/>
                    <a:gd name="connsiteX19" fmla="*/ 0 w 2261062"/>
                    <a:gd name="connsiteY19" fmla="*/ 685800 h 1833033"/>
                    <a:gd name="connsiteX20" fmla="*/ 8467 w 2261062"/>
                    <a:gd name="connsiteY20" fmla="*/ 529166 h 1833033"/>
                    <a:gd name="connsiteX21" fmla="*/ 46567 w 2261062"/>
                    <a:gd name="connsiteY21" fmla="*/ 491066 h 1833033"/>
                    <a:gd name="connsiteX0" fmla="*/ 38100 w 2252595"/>
                    <a:gd name="connsiteY0" fmla="*/ 491066 h 1833033"/>
                    <a:gd name="connsiteX1" fmla="*/ 364067 w 2252595"/>
                    <a:gd name="connsiteY1" fmla="*/ 122766 h 1833033"/>
                    <a:gd name="connsiteX2" fmla="*/ 783167 w 2252595"/>
                    <a:gd name="connsiteY2" fmla="*/ 0 h 1833033"/>
                    <a:gd name="connsiteX3" fmla="*/ 1612900 w 2252595"/>
                    <a:gd name="connsiteY3" fmla="*/ 101600 h 1833033"/>
                    <a:gd name="connsiteX4" fmla="*/ 1528233 w 2252595"/>
                    <a:gd name="connsiteY4" fmla="*/ 359833 h 1833033"/>
                    <a:gd name="connsiteX5" fmla="*/ 1625600 w 2252595"/>
                    <a:gd name="connsiteY5" fmla="*/ 508000 h 1833033"/>
                    <a:gd name="connsiteX6" fmla="*/ 1820333 w 2252595"/>
                    <a:gd name="connsiteY6" fmla="*/ 537633 h 1833033"/>
                    <a:gd name="connsiteX7" fmla="*/ 1866900 w 2252595"/>
                    <a:gd name="connsiteY7" fmla="*/ 821266 h 1833033"/>
                    <a:gd name="connsiteX8" fmla="*/ 2228849 w 2252595"/>
                    <a:gd name="connsiteY8" fmla="*/ 1456266 h 1833033"/>
                    <a:gd name="connsiteX9" fmla="*/ 2144183 w 2252595"/>
                    <a:gd name="connsiteY9" fmla="*/ 1587499 h 1833033"/>
                    <a:gd name="connsiteX10" fmla="*/ 1993901 w 2252595"/>
                    <a:gd name="connsiteY10" fmla="*/ 1651000 h 1833033"/>
                    <a:gd name="connsiteX11" fmla="*/ 1866900 w 2252595"/>
                    <a:gd name="connsiteY11" fmla="*/ 1833033 h 1833033"/>
                    <a:gd name="connsiteX12" fmla="*/ 1667933 w 2252595"/>
                    <a:gd name="connsiteY12" fmla="*/ 1659466 h 1833033"/>
                    <a:gd name="connsiteX13" fmla="*/ 1320800 w 2252595"/>
                    <a:gd name="connsiteY13" fmla="*/ 1752600 h 1833033"/>
                    <a:gd name="connsiteX14" fmla="*/ 1121833 w 2252595"/>
                    <a:gd name="connsiteY14" fmla="*/ 1591733 h 1833033"/>
                    <a:gd name="connsiteX15" fmla="*/ 1155700 w 2252595"/>
                    <a:gd name="connsiteY15" fmla="*/ 1253066 h 1833033"/>
                    <a:gd name="connsiteX16" fmla="*/ 842433 w 2252595"/>
                    <a:gd name="connsiteY16" fmla="*/ 897466 h 1833033"/>
                    <a:gd name="connsiteX17" fmla="*/ 376767 w 2252595"/>
                    <a:gd name="connsiteY17" fmla="*/ 861483 h 1833033"/>
                    <a:gd name="connsiteX18" fmla="*/ 177800 w 2252595"/>
                    <a:gd name="connsiteY18" fmla="*/ 889000 h 1833033"/>
                    <a:gd name="connsiteX19" fmla="*/ 29633 w 2252595"/>
                    <a:gd name="connsiteY19" fmla="*/ 685800 h 1833033"/>
                    <a:gd name="connsiteX20" fmla="*/ 0 w 2252595"/>
                    <a:gd name="connsiteY20" fmla="*/ 529166 h 1833033"/>
                    <a:gd name="connsiteX21" fmla="*/ 38100 w 2252595"/>
                    <a:gd name="connsiteY21" fmla="*/ 491066 h 1833033"/>
                    <a:gd name="connsiteX0" fmla="*/ 38100 w 2252595"/>
                    <a:gd name="connsiteY0" fmla="*/ 491066 h 1833033"/>
                    <a:gd name="connsiteX1" fmla="*/ 364067 w 2252595"/>
                    <a:gd name="connsiteY1" fmla="*/ 122766 h 1833033"/>
                    <a:gd name="connsiteX2" fmla="*/ 783167 w 2252595"/>
                    <a:gd name="connsiteY2" fmla="*/ 0 h 1833033"/>
                    <a:gd name="connsiteX3" fmla="*/ 1612900 w 2252595"/>
                    <a:gd name="connsiteY3" fmla="*/ 101600 h 1833033"/>
                    <a:gd name="connsiteX4" fmla="*/ 1528233 w 2252595"/>
                    <a:gd name="connsiteY4" fmla="*/ 359833 h 1833033"/>
                    <a:gd name="connsiteX5" fmla="*/ 1625600 w 2252595"/>
                    <a:gd name="connsiteY5" fmla="*/ 508000 h 1833033"/>
                    <a:gd name="connsiteX6" fmla="*/ 1820333 w 2252595"/>
                    <a:gd name="connsiteY6" fmla="*/ 537633 h 1833033"/>
                    <a:gd name="connsiteX7" fmla="*/ 1866900 w 2252595"/>
                    <a:gd name="connsiteY7" fmla="*/ 821266 h 1833033"/>
                    <a:gd name="connsiteX8" fmla="*/ 2228849 w 2252595"/>
                    <a:gd name="connsiteY8" fmla="*/ 1456266 h 1833033"/>
                    <a:gd name="connsiteX9" fmla="*/ 2144183 w 2252595"/>
                    <a:gd name="connsiteY9" fmla="*/ 1587499 h 1833033"/>
                    <a:gd name="connsiteX10" fmla="*/ 1993901 w 2252595"/>
                    <a:gd name="connsiteY10" fmla="*/ 1651000 h 1833033"/>
                    <a:gd name="connsiteX11" fmla="*/ 1866900 w 2252595"/>
                    <a:gd name="connsiteY11" fmla="*/ 1833033 h 1833033"/>
                    <a:gd name="connsiteX12" fmla="*/ 1667933 w 2252595"/>
                    <a:gd name="connsiteY12" fmla="*/ 1659466 h 1833033"/>
                    <a:gd name="connsiteX13" fmla="*/ 1320800 w 2252595"/>
                    <a:gd name="connsiteY13" fmla="*/ 1752600 h 1833033"/>
                    <a:gd name="connsiteX14" fmla="*/ 1121833 w 2252595"/>
                    <a:gd name="connsiteY14" fmla="*/ 1591733 h 1833033"/>
                    <a:gd name="connsiteX15" fmla="*/ 1155700 w 2252595"/>
                    <a:gd name="connsiteY15" fmla="*/ 1253066 h 1833033"/>
                    <a:gd name="connsiteX16" fmla="*/ 842433 w 2252595"/>
                    <a:gd name="connsiteY16" fmla="*/ 897466 h 1833033"/>
                    <a:gd name="connsiteX17" fmla="*/ 376767 w 2252595"/>
                    <a:gd name="connsiteY17" fmla="*/ 861483 h 1833033"/>
                    <a:gd name="connsiteX18" fmla="*/ 177800 w 2252595"/>
                    <a:gd name="connsiteY18" fmla="*/ 889000 h 1833033"/>
                    <a:gd name="connsiteX19" fmla="*/ 29633 w 2252595"/>
                    <a:gd name="connsiteY19" fmla="*/ 685800 h 1833033"/>
                    <a:gd name="connsiteX20" fmla="*/ 0 w 2252595"/>
                    <a:gd name="connsiteY20" fmla="*/ 529166 h 1833033"/>
                    <a:gd name="connsiteX21" fmla="*/ 38100 w 2252595"/>
                    <a:gd name="connsiteY21" fmla="*/ 491066 h 1833033"/>
                    <a:gd name="connsiteX0" fmla="*/ 129116 w 2252595"/>
                    <a:gd name="connsiteY0" fmla="*/ 404282 h 1833033"/>
                    <a:gd name="connsiteX1" fmla="*/ 364067 w 2252595"/>
                    <a:gd name="connsiteY1" fmla="*/ 122766 h 1833033"/>
                    <a:gd name="connsiteX2" fmla="*/ 783167 w 2252595"/>
                    <a:gd name="connsiteY2" fmla="*/ 0 h 1833033"/>
                    <a:gd name="connsiteX3" fmla="*/ 1612900 w 2252595"/>
                    <a:gd name="connsiteY3" fmla="*/ 101600 h 1833033"/>
                    <a:gd name="connsiteX4" fmla="*/ 1528233 w 2252595"/>
                    <a:gd name="connsiteY4" fmla="*/ 359833 h 1833033"/>
                    <a:gd name="connsiteX5" fmla="*/ 1625600 w 2252595"/>
                    <a:gd name="connsiteY5" fmla="*/ 508000 h 1833033"/>
                    <a:gd name="connsiteX6" fmla="*/ 1820333 w 2252595"/>
                    <a:gd name="connsiteY6" fmla="*/ 537633 h 1833033"/>
                    <a:gd name="connsiteX7" fmla="*/ 1866900 w 2252595"/>
                    <a:gd name="connsiteY7" fmla="*/ 821266 h 1833033"/>
                    <a:gd name="connsiteX8" fmla="*/ 2228849 w 2252595"/>
                    <a:gd name="connsiteY8" fmla="*/ 1456266 h 1833033"/>
                    <a:gd name="connsiteX9" fmla="*/ 2144183 w 2252595"/>
                    <a:gd name="connsiteY9" fmla="*/ 1587499 h 1833033"/>
                    <a:gd name="connsiteX10" fmla="*/ 1993901 w 2252595"/>
                    <a:gd name="connsiteY10" fmla="*/ 1651000 h 1833033"/>
                    <a:gd name="connsiteX11" fmla="*/ 1866900 w 2252595"/>
                    <a:gd name="connsiteY11" fmla="*/ 1833033 h 1833033"/>
                    <a:gd name="connsiteX12" fmla="*/ 1667933 w 2252595"/>
                    <a:gd name="connsiteY12" fmla="*/ 1659466 h 1833033"/>
                    <a:gd name="connsiteX13" fmla="*/ 1320800 w 2252595"/>
                    <a:gd name="connsiteY13" fmla="*/ 1752600 h 1833033"/>
                    <a:gd name="connsiteX14" fmla="*/ 1121833 w 2252595"/>
                    <a:gd name="connsiteY14" fmla="*/ 1591733 h 1833033"/>
                    <a:gd name="connsiteX15" fmla="*/ 1155700 w 2252595"/>
                    <a:gd name="connsiteY15" fmla="*/ 1253066 h 1833033"/>
                    <a:gd name="connsiteX16" fmla="*/ 842433 w 2252595"/>
                    <a:gd name="connsiteY16" fmla="*/ 897466 h 1833033"/>
                    <a:gd name="connsiteX17" fmla="*/ 376767 w 2252595"/>
                    <a:gd name="connsiteY17" fmla="*/ 861483 h 1833033"/>
                    <a:gd name="connsiteX18" fmla="*/ 177800 w 2252595"/>
                    <a:gd name="connsiteY18" fmla="*/ 889000 h 1833033"/>
                    <a:gd name="connsiteX19" fmla="*/ 29633 w 2252595"/>
                    <a:gd name="connsiteY19" fmla="*/ 685800 h 1833033"/>
                    <a:gd name="connsiteX20" fmla="*/ 0 w 2252595"/>
                    <a:gd name="connsiteY20" fmla="*/ 529166 h 1833033"/>
                    <a:gd name="connsiteX21" fmla="*/ 129116 w 2252595"/>
                    <a:gd name="connsiteY21" fmla="*/ 404282 h 1833033"/>
                    <a:gd name="connsiteX0" fmla="*/ 99483 w 2222962"/>
                    <a:gd name="connsiteY0" fmla="*/ 404282 h 1833033"/>
                    <a:gd name="connsiteX1" fmla="*/ 334434 w 2222962"/>
                    <a:gd name="connsiteY1" fmla="*/ 122766 h 1833033"/>
                    <a:gd name="connsiteX2" fmla="*/ 753534 w 2222962"/>
                    <a:gd name="connsiteY2" fmla="*/ 0 h 1833033"/>
                    <a:gd name="connsiteX3" fmla="*/ 1583267 w 2222962"/>
                    <a:gd name="connsiteY3" fmla="*/ 101600 h 1833033"/>
                    <a:gd name="connsiteX4" fmla="*/ 1498600 w 2222962"/>
                    <a:gd name="connsiteY4" fmla="*/ 359833 h 1833033"/>
                    <a:gd name="connsiteX5" fmla="*/ 1595967 w 2222962"/>
                    <a:gd name="connsiteY5" fmla="*/ 508000 h 1833033"/>
                    <a:gd name="connsiteX6" fmla="*/ 1790700 w 2222962"/>
                    <a:gd name="connsiteY6" fmla="*/ 537633 h 1833033"/>
                    <a:gd name="connsiteX7" fmla="*/ 1837267 w 2222962"/>
                    <a:gd name="connsiteY7" fmla="*/ 821266 h 1833033"/>
                    <a:gd name="connsiteX8" fmla="*/ 2199216 w 2222962"/>
                    <a:gd name="connsiteY8" fmla="*/ 1456266 h 1833033"/>
                    <a:gd name="connsiteX9" fmla="*/ 2114550 w 2222962"/>
                    <a:gd name="connsiteY9" fmla="*/ 1587499 h 1833033"/>
                    <a:gd name="connsiteX10" fmla="*/ 1964268 w 2222962"/>
                    <a:gd name="connsiteY10" fmla="*/ 1651000 h 1833033"/>
                    <a:gd name="connsiteX11" fmla="*/ 1837267 w 2222962"/>
                    <a:gd name="connsiteY11" fmla="*/ 1833033 h 1833033"/>
                    <a:gd name="connsiteX12" fmla="*/ 1638300 w 2222962"/>
                    <a:gd name="connsiteY12" fmla="*/ 1659466 h 1833033"/>
                    <a:gd name="connsiteX13" fmla="*/ 1291167 w 2222962"/>
                    <a:gd name="connsiteY13" fmla="*/ 1752600 h 1833033"/>
                    <a:gd name="connsiteX14" fmla="*/ 1092200 w 2222962"/>
                    <a:gd name="connsiteY14" fmla="*/ 1591733 h 1833033"/>
                    <a:gd name="connsiteX15" fmla="*/ 1126067 w 2222962"/>
                    <a:gd name="connsiteY15" fmla="*/ 1253066 h 1833033"/>
                    <a:gd name="connsiteX16" fmla="*/ 812800 w 2222962"/>
                    <a:gd name="connsiteY16" fmla="*/ 897466 h 1833033"/>
                    <a:gd name="connsiteX17" fmla="*/ 347134 w 2222962"/>
                    <a:gd name="connsiteY17" fmla="*/ 861483 h 1833033"/>
                    <a:gd name="connsiteX18" fmla="*/ 148167 w 2222962"/>
                    <a:gd name="connsiteY18" fmla="*/ 889000 h 1833033"/>
                    <a:gd name="connsiteX19" fmla="*/ 0 w 2222962"/>
                    <a:gd name="connsiteY19" fmla="*/ 685800 h 1833033"/>
                    <a:gd name="connsiteX20" fmla="*/ 2117 w 2222962"/>
                    <a:gd name="connsiteY20" fmla="*/ 514349 h 1833033"/>
                    <a:gd name="connsiteX21" fmla="*/ 99483 w 2222962"/>
                    <a:gd name="connsiteY21" fmla="*/ 404282 h 1833033"/>
                    <a:gd name="connsiteX0" fmla="*/ 120943 w 2244422"/>
                    <a:gd name="connsiteY0" fmla="*/ 404282 h 1833033"/>
                    <a:gd name="connsiteX1" fmla="*/ 355894 w 2244422"/>
                    <a:gd name="connsiteY1" fmla="*/ 122766 h 1833033"/>
                    <a:gd name="connsiteX2" fmla="*/ 774994 w 2244422"/>
                    <a:gd name="connsiteY2" fmla="*/ 0 h 1833033"/>
                    <a:gd name="connsiteX3" fmla="*/ 1604727 w 2244422"/>
                    <a:gd name="connsiteY3" fmla="*/ 101600 h 1833033"/>
                    <a:gd name="connsiteX4" fmla="*/ 1520060 w 2244422"/>
                    <a:gd name="connsiteY4" fmla="*/ 359833 h 1833033"/>
                    <a:gd name="connsiteX5" fmla="*/ 1617427 w 2244422"/>
                    <a:gd name="connsiteY5" fmla="*/ 508000 h 1833033"/>
                    <a:gd name="connsiteX6" fmla="*/ 1812160 w 2244422"/>
                    <a:gd name="connsiteY6" fmla="*/ 537633 h 1833033"/>
                    <a:gd name="connsiteX7" fmla="*/ 1858727 w 2244422"/>
                    <a:gd name="connsiteY7" fmla="*/ 821266 h 1833033"/>
                    <a:gd name="connsiteX8" fmla="*/ 2220676 w 2244422"/>
                    <a:gd name="connsiteY8" fmla="*/ 1456266 h 1833033"/>
                    <a:gd name="connsiteX9" fmla="*/ 2136010 w 2244422"/>
                    <a:gd name="connsiteY9" fmla="*/ 1587499 h 1833033"/>
                    <a:gd name="connsiteX10" fmla="*/ 1985728 w 2244422"/>
                    <a:gd name="connsiteY10" fmla="*/ 1651000 h 1833033"/>
                    <a:gd name="connsiteX11" fmla="*/ 1858727 w 2244422"/>
                    <a:gd name="connsiteY11" fmla="*/ 1833033 h 1833033"/>
                    <a:gd name="connsiteX12" fmla="*/ 1659760 w 2244422"/>
                    <a:gd name="connsiteY12" fmla="*/ 1659466 h 1833033"/>
                    <a:gd name="connsiteX13" fmla="*/ 1312627 w 2244422"/>
                    <a:gd name="connsiteY13" fmla="*/ 1752600 h 1833033"/>
                    <a:gd name="connsiteX14" fmla="*/ 1113660 w 2244422"/>
                    <a:gd name="connsiteY14" fmla="*/ 1591733 h 1833033"/>
                    <a:gd name="connsiteX15" fmla="*/ 1147527 w 2244422"/>
                    <a:gd name="connsiteY15" fmla="*/ 1253066 h 1833033"/>
                    <a:gd name="connsiteX16" fmla="*/ 834260 w 2244422"/>
                    <a:gd name="connsiteY16" fmla="*/ 897466 h 1833033"/>
                    <a:gd name="connsiteX17" fmla="*/ 368594 w 2244422"/>
                    <a:gd name="connsiteY17" fmla="*/ 861483 h 1833033"/>
                    <a:gd name="connsiteX18" fmla="*/ 169627 w 2244422"/>
                    <a:gd name="connsiteY18" fmla="*/ 889000 h 1833033"/>
                    <a:gd name="connsiteX19" fmla="*/ 21460 w 2244422"/>
                    <a:gd name="connsiteY19" fmla="*/ 685800 h 1833033"/>
                    <a:gd name="connsiteX20" fmla="*/ 23577 w 2244422"/>
                    <a:gd name="connsiteY20" fmla="*/ 514349 h 1833033"/>
                    <a:gd name="connsiteX21" fmla="*/ 120943 w 2244422"/>
                    <a:gd name="connsiteY21" fmla="*/ 404282 h 1833033"/>
                    <a:gd name="connsiteX0" fmla="*/ 125135 w 2248614"/>
                    <a:gd name="connsiteY0" fmla="*/ 404282 h 1833033"/>
                    <a:gd name="connsiteX1" fmla="*/ 360086 w 2248614"/>
                    <a:gd name="connsiteY1" fmla="*/ 122766 h 1833033"/>
                    <a:gd name="connsiteX2" fmla="*/ 779186 w 2248614"/>
                    <a:gd name="connsiteY2" fmla="*/ 0 h 1833033"/>
                    <a:gd name="connsiteX3" fmla="*/ 1608919 w 2248614"/>
                    <a:gd name="connsiteY3" fmla="*/ 101600 h 1833033"/>
                    <a:gd name="connsiteX4" fmla="*/ 1524252 w 2248614"/>
                    <a:gd name="connsiteY4" fmla="*/ 359833 h 1833033"/>
                    <a:gd name="connsiteX5" fmla="*/ 1621619 w 2248614"/>
                    <a:gd name="connsiteY5" fmla="*/ 508000 h 1833033"/>
                    <a:gd name="connsiteX6" fmla="*/ 1816352 w 2248614"/>
                    <a:gd name="connsiteY6" fmla="*/ 537633 h 1833033"/>
                    <a:gd name="connsiteX7" fmla="*/ 1862919 w 2248614"/>
                    <a:gd name="connsiteY7" fmla="*/ 821266 h 1833033"/>
                    <a:gd name="connsiteX8" fmla="*/ 2224868 w 2248614"/>
                    <a:gd name="connsiteY8" fmla="*/ 1456266 h 1833033"/>
                    <a:gd name="connsiteX9" fmla="*/ 2140202 w 2248614"/>
                    <a:gd name="connsiteY9" fmla="*/ 1587499 h 1833033"/>
                    <a:gd name="connsiteX10" fmla="*/ 1989920 w 2248614"/>
                    <a:gd name="connsiteY10" fmla="*/ 1651000 h 1833033"/>
                    <a:gd name="connsiteX11" fmla="*/ 1862919 w 2248614"/>
                    <a:gd name="connsiteY11" fmla="*/ 1833033 h 1833033"/>
                    <a:gd name="connsiteX12" fmla="*/ 1663952 w 2248614"/>
                    <a:gd name="connsiteY12" fmla="*/ 1659466 h 1833033"/>
                    <a:gd name="connsiteX13" fmla="*/ 1316819 w 2248614"/>
                    <a:gd name="connsiteY13" fmla="*/ 1752600 h 1833033"/>
                    <a:gd name="connsiteX14" fmla="*/ 1117852 w 2248614"/>
                    <a:gd name="connsiteY14" fmla="*/ 1591733 h 1833033"/>
                    <a:gd name="connsiteX15" fmla="*/ 1151719 w 2248614"/>
                    <a:gd name="connsiteY15" fmla="*/ 1253066 h 1833033"/>
                    <a:gd name="connsiteX16" fmla="*/ 838452 w 2248614"/>
                    <a:gd name="connsiteY16" fmla="*/ 897466 h 1833033"/>
                    <a:gd name="connsiteX17" fmla="*/ 372786 w 2248614"/>
                    <a:gd name="connsiteY17" fmla="*/ 861483 h 1833033"/>
                    <a:gd name="connsiteX18" fmla="*/ 173819 w 2248614"/>
                    <a:gd name="connsiteY18" fmla="*/ 889000 h 1833033"/>
                    <a:gd name="connsiteX19" fmla="*/ 8719 w 2248614"/>
                    <a:gd name="connsiteY19" fmla="*/ 723900 h 1833033"/>
                    <a:gd name="connsiteX20" fmla="*/ 27769 w 2248614"/>
                    <a:gd name="connsiteY20" fmla="*/ 514349 h 1833033"/>
                    <a:gd name="connsiteX21" fmla="*/ 125135 w 2248614"/>
                    <a:gd name="connsiteY21" fmla="*/ 404282 h 1833033"/>
                    <a:gd name="connsiteX0" fmla="*/ 139461 w 2262940"/>
                    <a:gd name="connsiteY0" fmla="*/ 404282 h 1833033"/>
                    <a:gd name="connsiteX1" fmla="*/ 374412 w 2262940"/>
                    <a:gd name="connsiteY1" fmla="*/ 122766 h 1833033"/>
                    <a:gd name="connsiteX2" fmla="*/ 793512 w 2262940"/>
                    <a:gd name="connsiteY2" fmla="*/ 0 h 1833033"/>
                    <a:gd name="connsiteX3" fmla="*/ 1623245 w 2262940"/>
                    <a:gd name="connsiteY3" fmla="*/ 101600 h 1833033"/>
                    <a:gd name="connsiteX4" fmla="*/ 1538578 w 2262940"/>
                    <a:gd name="connsiteY4" fmla="*/ 359833 h 1833033"/>
                    <a:gd name="connsiteX5" fmla="*/ 1635945 w 2262940"/>
                    <a:gd name="connsiteY5" fmla="*/ 508000 h 1833033"/>
                    <a:gd name="connsiteX6" fmla="*/ 1830678 w 2262940"/>
                    <a:gd name="connsiteY6" fmla="*/ 537633 h 1833033"/>
                    <a:gd name="connsiteX7" fmla="*/ 1877245 w 2262940"/>
                    <a:gd name="connsiteY7" fmla="*/ 821266 h 1833033"/>
                    <a:gd name="connsiteX8" fmla="*/ 2239194 w 2262940"/>
                    <a:gd name="connsiteY8" fmla="*/ 1456266 h 1833033"/>
                    <a:gd name="connsiteX9" fmla="*/ 2154528 w 2262940"/>
                    <a:gd name="connsiteY9" fmla="*/ 1587499 h 1833033"/>
                    <a:gd name="connsiteX10" fmla="*/ 2004246 w 2262940"/>
                    <a:gd name="connsiteY10" fmla="*/ 1651000 h 1833033"/>
                    <a:gd name="connsiteX11" fmla="*/ 1877245 w 2262940"/>
                    <a:gd name="connsiteY11" fmla="*/ 1833033 h 1833033"/>
                    <a:gd name="connsiteX12" fmla="*/ 1678278 w 2262940"/>
                    <a:gd name="connsiteY12" fmla="*/ 1659466 h 1833033"/>
                    <a:gd name="connsiteX13" fmla="*/ 1331145 w 2262940"/>
                    <a:gd name="connsiteY13" fmla="*/ 1752600 h 1833033"/>
                    <a:gd name="connsiteX14" fmla="*/ 1132178 w 2262940"/>
                    <a:gd name="connsiteY14" fmla="*/ 1591733 h 1833033"/>
                    <a:gd name="connsiteX15" fmla="*/ 1166045 w 2262940"/>
                    <a:gd name="connsiteY15" fmla="*/ 1253066 h 1833033"/>
                    <a:gd name="connsiteX16" fmla="*/ 852778 w 2262940"/>
                    <a:gd name="connsiteY16" fmla="*/ 897466 h 1833033"/>
                    <a:gd name="connsiteX17" fmla="*/ 387112 w 2262940"/>
                    <a:gd name="connsiteY17" fmla="*/ 861483 h 1833033"/>
                    <a:gd name="connsiteX18" fmla="*/ 188145 w 2262940"/>
                    <a:gd name="connsiteY18" fmla="*/ 889000 h 1833033"/>
                    <a:gd name="connsiteX19" fmla="*/ 23045 w 2262940"/>
                    <a:gd name="connsiteY19" fmla="*/ 723900 h 1833033"/>
                    <a:gd name="connsiteX20" fmla="*/ 42095 w 2262940"/>
                    <a:gd name="connsiteY20" fmla="*/ 514349 h 1833033"/>
                    <a:gd name="connsiteX21" fmla="*/ 139461 w 2262940"/>
                    <a:gd name="connsiteY21" fmla="*/ 404282 h 1833033"/>
                    <a:gd name="connsiteX0" fmla="*/ 139461 w 2262940"/>
                    <a:gd name="connsiteY0" fmla="*/ 404282 h 1833033"/>
                    <a:gd name="connsiteX1" fmla="*/ 374412 w 2262940"/>
                    <a:gd name="connsiteY1" fmla="*/ 122766 h 1833033"/>
                    <a:gd name="connsiteX2" fmla="*/ 793512 w 2262940"/>
                    <a:gd name="connsiteY2" fmla="*/ 0 h 1833033"/>
                    <a:gd name="connsiteX3" fmla="*/ 1623245 w 2262940"/>
                    <a:gd name="connsiteY3" fmla="*/ 101600 h 1833033"/>
                    <a:gd name="connsiteX4" fmla="*/ 1538578 w 2262940"/>
                    <a:gd name="connsiteY4" fmla="*/ 359833 h 1833033"/>
                    <a:gd name="connsiteX5" fmla="*/ 1635945 w 2262940"/>
                    <a:gd name="connsiteY5" fmla="*/ 508000 h 1833033"/>
                    <a:gd name="connsiteX6" fmla="*/ 1830678 w 2262940"/>
                    <a:gd name="connsiteY6" fmla="*/ 537633 h 1833033"/>
                    <a:gd name="connsiteX7" fmla="*/ 1877245 w 2262940"/>
                    <a:gd name="connsiteY7" fmla="*/ 821266 h 1833033"/>
                    <a:gd name="connsiteX8" fmla="*/ 2239194 w 2262940"/>
                    <a:gd name="connsiteY8" fmla="*/ 1456266 h 1833033"/>
                    <a:gd name="connsiteX9" fmla="*/ 2154528 w 2262940"/>
                    <a:gd name="connsiteY9" fmla="*/ 1587499 h 1833033"/>
                    <a:gd name="connsiteX10" fmla="*/ 2004246 w 2262940"/>
                    <a:gd name="connsiteY10" fmla="*/ 1651000 h 1833033"/>
                    <a:gd name="connsiteX11" fmla="*/ 1877245 w 2262940"/>
                    <a:gd name="connsiteY11" fmla="*/ 1833033 h 1833033"/>
                    <a:gd name="connsiteX12" fmla="*/ 1678278 w 2262940"/>
                    <a:gd name="connsiteY12" fmla="*/ 1659466 h 1833033"/>
                    <a:gd name="connsiteX13" fmla="*/ 1331145 w 2262940"/>
                    <a:gd name="connsiteY13" fmla="*/ 1752600 h 1833033"/>
                    <a:gd name="connsiteX14" fmla="*/ 1132178 w 2262940"/>
                    <a:gd name="connsiteY14" fmla="*/ 1591733 h 1833033"/>
                    <a:gd name="connsiteX15" fmla="*/ 1166045 w 2262940"/>
                    <a:gd name="connsiteY15" fmla="*/ 1253066 h 1833033"/>
                    <a:gd name="connsiteX16" fmla="*/ 852778 w 2262940"/>
                    <a:gd name="connsiteY16" fmla="*/ 897466 h 1833033"/>
                    <a:gd name="connsiteX17" fmla="*/ 387112 w 2262940"/>
                    <a:gd name="connsiteY17" fmla="*/ 861483 h 1833033"/>
                    <a:gd name="connsiteX18" fmla="*/ 194495 w 2262940"/>
                    <a:gd name="connsiteY18" fmla="*/ 806450 h 1833033"/>
                    <a:gd name="connsiteX19" fmla="*/ 23045 w 2262940"/>
                    <a:gd name="connsiteY19" fmla="*/ 723900 h 1833033"/>
                    <a:gd name="connsiteX20" fmla="*/ 42095 w 2262940"/>
                    <a:gd name="connsiteY20" fmla="*/ 514349 h 1833033"/>
                    <a:gd name="connsiteX21" fmla="*/ 139461 w 2262940"/>
                    <a:gd name="connsiteY21" fmla="*/ 404282 h 1833033"/>
                    <a:gd name="connsiteX0" fmla="*/ 139461 w 2262940"/>
                    <a:gd name="connsiteY0" fmla="*/ 404282 h 1833033"/>
                    <a:gd name="connsiteX1" fmla="*/ 374412 w 2262940"/>
                    <a:gd name="connsiteY1" fmla="*/ 122766 h 1833033"/>
                    <a:gd name="connsiteX2" fmla="*/ 793512 w 2262940"/>
                    <a:gd name="connsiteY2" fmla="*/ 0 h 1833033"/>
                    <a:gd name="connsiteX3" fmla="*/ 1623245 w 2262940"/>
                    <a:gd name="connsiteY3" fmla="*/ 101600 h 1833033"/>
                    <a:gd name="connsiteX4" fmla="*/ 1538578 w 2262940"/>
                    <a:gd name="connsiteY4" fmla="*/ 359833 h 1833033"/>
                    <a:gd name="connsiteX5" fmla="*/ 1635945 w 2262940"/>
                    <a:gd name="connsiteY5" fmla="*/ 508000 h 1833033"/>
                    <a:gd name="connsiteX6" fmla="*/ 1830678 w 2262940"/>
                    <a:gd name="connsiteY6" fmla="*/ 537633 h 1833033"/>
                    <a:gd name="connsiteX7" fmla="*/ 1877245 w 2262940"/>
                    <a:gd name="connsiteY7" fmla="*/ 821266 h 1833033"/>
                    <a:gd name="connsiteX8" fmla="*/ 2239194 w 2262940"/>
                    <a:gd name="connsiteY8" fmla="*/ 1456266 h 1833033"/>
                    <a:gd name="connsiteX9" fmla="*/ 2154528 w 2262940"/>
                    <a:gd name="connsiteY9" fmla="*/ 1587499 h 1833033"/>
                    <a:gd name="connsiteX10" fmla="*/ 2004246 w 2262940"/>
                    <a:gd name="connsiteY10" fmla="*/ 1651000 h 1833033"/>
                    <a:gd name="connsiteX11" fmla="*/ 1877245 w 2262940"/>
                    <a:gd name="connsiteY11" fmla="*/ 1833033 h 1833033"/>
                    <a:gd name="connsiteX12" fmla="*/ 1678278 w 2262940"/>
                    <a:gd name="connsiteY12" fmla="*/ 1659466 h 1833033"/>
                    <a:gd name="connsiteX13" fmla="*/ 1331145 w 2262940"/>
                    <a:gd name="connsiteY13" fmla="*/ 1752600 h 1833033"/>
                    <a:gd name="connsiteX14" fmla="*/ 1132178 w 2262940"/>
                    <a:gd name="connsiteY14" fmla="*/ 1591733 h 1833033"/>
                    <a:gd name="connsiteX15" fmla="*/ 1166045 w 2262940"/>
                    <a:gd name="connsiteY15" fmla="*/ 1253066 h 1833033"/>
                    <a:gd name="connsiteX16" fmla="*/ 852778 w 2262940"/>
                    <a:gd name="connsiteY16" fmla="*/ 897466 h 1833033"/>
                    <a:gd name="connsiteX17" fmla="*/ 387112 w 2262940"/>
                    <a:gd name="connsiteY17" fmla="*/ 861483 h 1833033"/>
                    <a:gd name="connsiteX18" fmla="*/ 194495 w 2262940"/>
                    <a:gd name="connsiteY18" fmla="*/ 806450 h 1833033"/>
                    <a:gd name="connsiteX19" fmla="*/ 23045 w 2262940"/>
                    <a:gd name="connsiteY19" fmla="*/ 723900 h 1833033"/>
                    <a:gd name="connsiteX20" fmla="*/ 42095 w 2262940"/>
                    <a:gd name="connsiteY20" fmla="*/ 514349 h 1833033"/>
                    <a:gd name="connsiteX21" fmla="*/ 139461 w 2262940"/>
                    <a:gd name="connsiteY21" fmla="*/ 404282 h 1833033"/>
                    <a:gd name="connsiteX0" fmla="*/ 139461 w 2262940"/>
                    <a:gd name="connsiteY0" fmla="*/ 404282 h 1833033"/>
                    <a:gd name="connsiteX1" fmla="*/ 374412 w 2262940"/>
                    <a:gd name="connsiteY1" fmla="*/ 122766 h 1833033"/>
                    <a:gd name="connsiteX2" fmla="*/ 793512 w 2262940"/>
                    <a:gd name="connsiteY2" fmla="*/ 0 h 1833033"/>
                    <a:gd name="connsiteX3" fmla="*/ 1623245 w 2262940"/>
                    <a:gd name="connsiteY3" fmla="*/ 101600 h 1833033"/>
                    <a:gd name="connsiteX4" fmla="*/ 1538578 w 2262940"/>
                    <a:gd name="connsiteY4" fmla="*/ 359833 h 1833033"/>
                    <a:gd name="connsiteX5" fmla="*/ 1635945 w 2262940"/>
                    <a:gd name="connsiteY5" fmla="*/ 508000 h 1833033"/>
                    <a:gd name="connsiteX6" fmla="*/ 1830678 w 2262940"/>
                    <a:gd name="connsiteY6" fmla="*/ 537633 h 1833033"/>
                    <a:gd name="connsiteX7" fmla="*/ 1877245 w 2262940"/>
                    <a:gd name="connsiteY7" fmla="*/ 821266 h 1833033"/>
                    <a:gd name="connsiteX8" fmla="*/ 2239194 w 2262940"/>
                    <a:gd name="connsiteY8" fmla="*/ 1456266 h 1833033"/>
                    <a:gd name="connsiteX9" fmla="*/ 2154528 w 2262940"/>
                    <a:gd name="connsiteY9" fmla="*/ 1587499 h 1833033"/>
                    <a:gd name="connsiteX10" fmla="*/ 2004246 w 2262940"/>
                    <a:gd name="connsiteY10" fmla="*/ 1651000 h 1833033"/>
                    <a:gd name="connsiteX11" fmla="*/ 1877245 w 2262940"/>
                    <a:gd name="connsiteY11" fmla="*/ 1833033 h 1833033"/>
                    <a:gd name="connsiteX12" fmla="*/ 1678278 w 2262940"/>
                    <a:gd name="connsiteY12" fmla="*/ 1659466 h 1833033"/>
                    <a:gd name="connsiteX13" fmla="*/ 1331145 w 2262940"/>
                    <a:gd name="connsiteY13" fmla="*/ 1752600 h 1833033"/>
                    <a:gd name="connsiteX14" fmla="*/ 1132178 w 2262940"/>
                    <a:gd name="connsiteY14" fmla="*/ 1591733 h 1833033"/>
                    <a:gd name="connsiteX15" fmla="*/ 1166045 w 2262940"/>
                    <a:gd name="connsiteY15" fmla="*/ 1253066 h 1833033"/>
                    <a:gd name="connsiteX16" fmla="*/ 852778 w 2262940"/>
                    <a:gd name="connsiteY16" fmla="*/ 897466 h 1833033"/>
                    <a:gd name="connsiteX17" fmla="*/ 387112 w 2262940"/>
                    <a:gd name="connsiteY17" fmla="*/ 861483 h 1833033"/>
                    <a:gd name="connsiteX18" fmla="*/ 194495 w 2262940"/>
                    <a:gd name="connsiteY18" fmla="*/ 806450 h 1833033"/>
                    <a:gd name="connsiteX19" fmla="*/ 23045 w 2262940"/>
                    <a:gd name="connsiteY19" fmla="*/ 723900 h 1833033"/>
                    <a:gd name="connsiteX20" fmla="*/ 42095 w 2262940"/>
                    <a:gd name="connsiteY20" fmla="*/ 514349 h 1833033"/>
                    <a:gd name="connsiteX21" fmla="*/ 139461 w 2262940"/>
                    <a:gd name="connsiteY21" fmla="*/ 404282 h 1833033"/>
                    <a:gd name="connsiteX0" fmla="*/ 131824 w 2255303"/>
                    <a:gd name="connsiteY0" fmla="*/ 404282 h 1833033"/>
                    <a:gd name="connsiteX1" fmla="*/ 366775 w 2255303"/>
                    <a:gd name="connsiteY1" fmla="*/ 122766 h 1833033"/>
                    <a:gd name="connsiteX2" fmla="*/ 785875 w 2255303"/>
                    <a:gd name="connsiteY2" fmla="*/ 0 h 1833033"/>
                    <a:gd name="connsiteX3" fmla="*/ 1615608 w 2255303"/>
                    <a:gd name="connsiteY3" fmla="*/ 101600 h 1833033"/>
                    <a:gd name="connsiteX4" fmla="*/ 1530941 w 2255303"/>
                    <a:gd name="connsiteY4" fmla="*/ 359833 h 1833033"/>
                    <a:gd name="connsiteX5" fmla="*/ 1628308 w 2255303"/>
                    <a:gd name="connsiteY5" fmla="*/ 508000 h 1833033"/>
                    <a:gd name="connsiteX6" fmla="*/ 1823041 w 2255303"/>
                    <a:gd name="connsiteY6" fmla="*/ 537633 h 1833033"/>
                    <a:gd name="connsiteX7" fmla="*/ 1869608 w 2255303"/>
                    <a:gd name="connsiteY7" fmla="*/ 821266 h 1833033"/>
                    <a:gd name="connsiteX8" fmla="*/ 2231557 w 2255303"/>
                    <a:gd name="connsiteY8" fmla="*/ 1456266 h 1833033"/>
                    <a:gd name="connsiteX9" fmla="*/ 2146891 w 2255303"/>
                    <a:gd name="connsiteY9" fmla="*/ 1587499 h 1833033"/>
                    <a:gd name="connsiteX10" fmla="*/ 1996609 w 2255303"/>
                    <a:gd name="connsiteY10" fmla="*/ 1651000 h 1833033"/>
                    <a:gd name="connsiteX11" fmla="*/ 1869608 w 2255303"/>
                    <a:gd name="connsiteY11" fmla="*/ 1833033 h 1833033"/>
                    <a:gd name="connsiteX12" fmla="*/ 1670641 w 2255303"/>
                    <a:gd name="connsiteY12" fmla="*/ 1659466 h 1833033"/>
                    <a:gd name="connsiteX13" fmla="*/ 1323508 w 2255303"/>
                    <a:gd name="connsiteY13" fmla="*/ 1752600 h 1833033"/>
                    <a:gd name="connsiteX14" fmla="*/ 1124541 w 2255303"/>
                    <a:gd name="connsiteY14" fmla="*/ 1591733 h 1833033"/>
                    <a:gd name="connsiteX15" fmla="*/ 1158408 w 2255303"/>
                    <a:gd name="connsiteY15" fmla="*/ 1253066 h 1833033"/>
                    <a:gd name="connsiteX16" fmla="*/ 845141 w 2255303"/>
                    <a:gd name="connsiteY16" fmla="*/ 897466 h 1833033"/>
                    <a:gd name="connsiteX17" fmla="*/ 379475 w 2255303"/>
                    <a:gd name="connsiteY17" fmla="*/ 861483 h 1833033"/>
                    <a:gd name="connsiteX18" fmla="*/ 186858 w 2255303"/>
                    <a:gd name="connsiteY18" fmla="*/ 806450 h 1833033"/>
                    <a:gd name="connsiteX19" fmla="*/ 32341 w 2255303"/>
                    <a:gd name="connsiteY19" fmla="*/ 723900 h 1833033"/>
                    <a:gd name="connsiteX20" fmla="*/ 34458 w 2255303"/>
                    <a:gd name="connsiteY20" fmla="*/ 514349 h 1833033"/>
                    <a:gd name="connsiteX21" fmla="*/ 131824 w 2255303"/>
                    <a:gd name="connsiteY21" fmla="*/ 404282 h 1833033"/>
                    <a:gd name="connsiteX0" fmla="*/ 125927 w 2249406"/>
                    <a:gd name="connsiteY0" fmla="*/ 404282 h 1833033"/>
                    <a:gd name="connsiteX1" fmla="*/ 360878 w 2249406"/>
                    <a:gd name="connsiteY1" fmla="*/ 122766 h 1833033"/>
                    <a:gd name="connsiteX2" fmla="*/ 779978 w 2249406"/>
                    <a:gd name="connsiteY2" fmla="*/ 0 h 1833033"/>
                    <a:gd name="connsiteX3" fmla="*/ 1609711 w 2249406"/>
                    <a:gd name="connsiteY3" fmla="*/ 101600 h 1833033"/>
                    <a:gd name="connsiteX4" fmla="*/ 1525044 w 2249406"/>
                    <a:gd name="connsiteY4" fmla="*/ 359833 h 1833033"/>
                    <a:gd name="connsiteX5" fmla="*/ 1622411 w 2249406"/>
                    <a:gd name="connsiteY5" fmla="*/ 508000 h 1833033"/>
                    <a:gd name="connsiteX6" fmla="*/ 1817144 w 2249406"/>
                    <a:gd name="connsiteY6" fmla="*/ 537633 h 1833033"/>
                    <a:gd name="connsiteX7" fmla="*/ 1863711 w 2249406"/>
                    <a:gd name="connsiteY7" fmla="*/ 821266 h 1833033"/>
                    <a:gd name="connsiteX8" fmla="*/ 2225660 w 2249406"/>
                    <a:gd name="connsiteY8" fmla="*/ 1456266 h 1833033"/>
                    <a:gd name="connsiteX9" fmla="*/ 2140994 w 2249406"/>
                    <a:gd name="connsiteY9" fmla="*/ 1587499 h 1833033"/>
                    <a:gd name="connsiteX10" fmla="*/ 1990712 w 2249406"/>
                    <a:gd name="connsiteY10" fmla="*/ 1651000 h 1833033"/>
                    <a:gd name="connsiteX11" fmla="*/ 1863711 w 2249406"/>
                    <a:gd name="connsiteY11" fmla="*/ 1833033 h 1833033"/>
                    <a:gd name="connsiteX12" fmla="*/ 1664744 w 2249406"/>
                    <a:gd name="connsiteY12" fmla="*/ 1659466 h 1833033"/>
                    <a:gd name="connsiteX13" fmla="*/ 1317611 w 2249406"/>
                    <a:gd name="connsiteY13" fmla="*/ 1752600 h 1833033"/>
                    <a:gd name="connsiteX14" fmla="*/ 1118644 w 2249406"/>
                    <a:gd name="connsiteY14" fmla="*/ 1591733 h 1833033"/>
                    <a:gd name="connsiteX15" fmla="*/ 1152511 w 2249406"/>
                    <a:gd name="connsiteY15" fmla="*/ 1253066 h 1833033"/>
                    <a:gd name="connsiteX16" fmla="*/ 839244 w 2249406"/>
                    <a:gd name="connsiteY16" fmla="*/ 897466 h 1833033"/>
                    <a:gd name="connsiteX17" fmla="*/ 373578 w 2249406"/>
                    <a:gd name="connsiteY17" fmla="*/ 861483 h 1833033"/>
                    <a:gd name="connsiteX18" fmla="*/ 180961 w 2249406"/>
                    <a:gd name="connsiteY18" fmla="*/ 806450 h 1833033"/>
                    <a:gd name="connsiteX19" fmla="*/ 26444 w 2249406"/>
                    <a:gd name="connsiteY19" fmla="*/ 723900 h 1833033"/>
                    <a:gd name="connsiteX20" fmla="*/ 28561 w 2249406"/>
                    <a:gd name="connsiteY20" fmla="*/ 514349 h 1833033"/>
                    <a:gd name="connsiteX21" fmla="*/ 125927 w 2249406"/>
                    <a:gd name="connsiteY21" fmla="*/ 404282 h 1833033"/>
                    <a:gd name="connsiteX0" fmla="*/ 105629 w 2229108"/>
                    <a:gd name="connsiteY0" fmla="*/ 404282 h 1833033"/>
                    <a:gd name="connsiteX1" fmla="*/ 340580 w 2229108"/>
                    <a:gd name="connsiteY1" fmla="*/ 122766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340580 w 2229108"/>
                    <a:gd name="connsiteY1" fmla="*/ 122766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340580 w 2229108"/>
                    <a:gd name="connsiteY1" fmla="*/ 122766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340580 w 2229108"/>
                    <a:gd name="connsiteY1" fmla="*/ 122766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340580 w 2229108"/>
                    <a:gd name="connsiteY1" fmla="*/ 122766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340580 w 2229108"/>
                    <a:gd name="connsiteY1" fmla="*/ 122766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266497 w 2229108"/>
                    <a:gd name="connsiteY1" fmla="*/ 97366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266497 w 2229108"/>
                    <a:gd name="connsiteY1" fmla="*/ 97366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266497 w 2229108"/>
                    <a:gd name="connsiteY1" fmla="*/ 97366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289781 w 2229108"/>
                    <a:gd name="connsiteY1" fmla="*/ 120649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289781 w 2229108"/>
                    <a:gd name="connsiteY1" fmla="*/ 120649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289781 w 2229108"/>
                    <a:gd name="connsiteY1" fmla="*/ 120649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289781 w 2229108"/>
                    <a:gd name="connsiteY1" fmla="*/ 120649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289781 w 2229108"/>
                    <a:gd name="connsiteY1" fmla="*/ 120649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404282 h 1833033"/>
                    <a:gd name="connsiteX1" fmla="*/ 289781 w 2229108"/>
                    <a:gd name="connsiteY1" fmla="*/ 120649 h 1833033"/>
                    <a:gd name="connsiteX2" fmla="*/ 759680 w 2229108"/>
                    <a:gd name="connsiteY2" fmla="*/ 0 h 1833033"/>
                    <a:gd name="connsiteX3" fmla="*/ 1589413 w 2229108"/>
                    <a:gd name="connsiteY3" fmla="*/ 101600 h 1833033"/>
                    <a:gd name="connsiteX4" fmla="*/ 1504746 w 2229108"/>
                    <a:gd name="connsiteY4" fmla="*/ 359833 h 1833033"/>
                    <a:gd name="connsiteX5" fmla="*/ 1602113 w 2229108"/>
                    <a:gd name="connsiteY5" fmla="*/ 508000 h 1833033"/>
                    <a:gd name="connsiteX6" fmla="*/ 1796846 w 2229108"/>
                    <a:gd name="connsiteY6" fmla="*/ 537633 h 1833033"/>
                    <a:gd name="connsiteX7" fmla="*/ 1843413 w 2229108"/>
                    <a:gd name="connsiteY7" fmla="*/ 821266 h 1833033"/>
                    <a:gd name="connsiteX8" fmla="*/ 2205362 w 2229108"/>
                    <a:gd name="connsiteY8" fmla="*/ 1456266 h 1833033"/>
                    <a:gd name="connsiteX9" fmla="*/ 2120696 w 2229108"/>
                    <a:gd name="connsiteY9" fmla="*/ 1587499 h 1833033"/>
                    <a:gd name="connsiteX10" fmla="*/ 1970414 w 2229108"/>
                    <a:gd name="connsiteY10" fmla="*/ 1651000 h 1833033"/>
                    <a:gd name="connsiteX11" fmla="*/ 1843413 w 2229108"/>
                    <a:gd name="connsiteY11" fmla="*/ 1833033 h 1833033"/>
                    <a:gd name="connsiteX12" fmla="*/ 1644446 w 2229108"/>
                    <a:gd name="connsiteY12" fmla="*/ 1659466 h 1833033"/>
                    <a:gd name="connsiteX13" fmla="*/ 1297313 w 2229108"/>
                    <a:gd name="connsiteY13" fmla="*/ 1752600 h 1833033"/>
                    <a:gd name="connsiteX14" fmla="*/ 1098346 w 2229108"/>
                    <a:gd name="connsiteY14" fmla="*/ 1591733 h 1833033"/>
                    <a:gd name="connsiteX15" fmla="*/ 1132213 w 2229108"/>
                    <a:gd name="connsiteY15" fmla="*/ 1253066 h 1833033"/>
                    <a:gd name="connsiteX16" fmla="*/ 818946 w 2229108"/>
                    <a:gd name="connsiteY16" fmla="*/ 897466 h 1833033"/>
                    <a:gd name="connsiteX17" fmla="*/ 353280 w 2229108"/>
                    <a:gd name="connsiteY17" fmla="*/ 861483 h 1833033"/>
                    <a:gd name="connsiteX18" fmla="*/ 160663 w 2229108"/>
                    <a:gd name="connsiteY18" fmla="*/ 806450 h 1833033"/>
                    <a:gd name="connsiteX19" fmla="*/ 6146 w 2229108"/>
                    <a:gd name="connsiteY19" fmla="*/ 723900 h 1833033"/>
                    <a:gd name="connsiteX20" fmla="*/ 8263 w 2229108"/>
                    <a:gd name="connsiteY20" fmla="*/ 514349 h 1833033"/>
                    <a:gd name="connsiteX21" fmla="*/ 105629 w 2229108"/>
                    <a:gd name="connsiteY21" fmla="*/ 404282 h 1833033"/>
                    <a:gd name="connsiteX0" fmla="*/ 105629 w 2229108"/>
                    <a:gd name="connsiteY0" fmla="*/ 353482 h 1782233"/>
                    <a:gd name="connsiteX1" fmla="*/ 289781 w 2229108"/>
                    <a:gd name="connsiteY1" fmla="*/ 69849 h 1782233"/>
                    <a:gd name="connsiteX2" fmla="*/ 776613 w 2229108"/>
                    <a:gd name="connsiteY2" fmla="*/ 0 h 1782233"/>
                    <a:gd name="connsiteX3" fmla="*/ 1589413 w 2229108"/>
                    <a:gd name="connsiteY3" fmla="*/ 50800 h 1782233"/>
                    <a:gd name="connsiteX4" fmla="*/ 1504746 w 2229108"/>
                    <a:gd name="connsiteY4" fmla="*/ 309033 h 1782233"/>
                    <a:gd name="connsiteX5" fmla="*/ 1602113 w 2229108"/>
                    <a:gd name="connsiteY5" fmla="*/ 457200 h 1782233"/>
                    <a:gd name="connsiteX6" fmla="*/ 1796846 w 2229108"/>
                    <a:gd name="connsiteY6" fmla="*/ 486833 h 1782233"/>
                    <a:gd name="connsiteX7" fmla="*/ 1843413 w 2229108"/>
                    <a:gd name="connsiteY7" fmla="*/ 770466 h 1782233"/>
                    <a:gd name="connsiteX8" fmla="*/ 2205362 w 2229108"/>
                    <a:gd name="connsiteY8" fmla="*/ 1405466 h 1782233"/>
                    <a:gd name="connsiteX9" fmla="*/ 2120696 w 2229108"/>
                    <a:gd name="connsiteY9" fmla="*/ 1536699 h 1782233"/>
                    <a:gd name="connsiteX10" fmla="*/ 1970414 w 2229108"/>
                    <a:gd name="connsiteY10" fmla="*/ 1600200 h 1782233"/>
                    <a:gd name="connsiteX11" fmla="*/ 1843413 w 2229108"/>
                    <a:gd name="connsiteY11" fmla="*/ 1782233 h 1782233"/>
                    <a:gd name="connsiteX12" fmla="*/ 1644446 w 2229108"/>
                    <a:gd name="connsiteY12" fmla="*/ 1608666 h 1782233"/>
                    <a:gd name="connsiteX13" fmla="*/ 1297313 w 2229108"/>
                    <a:gd name="connsiteY13" fmla="*/ 1701800 h 1782233"/>
                    <a:gd name="connsiteX14" fmla="*/ 1098346 w 2229108"/>
                    <a:gd name="connsiteY14" fmla="*/ 1540933 h 1782233"/>
                    <a:gd name="connsiteX15" fmla="*/ 1132213 w 2229108"/>
                    <a:gd name="connsiteY15" fmla="*/ 1202266 h 1782233"/>
                    <a:gd name="connsiteX16" fmla="*/ 818946 w 2229108"/>
                    <a:gd name="connsiteY16" fmla="*/ 846666 h 1782233"/>
                    <a:gd name="connsiteX17" fmla="*/ 353280 w 2229108"/>
                    <a:gd name="connsiteY17" fmla="*/ 810683 h 1782233"/>
                    <a:gd name="connsiteX18" fmla="*/ 160663 w 2229108"/>
                    <a:gd name="connsiteY18" fmla="*/ 755650 h 1782233"/>
                    <a:gd name="connsiteX19" fmla="*/ 6146 w 2229108"/>
                    <a:gd name="connsiteY19" fmla="*/ 673100 h 1782233"/>
                    <a:gd name="connsiteX20" fmla="*/ 8263 w 2229108"/>
                    <a:gd name="connsiteY20" fmla="*/ 463549 h 1782233"/>
                    <a:gd name="connsiteX21" fmla="*/ 105629 w 2229108"/>
                    <a:gd name="connsiteY21" fmla="*/ 353482 h 1782233"/>
                    <a:gd name="connsiteX0" fmla="*/ 105629 w 2229108"/>
                    <a:gd name="connsiteY0" fmla="*/ 353482 h 1782233"/>
                    <a:gd name="connsiteX1" fmla="*/ 289781 w 2229108"/>
                    <a:gd name="connsiteY1" fmla="*/ 69849 h 1782233"/>
                    <a:gd name="connsiteX2" fmla="*/ 776613 w 2229108"/>
                    <a:gd name="connsiteY2" fmla="*/ 0 h 1782233"/>
                    <a:gd name="connsiteX3" fmla="*/ 1589413 w 2229108"/>
                    <a:gd name="connsiteY3" fmla="*/ 50800 h 1782233"/>
                    <a:gd name="connsiteX4" fmla="*/ 1504746 w 2229108"/>
                    <a:gd name="connsiteY4" fmla="*/ 309033 h 1782233"/>
                    <a:gd name="connsiteX5" fmla="*/ 1602113 w 2229108"/>
                    <a:gd name="connsiteY5" fmla="*/ 457200 h 1782233"/>
                    <a:gd name="connsiteX6" fmla="*/ 1796846 w 2229108"/>
                    <a:gd name="connsiteY6" fmla="*/ 486833 h 1782233"/>
                    <a:gd name="connsiteX7" fmla="*/ 1843413 w 2229108"/>
                    <a:gd name="connsiteY7" fmla="*/ 770466 h 1782233"/>
                    <a:gd name="connsiteX8" fmla="*/ 2205362 w 2229108"/>
                    <a:gd name="connsiteY8" fmla="*/ 1405466 h 1782233"/>
                    <a:gd name="connsiteX9" fmla="*/ 2120696 w 2229108"/>
                    <a:gd name="connsiteY9" fmla="*/ 1536699 h 1782233"/>
                    <a:gd name="connsiteX10" fmla="*/ 1970414 w 2229108"/>
                    <a:gd name="connsiteY10" fmla="*/ 1600200 h 1782233"/>
                    <a:gd name="connsiteX11" fmla="*/ 1843413 w 2229108"/>
                    <a:gd name="connsiteY11" fmla="*/ 1782233 h 1782233"/>
                    <a:gd name="connsiteX12" fmla="*/ 1644446 w 2229108"/>
                    <a:gd name="connsiteY12" fmla="*/ 1608666 h 1782233"/>
                    <a:gd name="connsiteX13" fmla="*/ 1297313 w 2229108"/>
                    <a:gd name="connsiteY13" fmla="*/ 1701800 h 1782233"/>
                    <a:gd name="connsiteX14" fmla="*/ 1098346 w 2229108"/>
                    <a:gd name="connsiteY14" fmla="*/ 1540933 h 1782233"/>
                    <a:gd name="connsiteX15" fmla="*/ 1132213 w 2229108"/>
                    <a:gd name="connsiteY15" fmla="*/ 1202266 h 1782233"/>
                    <a:gd name="connsiteX16" fmla="*/ 818946 w 2229108"/>
                    <a:gd name="connsiteY16" fmla="*/ 846666 h 1782233"/>
                    <a:gd name="connsiteX17" fmla="*/ 353280 w 2229108"/>
                    <a:gd name="connsiteY17" fmla="*/ 810683 h 1782233"/>
                    <a:gd name="connsiteX18" fmla="*/ 160663 w 2229108"/>
                    <a:gd name="connsiteY18" fmla="*/ 755650 h 1782233"/>
                    <a:gd name="connsiteX19" fmla="*/ 6146 w 2229108"/>
                    <a:gd name="connsiteY19" fmla="*/ 673100 h 1782233"/>
                    <a:gd name="connsiteX20" fmla="*/ 8263 w 2229108"/>
                    <a:gd name="connsiteY20" fmla="*/ 463549 h 1782233"/>
                    <a:gd name="connsiteX21" fmla="*/ 105629 w 2229108"/>
                    <a:gd name="connsiteY21" fmla="*/ 353482 h 1782233"/>
                    <a:gd name="connsiteX0" fmla="*/ 105629 w 2229108"/>
                    <a:gd name="connsiteY0" fmla="*/ 353482 h 1782233"/>
                    <a:gd name="connsiteX1" fmla="*/ 289781 w 2229108"/>
                    <a:gd name="connsiteY1" fmla="*/ 69849 h 1782233"/>
                    <a:gd name="connsiteX2" fmla="*/ 776613 w 2229108"/>
                    <a:gd name="connsiteY2" fmla="*/ 0 h 1782233"/>
                    <a:gd name="connsiteX3" fmla="*/ 1589413 w 2229108"/>
                    <a:gd name="connsiteY3" fmla="*/ 50800 h 1782233"/>
                    <a:gd name="connsiteX4" fmla="*/ 1504746 w 2229108"/>
                    <a:gd name="connsiteY4" fmla="*/ 309033 h 1782233"/>
                    <a:gd name="connsiteX5" fmla="*/ 1602113 w 2229108"/>
                    <a:gd name="connsiteY5" fmla="*/ 457200 h 1782233"/>
                    <a:gd name="connsiteX6" fmla="*/ 1796846 w 2229108"/>
                    <a:gd name="connsiteY6" fmla="*/ 486833 h 1782233"/>
                    <a:gd name="connsiteX7" fmla="*/ 1843413 w 2229108"/>
                    <a:gd name="connsiteY7" fmla="*/ 770466 h 1782233"/>
                    <a:gd name="connsiteX8" fmla="*/ 2205362 w 2229108"/>
                    <a:gd name="connsiteY8" fmla="*/ 1405466 h 1782233"/>
                    <a:gd name="connsiteX9" fmla="*/ 2120696 w 2229108"/>
                    <a:gd name="connsiteY9" fmla="*/ 1536699 h 1782233"/>
                    <a:gd name="connsiteX10" fmla="*/ 1970414 w 2229108"/>
                    <a:gd name="connsiteY10" fmla="*/ 1600200 h 1782233"/>
                    <a:gd name="connsiteX11" fmla="*/ 1843413 w 2229108"/>
                    <a:gd name="connsiteY11" fmla="*/ 1782233 h 1782233"/>
                    <a:gd name="connsiteX12" fmla="*/ 1644446 w 2229108"/>
                    <a:gd name="connsiteY12" fmla="*/ 1608666 h 1782233"/>
                    <a:gd name="connsiteX13" fmla="*/ 1297313 w 2229108"/>
                    <a:gd name="connsiteY13" fmla="*/ 1701800 h 1782233"/>
                    <a:gd name="connsiteX14" fmla="*/ 1098346 w 2229108"/>
                    <a:gd name="connsiteY14" fmla="*/ 1540933 h 1782233"/>
                    <a:gd name="connsiteX15" fmla="*/ 1132213 w 2229108"/>
                    <a:gd name="connsiteY15" fmla="*/ 1202266 h 1782233"/>
                    <a:gd name="connsiteX16" fmla="*/ 818946 w 2229108"/>
                    <a:gd name="connsiteY16" fmla="*/ 846666 h 1782233"/>
                    <a:gd name="connsiteX17" fmla="*/ 353280 w 2229108"/>
                    <a:gd name="connsiteY17" fmla="*/ 810683 h 1782233"/>
                    <a:gd name="connsiteX18" fmla="*/ 160663 w 2229108"/>
                    <a:gd name="connsiteY18" fmla="*/ 755650 h 1782233"/>
                    <a:gd name="connsiteX19" fmla="*/ 6146 w 2229108"/>
                    <a:gd name="connsiteY19" fmla="*/ 673100 h 1782233"/>
                    <a:gd name="connsiteX20" fmla="*/ 8263 w 2229108"/>
                    <a:gd name="connsiteY20" fmla="*/ 463549 h 1782233"/>
                    <a:gd name="connsiteX21" fmla="*/ 105629 w 2229108"/>
                    <a:gd name="connsiteY21" fmla="*/ 353482 h 1782233"/>
                    <a:gd name="connsiteX0" fmla="*/ 105629 w 2229108"/>
                    <a:gd name="connsiteY0" fmla="*/ 353482 h 1782233"/>
                    <a:gd name="connsiteX1" fmla="*/ 289781 w 2229108"/>
                    <a:gd name="connsiteY1" fmla="*/ 69849 h 1782233"/>
                    <a:gd name="connsiteX2" fmla="*/ 776613 w 2229108"/>
                    <a:gd name="connsiteY2" fmla="*/ 0 h 1782233"/>
                    <a:gd name="connsiteX3" fmla="*/ 1589413 w 2229108"/>
                    <a:gd name="connsiteY3" fmla="*/ 50800 h 1782233"/>
                    <a:gd name="connsiteX4" fmla="*/ 1504746 w 2229108"/>
                    <a:gd name="connsiteY4" fmla="*/ 309033 h 1782233"/>
                    <a:gd name="connsiteX5" fmla="*/ 1602113 w 2229108"/>
                    <a:gd name="connsiteY5" fmla="*/ 457200 h 1782233"/>
                    <a:gd name="connsiteX6" fmla="*/ 1796846 w 2229108"/>
                    <a:gd name="connsiteY6" fmla="*/ 486833 h 1782233"/>
                    <a:gd name="connsiteX7" fmla="*/ 1843413 w 2229108"/>
                    <a:gd name="connsiteY7" fmla="*/ 770466 h 1782233"/>
                    <a:gd name="connsiteX8" fmla="*/ 2205362 w 2229108"/>
                    <a:gd name="connsiteY8" fmla="*/ 1405466 h 1782233"/>
                    <a:gd name="connsiteX9" fmla="*/ 2120696 w 2229108"/>
                    <a:gd name="connsiteY9" fmla="*/ 1536699 h 1782233"/>
                    <a:gd name="connsiteX10" fmla="*/ 1970414 w 2229108"/>
                    <a:gd name="connsiteY10" fmla="*/ 1600200 h 1782233"/>
                    <a:gd name="connsiteX11" fmla="*/ 1843413 w 2229108"/>
                    <a:gd name="connsiteY11" fmla="*/ 1782233 h 1782233"/>
                    <a:gd name="connsiteX12" fmla="*/ 1644446 w 2229108"/>
                    <a:gd name="connsiteY12" fmla="*/ 1608666 h 1782233"/>
                    <a:gd name="connsiteX13" fmla="*/ 1297313 w 2229108"/>
                    <a:gd name="connsiteY13" fmla="*/ 1701800 h 1782233"/>
                    <a:gd name="connsiteX14" fmla="*/ 1098346 w 2229108"/>
                    <a:gd name="connsiteY14" fmla="*/ 1540933 h 1782233"/>
                    <a:gd name="connsiteX15" fmla="*/ 1132213 w 2229108"/>
                    <a:gd name="connsiteY15" fmla="*/ 1202266 h 1782233"/>
                    <a:gd name="connsiteX16" fmla="*/ 818946 w 2229108"/>
                    <a:gd name="connsiteY16" fmla="*/ 846666 h 1782233"/>
                    <a:gd name="connsiteX17" fmla="*/ 353280 w 2229108"/>
                    <a:gd name="connsiteY17" fmla="*/ 810683 h 1782233"/>
                    <a:gd name="connsiteX18" fmla="*/ 160663 w 2229108"/>
                    <a:gd name="connsiteY18" fmla="*/ 755650 h 1782233"/>
                    <a:gd name="connsiteX19" fmla="*/ 6146 w 2229108"/>
                    <a:gd name="connsiteY19" fmla="*/ 673100 h 1782233"/>
                    <a:gd name="connsiteX20" fmla="*/ 8263 w 2229108"/>
                    <a:gd name="connsiteY20" fmla="*/ 463549 h 1782233"/>
                    <a:gd name="connsiteX21" fmla="*/ 105629 w 2229108"/>
                    <a:gd name="connsiteY21" fmla="*/ 353482 h 1782233"/>
                    <a:gd name="connsiteX0" fmla="*/ 105629 w 2229108"/>
                    <a:gd name="connsiteY0" fmla="*/ 353482 h 1782233"/>
                    <a:gd name="connsiteX1" fmla="*/ 289781 w 2229108"/>
                    <a:gd name="connsiteY1" fmla="*/ 69849 h 1782233"/>
                    <a:gd name="connsiteX2" fmla="*/ 776613 w 2229108"/>
                    <a:gd name="connsiteY2" fmla="*/ 0 h 1782233"/>
                    <a:gd name="connsiteX3" fmla="*/ 1589413 w 2229108"/>
                    <a:gd name="connsiteY3" fmla="*/ 50800 h 1782233"/>
                    <a:gd name="connsiteX4" fmla="*/ 1504746 w 2229108"/>
                    <a:gd name="connsiteY4" fmla="*/ 309033 h 1782233"/>
                    <a:gd name="connsiteX5" fmla="*/ 1602113 w 2229108"/>
                    <a:gd name="connsiteY5" fmla="*/ 457200 h 1782233"/>
                    <a:gd name="connsiteX6" fmla="*/ 1796846 w 2229108"/>
                    <a:gd name="connsiteY6" fmla="*/ 486833 h 1782233"/>
                    <a:gd name="connsiteX7" fmla="*/ 1843413 w 2229108"/>
                    <a:gd name="connsiteY7" fmla="*/ 770466 h 1782233"/>
                    <a:gd name="connsiteX8" fmla="*/ 2205362 w 2229108"/>
                    <a:gd name="connsiteY8" fmla="*/ 1405466 h 1782233"/>
                    <a:gd name="connsiteX9" fmla="*/ 2120696 w 2229108"/>
                    <a:gd name="connsiteY9" fmla="*/ 1536699 h 1782233"/>
                    <a:gd name="connsiteX10" fmla="*/ 1970414 w 2229108"/>
                    <a:gd name="connsiteY10" fmla="*/ 1600200 h 1782233"/>
                    <a:gd name="connsiteX11" fmla="*/ 1843413 w 2229108"/>
                    <a:gd name="connsiteY11" fmla="*/ 1782233 h 1782233"/>
                    <a:gd name="connsiteX12" fmla="*/ 1644446 w 2229108"/>
                    <a:gd name="connsiteY12" fmla="*/ 1608666 h 1782233"/>
                    <a:gd name="connsiteX13" fmla="*/ 1297313 w 2229108"/>
                    <a:gd name="connsiteY13" fmla="*/ 1701800 h 1782233"/>
                    <a:gd name="connsiteX14" fmla="*/ 1098346 w 2229108"/>
                    <a:gd name="connsiteY14" fmla="*/ 1540933 h 1782233"/>
                    <a:gd name="connsiteX15" fmla="*/ 1132213 w 2229108"/>
                    <a:gd name="connsiteY15" fmla="*/ 1202266 h 1782233"/>
                    <a:gd name="connsiteX16" fmla="*/ 818946 w 2229108"/>
                    <a:gd name="connsiteY16" fmla="*/ 846666 h 1782233"/>
                    <a:gd name="connsiteX17" fmla="*/ 353280 w 2229108"/>
                    <a:gd name="connsiteY17" fmla="*/ 810683 h 1782233"/>
                    <a:gd name="connsiteX18" fmla="*/ 160663 w 2229108"/>
                    <a:gd name="connsiteY18" fmla="*/ 755650 h 1782233"/>
                    <a:gd name="connsiteX19" fmla="*/ 6146 w 2229108"/>
                    <a:gd name="connsiteY19" fmla="*/ 673100 h 1782233"/>
                    <a:gd name="connsiteX20" fmla="*/ 8263 w 2229108"/>
                    <a:gd name="connsiteY20" fmla="*/ 463549 h 1782233"/>
                    <a:gd name="connsiteX21" fmla="*/ 105629 w 2229108"/>
                    <a:gd name="connsiteY21" fmla="*/ 353482 h 1782233"/>
                    <a:gd name="connsiteX0" fmla="*/ 105629 w 2229108"/>
                    <a:gd name="connsiteY0" fmla="*/ 353482 h 1782233"/>
                    <a:gd name="connsiteX1" fmla="*/ 289781 w 2229108"/>
                    <a:gd name="connsiteY1" fmla="*/ 69849 h 1782233"/>
                    <a:gd name="connsiteX2" fmla="*/ 776613 w 2229108"/>
                    <a:gd name="connsiteY2" fmla="*/ 0 h 1782233"/>
                    <a:gd name="connsiteX3" fmla="*/ 1589413 w 2229108"/>
                    <a:gd name="connsiteY3" fmla="*/ 50800 h 1782233"/>
                    <a:gd name="connsiteX4" fmla="*/ 1504746 w 2229108"/>
                    <a:gd name="connsiteY4" fmla="*/ 309033 h 1782233"/>
                    <a:gd name="connsiteX5" fmla="*/ 1602113 w 2229108"/>
                    <a:gd name="connsiteY5" fmla="*/ 457200 h 1782233"/>
                    <a:gd name="connsiteX6" fmla="*/ 1796846 w 2229108"/>
                    <a:gd name="connsiteY6" fmla="*/ 486833 h 1782233"/>
                    <a:gd name="connsiteX7" fmla="*/ 1843413 w 2229108"/>
                    <a:gd name="connsiteY7" fmla="*/ 770466 h 1782233"/>
                    <a:gd name="connsiteX8" fmla="*/ 2205362 w 2229108"/>
                    <a:gd name="connsiteY8" fmla="*/ 1405466 h 1782233"/>
                    <a:gd name="connsiteX9" fmla="*/ 2120696 w 2229108"/>
                    <a:gd name="connsiteY9" fmla="*/ 1536699 h 1782233"/>
                    <a:gd name="connsiteX10" fmla="*/ 1970414 w 2229108"/>
                    <a:gd name="connsiteY10" fmla="*/ 1600200 h 1782233"/>
                    <a:gd name="connsiteX11" fmla="*/ 1843413 w 2229108"/>
                    <a:gd name="connsiteY11" fmla="*/ 1782233 h 1782233"/>
                    <a:gd name="connsiteX12" fmla="*/ 1644446 w 2229108"/>
                    <a:gd name="connsiteY12" fmla="*/ 1608666 h 1782233"/>
                    <a:gd name="connsiteX13" fmla="*/ 1297313 w 2229108"/>
                    <a:gd name="connsiteY13" fmla="*/ 1701800 h 1782233"/>
                    <a:gd name="connsiteX14" fmla="*/ 1098346 w 2229108"/>
                    <a:gd name="connsiteY14" fmla="*/ 1540933 h 1782233"/>
                    <a:gd name="connsiteX15" fmla="*/ 1132213 w 2229108"/>
                    <a:gd name="connsiteY15" fmla="*/ 1202266 h 1782233"/>
                    <a:gd name="connsiteX16" fmla="*/ 818946 w 2229108"/>
                    <a:gd name="connsiteY16" fmla="*/ 846666 h 1782233"/>
                    <a:gd name="connsiteX17" fmla="*/ 353280 w 2229108"/>
                    <a:gd name="connsiteY17" fmla="*/ 810683 h 1782233"/>
                    <a:gd name="connsiteX18" fmla="*/ 160663 w 2229108"/>
                    <a:gd name="connsiteY18" fmla="*/ 755650 h 1782233"/>
                    <a:gd name="connsiteX19" fmla="*/ 6146 w 2229108"/>
                    <a:gd name="connsiteY19" fmla="*/ 673100 h 1782233"/>
                    <a:gd name="connsiteX20" fmla="*/ 8263 w 2229108"/>
                    <a:gd name="connsiteY20" fmla="*/ 463549 h 1782233"/>
                    <a:gd name="connsiteX21" fmla="*/ 105629 w 2229108"/>
                    <a:gd name="connsiteY21" fmla="*/ 353482 h 1782233"/>
                    <a:gd name="connsiteX0" fmla="*/ 105629 w 2229108"/>
                    <a:gd name="connsiteY0" fmla="*/ 353482 h 1782233"/>
                    <a:gd name="connsiteX1" fmla="*/ 289781 w 2229108"/>
                    <a:gd name="connsiteY1" fmla="*/ 69849 h 1782233"/>
                    <a:gd name="connsiteX2" fmla="*/ 776613 w 2229108"/>
                    <a:gd name="connsiteY2" fmla="*/ 0 h 1782233"/>
                    <a:gd name="connsiteX3" fmla="*/ 1589413 w 2229108"/>
                    <a:gd name="connsiteY3" fmla="*/ 50800 h 1782233"/>
                    <a:gd name="connsiteX4" fmla="*/ 1504746 w 2229108"/>
                    <a:gd name="connsiteY4" fmla="*/ 309033 h 1782233"/>
                    <a:gd name="connsiteX5" fmla="*/ 1602113 w 2229108"/>
                    <a:gd name="connsiteY5" fmla="*/ 457200 h 1782233"/>
                    <a:gd name="connsiteX6" fmla="*/ 1796846 w 2229108"/>
                    <a:gd name="connsiteY6" fmla="*/ 486833 h 1782233"/>
                    <a:gd name="connsiteX7" fmla="*/ 1843413 w 2229108"/>
                    <a:gd name="connsiteY7" fmla="*/ 770466 h 1782233"/>
                    <a:gd name="connsiteX8" fmla="*/ 2205362 w 2229108"/>
                    <a:gd name="connsiteY8" fmla="*/ 1405466 h 1782233"/>
                    <a:gd name="connsiteX9" fmla="*/ 2120696 w 2229108"/>
                    <a:gd name="connsiteY9" fmla="*/ 1536699 h 1782233"/>
                    <a:gd name="connsiteX10" fmla="*/ 1970414 w 2229108"/>
                    <a:gd name="connsiteY10" fmla="*/ 1600200 h 1782233"/>
                    <a:gd name="connsiteX11" fmla="*/ 1843413 w 2229108"/>
                    <a:gd name="connsiteY11" fmla="*/ 1782233 h 1782233"/>
                    <a:gd name="connsiteX12" fmla="*/ 1644446 w 2229108"/>
                    <a:gd name="connsiteY12" fmla="*/ 1608666 h 1782233"/>
                    <a:gd name="connsiteX13" fmla="*/ 1297313 w 2229108"/>
                    <a:gd name="connsiteY13" fmla="*/ 1701800 h 1782233"/>
                    <a:gd name="connsiteX14" fmla="*/ 1098346 w 2229108"/>
                    <a:gd name="connsiteY14" fmla="*/ 1540933 h 1782233"/>
                    <a:gd name="connsiteX15" fmla="*/ 1132213 w 2229108"/>
                    <a:gd name="connsiteY15" fmla="*/ 1202266 h 1782233"/>
                    <a:gd name="connsiteX16" fmla="*/ 818946 w 2229108"/>
                    <a:gd name="connsiteY16" fmla="*/ 846666 h 1782233"/>
                    <a:gd name="connsiteX17" fmla="*/ 353280 w 2229108"/>
                    <a:gd name="connsiteY17" fmla="*/ 810683 h 1782233"/>
                    <a:gd name="connsiteX18" fmla="*/ 160663 w 2229108"/>
                    <a:gd name="connsiteY18" fmla="*/ 755650 h 1782233"/>
                    <a:gd name="connsiteX19" fmla="*/ 6146 w 2229108"/>
                    <a:gd name="connsiteY19" fmla="*/ 673100 h 1782233"/>
                    <a:gd name="connsiteX20" fmla="*/ 8263 w 2229108"/>
                    <a:gd name="connsiteY20" fmla="*/ 463549 h 1782233"/>
                    <a:gd name="connsiteX21" fmla="*/ 105629 w 2229108"/>
                    <a:gd name="connsiteY21" fmla="*/ 353482 h 1782233"/>
                    <a:gd name="connsiteX0" fmla="*/ 105629 w 2229108"/>
                    <a:gd name="connsiteY0" fmla="*/ 353482 h 1782233"/>
                    <a:gd name="connsiteX1" fmla="*/ 289781 w 2229108"/>
                    <a:gd name="connsiteY1" fmla="*/ 69849 h 1782233"/>
                    <a:gd name="connsiteX2" fmla="*/ 776613 w 2229108"/>
                    <a:gd name="connsiteY2" fmla="*/ 0 h 1782233"/>
                    <a:gd name="connsiteX3" fmla="*/ 1589413 w 2229108"/>
                    <a:gd name="connsiteY3" fmla="*/ 50800 h 1782233"/>
                    <a:gd name="connsiteX4" fmla="*/ 1504746 w 2229108"/>
                    <a:gd name="connsiteY4" fmla="*/ 309033 h 1782233"/>
                    <a:gd name="connsiteX5" fmla="*/ 1602113 w 2229108"/>
                    <a:gd name="connsiteY5" fmla="*/ 457200 h 1782233"/>
                    <a:gd name="connsiteX6" fmla="*/ 1796846 w 2229108"/>
                    <a:gd name="connsiteY6" fmla="*/ 486833 h 1782233"/>
                    <a:gd name="connsiteX7" fmla="*/ 1843413 w 2229108"/>
                    <a:gd name="connsiteY7" fmla="*/ 770466 h 1782233"/>
                    <a:gd name="connsiteX8" fmla="*/ 2205362 w 2229108"/>
                    <a:gd name="connsiteY8" fmla="*/ 1405466 h 1782233"/>
                    <a:gd name="connsiteX9" fmla="*/ 2120696 w 2229108"/>
                    <a:gd name="connsiteY9" fmla="*/ 1536699 h 1782233"/>
                    <a:gd name="connsiteX10" fmla="*/ 1970414 w 2229108"/>
                    <a:gd name="connsiteY10" fmla="*/ 1600200 h 1782233"/>
                    <a:gd name="connsiteX11" fmla="*/ 1843413 w 2229108"/>
                    <a:gd name="connsiteY11" fmla="*/ 1782233 h 1782233"/>
                    <a:gd name="connsiteX12" fmla="*/ 1644446 w 2229108"/>
                    <a:gd name="connsiteY12" fmla="*/ 1608666 h 1782233"/>
                    <a:gd name="connsiteX13" fmla="*/ 1297313 w 2229108"/>
                    <a:gd name="connsiteY13" fmla="*/ 1701800 h 1782233"/>
                    <a:gd name="connsiteX14" fmla="*/ 1098346 w 2229108"/>
                    <a:gd name="connsiteY14" fmla="*/ 1540933 h 1782233"/>
                    <a:gd name="connsiteX15" fmla="*/ 1132213 w 2229108"/>
                    <a:gd name="connsiteY15" fmla="*/ 1202266 h 1782233"/>
                    <a:gd name="connsiteX16" fmla="*/ 818946 w 2229108"/>
                    <a:gd name="connsiteY16" fmla="*/ 846666 h 1782233"/>
                    <a:gd name="connsiteX17" fmla="*/ 353280 w 2229108"/>
                    <a:gd name="connsiteY17" fmla="*/ 810683 h 1782233"/>
                    <a:gd name="connsiteX18" fmla="*/ 160663 w 2229108"/>
                    <a:gd name="connsiteY18" fmla="*/ 755650 h 1782233"/>
                    <a:gd name="connsiteX19" fmla="*/ 6146 w 2229108"/>
                    <a:gd name="connsiteY19" fmla="*/ 673100 h 1782233"/>
                    <a:gd name="connsiteX20" fmla="*/ 8263 w 2229108"/>
                    <a:gd name="connsiteY20" fmla="*/ 463549 h 1782233"/>
                    <a:gd name="connsiteX21" fmla="*/ 105629 w 2229108"/>
                    <a:gd name="connsiteY21" fmla="*/ 353482 h 1782233"/>
                    <a:gd name="connsiteX0" fmla="*/ 105629 w 2229108"/>
                    <a:gd name="connsiteY0" fmla="*/ 353482 h 1782233"/>
                    <a:gd name="connsiteX1" fmla="*/ 289781 w 2229108"/>
                    <a:gd name="connsiteY1" fmla="*/ 69849 h 1782233"/>
                    <a:gd name="connsiteX2" fmla="*/ 776613 w 2229108"/>
                    <a:gd name="connsiteY2" fmla="*/ 0 h 1782233"/>
                    <a:gd name="connsiteX3" fmla="*/ 1589413 w 2229108"/>
                    <a:gd name="connsiteY3" fmla="*/ 50800 h 1782233"/>
                    <a:gd name="connsiteX4" fmla="*/ 1504746 w 2229108"/>
                    <a:gd name="connsiteY4" fmla="*/ 309033 h 1782233"/>
                    <a:gd name="connsiteX5" fmla="*/ 1602113 w 2229108"/>
                    <a:gd name="connsiteY5" fmla="*/ 457200 h 1782233"/>
                    <a:gd name="connsiteX6" fmla="*/ 1796846 w 2229108"/>
                    <a:gd name="connsiteY6" fmla="*/ 486833 h 1782233"/>
                    <a:gd name="connsiteX7" fmla="*/ 1843413 w 2229108"/>
                    <a:gd name="connsiteY7" fmla="*/ 770466 h 1782233"/>
                    <a:gd name="connsiteX8" fmla="*/ 2205362 w 2229108"/>
                    <a:gd name="connsiteY8" fmla="*/ 1405466 h 1782233"/>
                    <a:gd name="connsiteX9" fmla="*/ 2120696 w 2229108"/>
                    <a:gd name="connsiteY9" fmla="*/ 1536699 h 1782233"/>
                    <a:gd name="connsiteX10" fmla="*/ 1970414 w 2229108"/>
                    <a:gd name="connsiteY10" fmla="*/ 1600200 h 1782233"/>
                    <a:gd name="connsiteX11" fmla="*/ 1843413 w 2229108"/>
                    <a:gd name="connsiteY11" fmla="*/ 1782233 h 1782233"/>
                    <a:gd name="connsiteX12" fmla="*/ 1644446 w 2229108"/>
                    <a:gd name="connsiteY12" fmla="*/ 1608666 h 1782233"/>
                    <a:gd name="connsiteX13" fmla="*/ 1297313 w 2229108"/>
                    <a:gd name="connsiteY13" fmla="*/ 1701800 h 1782233"/>
                    <a:gd name="connsiteX14" fmla="*/ 1098346 w 2229108"/>
                    <a:gd name="connsiteY14" fmla="*/ 1540933 h 1782233"/>
                    <a:gd name="connsiteX15" fmla="*/ 1132213 w 2229108"/>
                    <a:gd name="connsiteY15" fmla="*/ 1202266 h 1782233"/>
                    <a:gd name="connsiteX16" fmla="*/ 818946 w 2229108"/>
                    <a:gd name="connsiteY16" fmla="*/ 846666 h 1782233"/>
                    <a:gd name="connsiteX17" fmla="*/ 353280 w 2229108"/>
                    <a:gd name="connsiteY17" fmla="*/ 810683 h 1782233"/>
                    <a:gd name="connsiteX18" fmla="*/ 160663 w 2229108"/>
                    <a:gd name="connsiteY18" fmla="*/ 755650 h 1782233"/>
                    <a:gd name="connsiteX19" fmla="*/ 6146 w 2229108"/>
                    <a:gd name="connsiteY19" fmla="*/ 673100 h 1782233"/>
                    <a:gd name="connsiteX20" fmla="*/ 8263 w 2229108"/>
                    <a:gd name="connsiteY20" fmla="*/ 463549 h 1782233"/>
                    <a:gd name="connsiteX21" fmla="*/ 105629 w 2229108"/>
                    <a:gd name="connsiteY21" fmla="*/ 353482 h 1782233"/>
                    <a:gd name="connsiteX0" fmla="*/ 105629 w 2229108"/>
                    <a:gd name="connsiteY0" fmla="*/ 353482 h 1782233"/>
                    <a:gd name="connsiteX1" fmla="*/ 289781 w 2229108"/>
                    <a:gd name="connsiteY1" fmla="*/ 69849 h 1782233"/>
                    <a:gd name="connsiteX2" fmla="*/ 776613 w 2229108"/>
                    <a:gd name="connsiteY2" fmla="*/ 0 h 1782233"/>
                    <a:gd name="connsiteX3" fmla="*/ 1589413 w 2229108"/>
                    <a:gd name="connsiteY3" fmla="*/ 50800 h 1782233"/>
                    <a:gd name="connsiteX4" fmla="*/ 1504746 w 2229108"/>
                    <a:gd name="connsiteY4" fmla="*/ 309033 h 1782233"/>
                    <a:gd name="connsiteX5" fmla="*/ 1602113 w 2229108"/>
                    <a:gd name="connsiteY5" fmla="*/ 457200 h 1782233"/>
                    <a:gd name="connsiteX6" fmla="*/ 1796846 w 2229108"/>
                    <a:gd name="connsiteY6" fmla="*/ 486833 h 1782233"/>
                    <a:gd name="connsiteX7" fmla="*/ 1858229 w 2229108"/>
                    <a:gd name="connsiteY7" fmla="*/ 872066 h 1782233"/>
                    <a:gd name="connsiteX8" fmla="*/ 2205362 w 2229108"/>
                    <a:gd name="connsiteY8" fmla="*/ 1405466 h 1782233"/>
                    <a:gd name="connsiteX9" fmla="*/ 2120696 w 2229108"/>
                    <a:gd name="connsiteY9" fmla="*/ 1536699 h 1782233"/>
                    <a:gd name="connsiteX10" fmla="*/ 1970414 w 2229108"/>
                    <a:gd name="connsiteY10" fmla="*/ 1600200 h 1782233"/>
                    <a:gd name="connsiteX11" fmla="*/ 1843413 w 2229108"/>
                    <a:gd name="connsiteY11" fmla="*/ 1782233 h 1782233"/>
                    <a:gd name="connsiteX12" fmla="*/ 1644446 w 2229108"/>
                    <a:gd name="connsiteY12" fmla="*/ 1608666 h 1782233"/>
                    <a:gd name="connsiteX13" fmla="*/ 1297313 w 2229108"/>
                    <a:gd name="connsiteY13" fmla="*/ 1701800 h 1782233"/>
                    <a:gd name="connsiteX14" fmla="*/ 1098346 w 2229108"/>
                    <a:gd name="connsiteY14" fmla="*/ 1540933 h 1782233"/>
                    <a:gd name="connsiteX15" fmla="*/ 1132213 w 2229108"/>
                    <a:gd name="connsiteY15" fmla="*/ 1202266 h 1782233"/>
                    <a:gd name="connsiteX16" fmla="*/ 818946 w 2229108"/>
                    <a:gd name="connsiteY16" fmla="*/ 846666 h 1782233"/>
                    <a:gd name="connsiteX17" fmla="*/ 353280 w 2229108"/>
                    <a:gd name="connsiteY17" fmla="*/ 810683 h 1782233"/>
                    <a:gd name="connsiteX18" fmla="*/ 160663 w 2229108"/>
                    <a:gd name="connsiteY18" fmla="*/ 755650 h 1782233"/>
                    <a:gd name="connsiteX19" fmla="*/ 6146 w 2229108"/>
                    <a:gd name="connsiteY19" fmla="*/ 673100 h 1782233"/>
                    <a:gd name="connsiteX20" fmla="*/ 8263 w 2229108"/>
                    <a:gd name="connsiteY20" fmla="*/ 463549 h 1782233"/>
                    <a:gd name="connsiteX21" fmla="*/ 105629 w 2229108"/>
                    <a:gd name="connsiteY21" fmla="*/ 353482 h 1782233"/>
                    <a:gd name="connsiteX0" fmla="*/ 105629 w 2229108"/>
                    <a:gd name="connsiteY0" fmla="*/ 353482 h 1782233"/>
                    <a:gd name="connsiteX1" fmla="*/ 289781 w 2229108"/>
                    <a:gd name="connsiteY1" fmla="*/ 69849 h 1782233"/>
                    <a:gd name="connsiteX2" fmla="*/ 776613 w 2229108"/>
                    <a:gd name="connsiteY2" fmla="*/ 0 h 1782233"/>
                    <a:gd name="connsiteX3" fmla="*/ 1589413 w 2229108"/>
                    <a:gd name="connsiteY3" fmla="*/ 50800 h 1782233"/>
                    <a:gd name="connsiteX4" fmla="*/ 1504746 w 2229108"/>
                    <a:gd name="connsiteY4" fmla="*/ 309033 h 1782233"/>
                    <a:gd name="connsiteX5" fmla="*/ 1602113 w 2229108"/>
                    <a:gd name="connsiteY5" fmla="*/ 457200 h 1782233"/>
                    <a:gd name="connsiteX6" fmla="*/ 1796846 w 2229108"/>
                    <a:gd name="connsiteY6" fmla="*/ 486833 h 1782233"/>
                    <a:gd name="connsiteX7" fmla="*/ 1858229 w 2229108"/>
                    <a:gd name="connsiteY7" fmla="*/ 872066 h 1782233"/>
                    <a:gd name="connsiteX8" fmla="*/ 2205362 w 2229108"/>
                    <a:gd name="connsiteY8" fmla="*/ 1405466 h 1782233"/>
                    <a:gd name="connsiteX9" fmla="*/ 2120696 w 2229108"/>
                    <a:gd name="connsiteY9" fmla="*/ 1536699 h 1782233"/>
                    <a:gd name="connsiteX10" fmla="*/ 1970414 w 2229108"/>
                    <a:gd name="connsiteY10" fmla="*/ 1600200 h 1782233"/>
                    <a:gd name="connsiteX11" fmla="*/ 1843413 w 2229108"/>
                    <a:gd name="connsiteY11" fmla="*/ 1782233 h 1782233"/>
                    <a:gd name="connsiteX12" fmla="*/ 1644446 w 2229108"/>
                    <a:gd name="connsiteY12" fmla="*/ 1608666 h 1782233"/>
                    <a:gd name="connsiteX13" fmla="*/ 1297313 w 2229108"/>
                    <a:gd name="connsiteY13" fmla="*/ 1701800 h 1782233"/>
                    <a:gd name="connsiteX14" fmla="*/ 1098346 w 2229108"/>
                    <a:gd name="connsiteY14" fmla="*/ 1540933 h 1782233"/>
                    <a:gd name="connsiteX15" fmla="*/ 1132213 w 2229108"/>
                    <a:gd name="connsiteY15" fmla="*/ 1202266 h 1782233"/>
                    <a:gd name="connsiteX16" fmla="*/ 818946 w 2229108"/>
                    <a:gd name="connsiteY16" fmla="*/ 846666 h 1782233"/>
                    <a:gd name="connsiteX17" fmla="*/ 353280 w 2229108"/>
                    <a:gd name="connsiteY17" fmla="*/ 810683 h 1782233"/>
                    <a:gd name="connsiteX18" fmla="*/ 160663 w 2229108"/>
                    <a:gd name="connsiteY18" fmla="*/ 755650 h 1782233"/>
                    <a:gd name="connsiteX19" fmla="*/ 6146 w 2229108"/>
                    <a:gd name="connsiteY19" fmla="*/ 673100 h 1782233"/>
                    <a:gd name="connsiteX20" fmla="*/ 8263 w 2229108"/>
                    <a:gd name="connsiteY20" fmla="*/ 463549 h 1782233"/>
                    <a:gd name="connsiteX21" fmla="*/ 105629 w 2229108"/>
                    <a:gd name="connsiteY21" fmla="*/ 353482 h 1782233"/>
                    <a:gd name="connsiteX0" fmla="*/ 105629 w 2229108"/>
                    <a:gd name="connsiteY0" fmla="*/ 353482 h 1782233"/>
                    <a:gd name="connsiteX1" fmla="*/ 289781 w 2229108"/>
                    <a:gd name="connsiteY1" fmla="*/ 69849 h 1782233"/>
                    <a:gd name="connsiteX2" fmla="*/ 776613 w 2229108"/>
                    <a:gd name="connsiteY2" fmla="*/ 0 h 1782233"/>
                    <a:gd name="connsiteX3" fmla="*/ 1589413 w 2229108"/>
                    <a:gd name="connsiteY3" fmla="*/ 50800 h 1782233"/>
                    <a:gd name="connsiteX4" fmla="*/ 1504746 w 2229108"/>
                    <a:gd name="connsiteY4" fmla="*/ 309033 h 1782233"/>
                    <a:gd name="connsiteX5" fmla="*/ 1602113 w 2229108"/>
                    <a:gd name="connsiteY5" fmla="*/ 457200 h 1782233"/>
                    <a:gd name="connsiteX6" fmla="*/ 1796846 w 2229108"/>
                    <a:gd name="connsiteY6" fmla="*/ 486833 h 1782233"/>
                    <a:gd name="connsiteX7" fmla="*/ 1858229 w 2229108"/>
                    <a:gd name="connsiteY7" fmla="*/ 872066 h 1782233"/>
                    <a:gd name="connsiteX8" fmla="*/ 2205362 w 2229108"/>
                    <a:gd name="connsiteY8" fmla="*/ 1405466 h 1782233"/>
                    <a:gd name="connsiteX9" fmla="*/ 2120696 w 2229108"/>
                    <a:gd name="connsiteY9" fmla="*/ 1536699 h 1782233"/>
                    <a:gd name="connsiteX10" fmla="*/ 1970414 w 2229108"/>
                    <a:gd name="connsiteY10" fmla="*/ 1600200 h 1782233"/>
                    <a:gd name="connsiteX11" fmla="*/ 1843413 w 2229108"/>
                    <a:gd name="connsiteY11" fmla="*/ 1782233 h 1782233"/>
                    <a:gd name="connsiteX12" fmla="*/ 1644446 w 2229108"/>
                    <a:gd name="connsiteY12" fmla="*/ 1608666 h 1782233"/>
                    <a:gd name="connsiteX13" fmla="*/ 1297313 w 2229108"/>
                    <a:gd name="connsiteY13" fmla="*/ 1701800 h 1782233"/>
                    <a:gd name="connsiteX14" fmla="*/ 1098346 w 2229108"/>
                    <a:gd name="connsiteY14" fmla="*/ 1540933 h 1782233"/>
                    <a:gd name="connsiteX15" fmla="*/ 1132213 w 2229108"/>
                    <a:gd name="connsiteY15" fmla="*/ 1202266 h 1782233"/>
                    <a:gd name="connsiteX16" fmla="*/ 818946 w 2229108"/>
                    <a:gd name="connsiteY16" fmla="*/ 846666 h 1782233"/>
                    <a:gd name="connsiteX17" fmla="*/ 353280 w 2229108"/>
                    <a:gd name="connsiteY17" fmla="*/ 810683 h 1782233"/>
                    <a:gd name="connsiteX18" fmla="*/ 160663 w 2229108"/>
                    <a:gd name="connsiteY18" fmla="*/ 755650 h 1782233"/>
                    <a:gd name="connsiteX19" fmla="*/ 6146 w 2229108"/>
                    <a:gd name="connsiteY19" fmla="*/ 673100 h 1782233"/>
                    <a:gd name="connsiteX20" fmla="*/ 8263 w 2229108"/>
                    <a:gd name="connsiteY20" fmla="*/ 463549 h 1782233"/>
                    <a:gd name="connsiteX21" fmla="*/ 105629 w 2229108"/>
                    <a:gd name="connsiteY21" fmla="*/ 353482 h 1782233"/>
                    <a:gd name="connsiteX0" fmla="*/ 105629 w 2229108"/>
                    <a:gd name="connsiteY0" fmla="*/ 353482 h 1782233"/>
                    <a:gd name="connsiteX1" fmla="*/ 289781 w 2229108"/>
                    <a:gd name="connsiteY1" fmla="*/ 69849 h 1782233"/>
                    <a:gd name="connsiteX2" fmla="*/ 776613 w 2229108"/>
                    <a:gd name="connsiteY2" fmla="*/ 0 h 1782233"/>
                    <a:gd name="connsiteX3" fmla="*/ 1589413 w 2229108"/>
                    <a:gd name="connsiteY3" fmla="*/ 50800 h 1782233"/>
                    <a:gd name="connsiteX4" fmla="*/ 1504746 w 2229108"/>
                    <a:gd name="connsiteY4" fmla="*/ 309033 h 1782233"/>
                    <a:gd name="connsiteX5" fmla="*/ 1602113 w 2229108"/>
                    <a:gd name="connsiteY5" fmla="*/ 457200 h 1782233"/>
                    <a:gd name="connsiteX6" fmla="*/ 1796846 w 2229108"/>
                    <a:gd name="connsiteY6" fmla="*/ 486833 h 1782233"/>
                    <a:gd name="connsiteX7" fmla="*/ 1858229 w 2229108"/>
                    <a:gd name="connsiteY7" fmla="*/ 872066 h 1782233"/>
                    <a:gd name="connsiteX8" fmla="*/ 2205362 w 2229108"/>
                    <a:gd name="connsiteY8" fmla="*/ 1405466 h 1782233"/>
                    <a:gd name="connsiteX9" fmla="*/ 2120696 w 2229108"/>
                    <a:gd name="connsiteY9" fmla="*/ 1536699 h 1782233"/>
                    <a:gd name="connsiteX10" fmla="*/ 1970414 w 2229108"/>
                    <a:gd name="connsiteY10" fmla="*/ 1600200 h 1782233"/>
                    <a:gd name="connsiteX11" fmla="*/ 1843413 w 2229108"/>
                    <a:gd name="connsiteY11" fmla="*/ 1782233 h 1782233"/>
                    <a:gd name="connsiteX12" fmla="*/ 1644446 w 2229108"/>
                    <a:gd name="connsiteY12" fmla="*/ 1608666 h 1782233"/>
                    <a:gd name="connsiteX13" fmla="*/ 1297313 w 2229108"/>
                    <a:gd name="connsiteY13" fmla="*/ 1701800 h 1782233"/>
                    <a:gd name="connsiteX14" fmla="*/ 1098346 w 2229108"/>
                    <a:gd name="connsiteY14" fmla="*/ 1540933 h 1782233"/>
                    <a:gd name="connsiteX15" fmla="*/ 1132213 w 2229108"/>
                    <a:gd name="connsiteY15" fmla="*/ 1202266 h 1782233"/>
                    <a:gd name="connsiteX16" fmla="*/ 818946 w 2229108"/>
                    <a:gd name="connsiteY16" fmla="*/ 846666 h 1782233"/>
                    <a:gd name="connsiteX17" fmla="*/ 353280 w 2229108"/>
                    <a:gd name="connsiteY17" fmla="*/ 810683 h 1782233"/>
                    <a:gd name="connsiteX18" fmla="*/ 160663 w 2229108"/>
                    <a:gd name="connsiteY18" fmla="*/ 755650 h 1782233"/>
                    <a:gd name="connsiteX19" fmla="*/ 6146 w 2229108"/>
                    <a:gd name="connsiteY19" fmla="*/ 673100 h 1782233"/>
                    <a:gd name="connsiteX20" fmla="*/ 8263 w 2229108"/>
                    <a:gd name="connsiteY20" fmla="*/ 463549 h 1782233"/>
                    <a:gd name="connsiteX21" fmla="*/ 105629 w 2229108"/>
                    <a:gd name="connsiteY21" fmla="*/ 353482 h 1782233"/>
                    <a:gd name="connsiteX0" fmla="*/ 105629 w 2214976"/>
                    <a:gd name="connsiteY0" fmla="*/ 353482 h 1782233"/>
                    <a:gd name="connsiteX1" fmla="*/ 289781 w 2214976"/>
                    <a:gd name="connsiteY1" fmla="*/ 69849 h 1782233"/>
                    <a:gd name="connsiteX2" fmla="*/ 776613 w 2214976"/>
                    <a:gd name="connsiteY2" fmla="*/ 0 h 1782233"/>
                    <a:gd name="connsiteX3" fmla="*/ 1589413 w 2214976"/>
                    <a:gd name="connsiteY3" fmla="*/ 50800 h 1782233"/>
                    <a:gd name="connsiteX4" fmla="*/ 1504746 w 2214976"/>
                    <a:gd name="connsiteY4" fmla="*/ 309033 h 1782233"/>
                    <a:gd name="connsiteX5" fmla="*/ 1602113 w 2214976"/>
                    <a:gd name="connsiteY5" fmla="*/ 457200 h 1782233"/>
                    <a:gd name="connsiteX6" fmla="*/ 1796846 w 2214976"/>
                    <a:gd name="connsiteY6" fmla="*/ 486833 h 1782233"/>
                    <a:gd name="connsiteX7" fmla="*/ 1858229 w 2214976"/>
                    <a:gd name="connsiteY7" fmla="*/ 872066 h 1782233"/>
                    <a:gd name="connsiteX8" fmla="*/ 2184195 w 2214976"/>
                    <a:gd name="connsiteY8" fmla="*/ 1341966 h 1782233"/>
                    <a:gd name="connsiteX9" fmla="*/ 2120696 w 2214976"/>
                    <a:gd name="connsiteY9" fmla="*/ 1536699 h 1782233"/>
                    <a:gd name="connsiteX10" fmla="*/ 1970414 w 2214976"/>
                    <a:gd name="connsiteY10" fmla="*/ 1600200 h 1782233"/>
                    <a:gd name="connsiteX11" fmla="*/ 1843413 w 2214976"/>
                    <a:gd name="connsiteY11" fmla="*/ 1782233 h 1782233"/>
                    <a:gd name="connsiteX12" fmla="*/ 1644446 w 2214976"/>
                    <a:gd name="connsiteY12" fmla="*/ 1608666 h 1782233"/>
                    <a:gd name="connsiteX13" fmla="*/ 1297313 w 2214976"/>
                    <a:gd name="connsiteY13" fmla="*/ 1701800 h 1782233"/>
                    <a:gd name="connsiteX14" fmla="*/ 1098346 w 2214976"/>
                    <a:gd name="connsiteY14" fmla="*/ 1540933 h 1782233"/>
                    <a:gd name="connsiteX15" fmla="*/ 1132213 w 2214976"/>
                    <a:gd name="connsiteY15" fmla="*/ 1202266 h 1782233"/>
                    <a:gd name="connsiteX16" fmla="*/ 818946 w 2214976"/>
                    <a:gd name="connsiteY16" fmla="*/ 846666 h 1782233"/>
                    <a:gd name="connsiteX17" fmla="*/ 353280 w 2214976"/>
                    <a:gd name="connsiteY17" fmla="*/ 810683 h 1782233"/>
                    <a:gd name="connsiteX18" fmla="*/ 160663 w 2214976"/>
                    <a:gd name="connsiteY18" fmla="*/ 755650 h 1782233"/>
                    <a:gd name="connsiteX19" fmla="*/ 6146 w 2214976"/>
                    <a:gd name="connsiteY19" fmla="*/ 673100 h 1782233"/>
                    <a:gd name="connsiteX20" fmla="*/ 8263 w 2214976"/>
                    <a:gd name="connsiteY20" fmla="*/ 463549 h 1782233"/>
                    <a:gd name="connsiteX21" fmla="*/ 105629 w 2214976"/>
                    <a:gd name="connsiteY21" fmla="*/ 353482 h 1782233"/>
                    <a:gd name="connsiteX0" fmla="*/ 105629 w 2184195"/>
                    <a:gd name="connsiteY0" fmla="*/ 353482 h 1782233"/>
                    <a:gd name="connsiteX1" fmla="*/ 289781 w 2184195"/>
                    <a:gd name="connsiteY1" fmla="*/ 69849 h 1782233"/>
                    <a:gd name="connsiteX2" fmla="*/ 776613 w 2184195"/>
                    <a:gd name="connsiteY2" fmla="*/ 0 h 1782233"/>
                    <a:gd name="connsiteX3" fmla="*/ 1589413 w 2184195"/>
                    <a:gd name="connsiteY3" fmla="*/ 50800 h 1782233"/>
                    <a:gd name="connsiteX4" fmla="*/ 1504746 w 2184195"/>
                    <a:gd name="connsiteY4" fmla="*/ 309033 h 1782233"/>
                    <a:gd name="connsiteX5" fmla="*/ 1602113 w 2184195"/>
                    <a:gd name="connsiteY5" fmla="*/ 457200 h 1782233"/>
                    <a:gd name="connsiteX6" fmla="*/ 1796846 w 2184195"/>
                    <a:gd name="connsiteY6" fmla="*/ 486833 h 1782233"/>
                    <a:gd name="connsiteX7" fmla="*/ 1858229 w 2184195"/>
                    <a:gd name="connsiteY7" fmla="*/ 872066 h 1782233"/>
                    <a:gd name="connsiteX8" fmla="*/ 2184195 w 2184195"/>
                    <a:gd name="connsiteY8" fmla="*/ 1341966 h 1782233"/>
                    <a:gd name="connsiteX9" fmla="*/ 2120696 w 2184195"/>
                    <a:gd name="connsiteY9" fmla="*/ 1536699 h 1782233"/>
                    <a:gd name="connsiteX10" fmla="*/ 1970414 w 2184195"/>
                    <a:gd name="connsiteY10" fmla="*/ 1600200 h 1782233"/>
                    <a:gd name="connsiteX11" fmla="*/ 1843413 w 2184195"/>
                    <a:gd name="connsiteY11" fmla="*/ 1782233 h 1782233"/>
                    <a:gd name="connsiteX12" fmla="*/ 1644446 w 2184195"/>
                    <a:gd name="connsiteY12" fmla="*/ 1608666 h 1782233"/>
                    <a:gd name="connsiteX13" fmla="*/ 1297313 w 2184195"/>
                    <a:gd name="connsiteY13" fmla="*/ 1701800 h 1782233"/>
                    <a:gd name="connsiteX14" fmla="*/ 1098346 w 2184195"/>
                    <a:gd name="connsiteY14" fmla="*/ 1540933 h 1782233"/>
                    <a:gd name="connsiteX15" fmla="*/ 1132213 w 2184195"/>
                    <a:gd name="connsiteY15" fmla="*/ 1202266 h 1782233"/>
                    <a:gd name="connsiteX16" fmla="*/ 818946 w 2184195"/>
                    <a:gd name="connsiteY16" fmla="*/ 846666 h 1782233"/>
                    <a:gd name="connsiteX17" fmla="*/ 353280 w 2184195"/>
                    <a:gd name="connsiteY17" fmla="*/ 810683 h 1782233"/>
                    <a:gd name="connsiteX18" fmla="*/ 160663 w 2184195"/>
                    <a:gd name="connsiteY18" fmla="*/ 755650 h 1782233"/>
                    <a:gd name="connsiteX19" fmla="*/ 6146 w 2184195"/>
                    <a:gd name="connsiteY19" fmla="*/ 673100 h 1782233"/>
                    <a:gd name="connsiteX20" fmla="*/ 8263 w 2184195"/>
                    <a:gd name="connsiteY20" fmla="*/ 463549 h 1782233"/>
                    <a:gd name="connsiteX21" fmla="*/ 105629 w 2184195"/>
                    <a:gd name="connsiteY21" fmla="*/ 353482 h 1782233"/>
                    <a:gd name="connsiteX0" fmla="*/ 105629 w 2184195"/>
                    <a:gd name="connsiteY0" fmla="*/ 353482 h 1782233"/>
                    <a:gd name="connsiteX1" fmla="*/ 289781 w 2184195"/>
                    <a:gd name="connsiteY1" fmla="*/ 69849 h 1782233"/>
                    <a:gd name="connsiteX2" fmla="*/ 776613 w 2184195"/>
                    <a:gd name="connsiteY2" fmla="*/ 0 h 1782233"/>
                    <a:gd name="connsiteX3" fmla="*/ 1589413 w 2184195"/>
                    <a:gd name="connsiteY3" fmla="*/ 50800 h 1782233"/>
                    <a:gd name="connsiteX4" fmla="*/ 1504746 w 2184195"/>
                    <a:gd name="connsiteY4" fmla="*/ 309033 h 1782233"/>
                    <a:gd name="connsiteX5" fmla="*/ 1602113 w 2184195"/>
                    <a:gd name="connsiteY5" fmla="*/ 457200 h 1782233"/>
                    <a:gd name="connsiteX6" fmla="*/ 1796846 w 2184195"/>
                    <a:gd name="connsiteY6" fmla="*/ 486833 h 1782233"/>
                    <a:gd name="connsiteX7" fmla="*/ 1858229 w 2184195"/>
                    <a:gd name="connsiteY7" fmla="*/ 872066 h 1782233"/>
                    <a:gd name="connsiteX8" fmla="*/ 2184195 w 2184195"/>
                    <a:gd name="connsiteY8" fmla="*/ 1341966 h 1782233"/>
                    <a:gd name="connsiteX9" fmla="*/ 2120696 w 2184195"/>
                    <a:gd name="connsiteY9" fmla="*/ 1536699 h 1782233"/>
                    <a:gd name="connsiteX10" fmla="*/ 1970414 w 2184195"/>
                    <a:gd name="connsiteY10" fmla="*/ 1600200 h 1782233"/>
                    <a:gd name="connsiteX11" fmla="*/ 1843413 w 2184195"/>
                    <a:gd name="connsiteY11" fmla="*/ 1782233 h 1782233"/>
                    <a:gd name="connsiteX12" fmla="*/ 1644446 w 2184195"/>
                    <a:gd name="connsiteY12" fmla="*/ 1608666 h 1782233"/>
                    <a:gd name="connsiteX13" fmla="*/ 1297313 w 2184195"/>
                    <a:gd name="connsiteY13" fmla="*/ 1701800 h 1782233"/>
                    <a:gd name="connsiteX14" fmla="*/ 1098346 w 2184195"/>
                    <a:gd name="connsiteY14" fmla="*/ 1540933 h 1782233"/>
                    <a:gd name="connsiteX15" fmla="*/ 1132213 w 2184195"/>
                    <a:gd name="connsiteY15" fmla="*/ 1202266 h 1782233"/>
                    <a:gd name="connsiteX16" fmla="*/ 818946 w 2184195"/>
                    <a:gd name="connsiteY16" fmla="*/ 846666 h 1782233"/>
                    <a:gd name="connsiteX17" fmla="*/ 353280 w 2184195"/>
                    <a:gd name="connsiteY17" fmla="*/ 810683 h 1782233"/>
                    <a:gd name="connsiteX18" fmla="*/ 160663 w 2184195"/>
                    <a:gd name="connsiteY18" fmla="*/ 755650 h 1782233"/>
                    <a:gd name="connsiteX19" fmla="*/ 6146 w 2184195"/>
                    <a:gd name="connsiteY19" fmla="*/ 673100 h 1782233"/>
                    <a:gd name="connsiteX20" fmla="*/ 8263 w 2184195"/>
                    <a:gd name="connsiteY20" fmla="*/ 463549 h 1782233"/>
                    <a:gd name="connsiteX21" fmla="*/ 105629 w 2184195"/>
                    <a:gd name="connsiteY21" fmla="*/ 353482 h 1782233"/>
                    <a:gd name="connsiteX0" fmla="*/ 105629 w 2222295"/>
                    <a:gd name="connsiteY0" fmla="*/ 353482 h 1782233"/>
                    <a:gd name="connsiteX1" fmla="*/ 289781 w 2222295"/>
                    <a:gd name="connsiteY1" fmla="*/ 69849 h 1782233"/>
                    <a:gd name="connsiteX2" fmla="*/ 776613 w 2222295"/>
                    <a:gd name="connsiteY2" fmla="*/ 0 h 1782233"/>
                    <a:gd name="connsiteX3" fmla="*/ 1589413 w 2222295"/>
                    <a:gd name="connsiteY3" fmla="*/ 50800 h 1782233"/>
                    <a:gd name="connsiteX4" fmla="*/ 1504746 w 2222295"/>
                    <a:gd name="connsiteY4" fmla="*/ 309033 h 1782233"/>
                    <a:gd name="connsiteX5" fmla="*/ 1602113 w 2222295"/>
                    <a:gd name="connsiteY5" fmla="*/ 457200 h 1782233"/>
                    <a:gd name="connsiteX6" fmla="*/ 1796846 w 2222295"/>
                    <a:gd name="connsiteY6" fmla="*/ 486833 h 1782233"/>
                    <a:gd name="connsiteX7" fmla="*/ 1858229 w 2222295"/>
                    <a:gd name="connsiteY7" fmla="*/ 872066 h 1782233"/>
                    <a:gd name="connsiteX8" fmla="*/ 2222295 w 2222295"/>
                    <a:gd name="connsiteY8" fmla="*/ 1382182 h 1782233"/>
                    <a:gd name="connsiteX9" fmla="*/ 2120696 w 2222295"/>
                    <a:gd name="connsiteY9" fmla="*/ 1536699 h 1782233"/>
                    <a:gd name="connsiteX10" fmla="*/ 1970414 w 2222295"/>
                    <a:gd name="connsiteY10" fmla="*/ 1600200 h 1782233"/>
                    <a:gd name="connsiteX11" fmla="*/ 1843413 w 2222295"/>
                    <a:gd name="connsiteY11" fmla="*/ 1782233 h 1782233"/>
                    <a:gd name="connsiteX12" fmla="*/ 1644446 w 2222295"/>
                    <a:gd name="connsiteY12" fmla="*/ 1608666 h 1782233"/>
                    <a:gd name="connsiteX13" fmla="*/ 1297313 w 2222295"/>
                    <a:gd name="connsiteY13" fmla="*/ 1701800 h 1782233"/>
                    <a:gd name="connsiteX14" fmla="*/ 1098346 w 2222295"/>
                    <a:gd name="connsiteY14" fmla="*/ 1540933 h 1782233"/>
                    <a:gd name="connsiteX15" fmla="*/ 1132213 w 2222295"/>
                    <a:gd name="connsiteY15" fmla="*/ 1202266 h 1782233"/>
                    <a:gd name="connsiteX16" fmla="*/ 818946 w 2222295"/>
                    <a:gd name="connsiteY16" fmla="*/ 846666 h 1782233"/>
                    <a:gd name="connsiteX17" fmla="*/ 353280 w 2222295"/>
                    <a:gd name="connsiteY17" fmla="*/ 810683 h 1782233"/>
                    <a:gd name="connsiteX18" fmla="*/ 160663 w 2222295"/>
                    <a:gd name="connsiteY18" fmla="*/ 755650 h 1782233"/>
                    <a:gd name="connsiteX19" fmla="*/ 6146 w 2222295"/>
                    <a:gd name="connsiteY19" fmla="*/ 673100 h 1782233"/>
                    <a:gd name="connsiteX20" fmla="*/ 8263 w 2222295"/>
                    <a:gd name="connsiteY20" fmla="*/ 463549 h 1782233"/>
                    <a:gd name="connsiteX21" fmla="*/ 105629 w 2222295"/>
                    <a:gd name="connsiteY21" fmla="*/ 353482 h 1782233"/>
                    <a:gd name="connsiteX0" fmla="*/ 105629 w 2222295"/>
                    <a:gd name="connsiteY0" fmla="*/ 353482 h 1782233"/>
                    <a:gd name="connsiteX1" fmla="*/ 289781 w 2222295"/>
                    <a:gd name="connsiteY1" fmla="*/ 69849 h 1782233"/>
                    <a:gd name="connsiteX2" fmla="*/ 776613 w 2222295"/>
                    <a:gd name="connsiteY2" fmla="*/ 0 h 1782233"/>
                    <a:gd name="connsiteX3" fmla="*/ 1589413 w 2222295"/>
                    <a:gd name="connsiteY3" fmla="*/ 50800 h 1782233"/>
                    <a:gd name="connsiteX4" fmla="*/ 1504746 w 2222295"/>
                    <a:gd name="connsiteY4" fmla="*/ 309033 h 1782233"/>
                    <a:gd name="connsiteX5" fmla="*/ 1602113 w 2222295"/>
                    <a:gd name="connsiteY5" fmla="*/ 457200 h 1782233"/>
                    <a:gd name="connsiteX6" fmla="*/ 1796846 w 2222295"/>
                    <a:gd name="connsiteY6" fmla="*/ 486833 h 1782233"/>
                    <a:gd name="connsiteX7" fmla="*/ 1858229 w 2222295"/>
                    <a:gd name="connsiteY7" fmla="*/ 872066 h 1782233"/>
                    <a:gd name="connsiteX8" fmla="*/ 2222295 w 2222295"/>
                    <a:gd name="connsiteY8" fmla="*/ 1382182 h 1782233"/>
                    <a:gd name="connsiteX9" fmla="*/ 2120696 w 2222295"/>
                    <a:gd name="connsiteY9" fmla="*/ 1536699 h 1782233"/>
                    <a:gd name="connsiteX10" fmla="*/ 1970414 w 2222295"/>
                    <a:gd name="connsiteY10" fmla="*/ 1600200 h 1782233"/>
                    <a:gd name="connsiteX11" fmla="*/ 1843413 w 2222295"/>
                    <a:gd name="connsiteY11" fmla="*/ 1782233 h 1782233"/>
                    <a:gd name="connsiteX12" fmla="*/ 1644446 w 2222295"/>
                    <a:gd name="connsiteY12" fmla="*/ 1608666 h 1782233"/>
                    <a:gd name="connsiteX13" fmla="*/ 1297313 w 2222295"/>
                    <a:gd name="connsiteY13" fmla="*/ 1701800 h 1782233"/>
                    <a:gd name="connsiteX14" fmla="*/ 1098346 w 2222295"/>
                    <a:gd name="connsiteY14" fmla="*/ 1540933 h 1782233"/>
                    <a:gd name="connsiteX15" fmla="*/ 1132213 w 2222295"/>
                    <a:gd name="connsiteY15" fmla="*/ 1202266 h 1782233"/>
                    <a:gd name="connsiteX16" fmla="*/ 818946 w 2222295"/>
                    <a:gd name="connsiteY16" fmla="*/ 846666 h 1782233"/>
                    <a:gd name="connsiteX17" fmla="*/ 353280 w 2222295"/>
                    <a:gd name="connsiteY17" fmla="*/ 810683 h 1782233"/>
                    <a:gd name="connsiteX18" fmla="*/ 160663 w 2222295"/>
                    <a:gd name="connsiteY18" fmla="*/ 755650 h 1782233"/>
                    <a:gd name="connsiteX19" fmla="*/ 6146 w 2222295"/>
                    <a:gd name="connsiteY19" fmla="*/ 673100 h 1782233"/>
                    <a:gd name="connsiteX20" fmla="*/ 8263 w 2222295"/>
                    <a:gd name="connsiteY20" fmla="*/ 463549 h 1782233"/>
                    <a:gd name="connsiteX21" fmla="*/ 105629 w 2222295"/>
                    <a:gd name="connsiteY21" fmla="*/ 353482 h 1782233"/>
                    <a:gd name="connsiteX0" fmla="*/ 105629 w 2222295"/>
                    <a:gd name="connsiteY0" fmla="*/ 353482 h 1782233"/>
                    <a:gd name="connsiteX1" fmla="*/ 289781 w 2222295"/>
                    <a:gd name="connsiteY1" fmla="*/ 69849 h 1782233"/>
                    <a:gd name="connsiteX2" fmla="*/ 776613 w 2222295"/>
                    <a:gd name="connsiteY2" fmla="*/ 0 h 1782233"/>
                    <a:gd name="connsiteX3" fmla="*/ 1589413 w 2222295"/>
                    <a:gd name="connsiteY3" fmla="*/ 50800 h 1782233"/>
                    <a:gd name="connsiteX4" fmla="*/ 1504746 w 2222295"/>
                    <a:gd name="connsiteY4" fmla="*/ 309033 h 1782233"/>
                    <a:gd name="connsiteX5" fmla="*/ 1602113 w 2222295"/>
                    <a:gd name="connsiteY5" fmla="*/ 457200 h 1782233"/>
                    <a:gd name="connsiteX6" fmla="*/ 1796846 w 2222295"/>
                    <a:gd name="connsiteY6" fmla="*/ 486833 h 1782233"/>
                    <a:gd name="connsiteX7" fmla="*/ 1858229 w 2222295"/>
                    <a:gd name="connsiteY7" fmla="*/ 872066 h 1782233"/>
                    <a:gd name="connsiteX8" fmla="*/ 2222295 w 2222295"/>
                    <a:gd name="connsiteY8" fmla="*/ 1382182 h 1782233"/>
                    <a:gd name="connsiteX9" fmla="*/ 2120696 w 2222295"/>
                    <a:gd name="connsiteY9" fmla="*/ 1536699 h 1782233"/>
                    <a:gd name="connsiteX10" fmla="*/ 1970414 w 2222295"/>
                    <a:gd name="connsiteY10" fmla="*/ 1600200 h 1782233"/>
                    <a:gd name="connsiteX11" fmla="*/ 1843413 w 2222295"/>
                    <a:gd name="connsiteY11" fmla="*/ 1782233 h 1782233"/>
                    <a:gd name="connsiteX12" fmla="*/ 1644446 w 2222295"/>
                    <a:gd name="connsiteY12" fmla="*/ 1608666 h 1782233"/>
                    <a:gd name="connsiteX13" fmla="*/ 1297313 w 2222295"/>
                    <a:gd name="connsiteY13" fmla="*/ 1701800 h 1782233"/>
                    <a:gd name="connsiteX14" fmla="*/ 1098346 w 2222295"/>
                    <a:gd name="connsiteY14" fmla="*/ 1540933 h 1782233"/>
                    <a:gd name="connsiteX15" fmla="*/ 1132213 w 2222295"/>
                    <a:gd name="connsiteY15" fmla="*/ 1202266 h 1782233"/>
                    <a:gd name="connsiteX16" fmla="*/ 818946 w 2222295"/>
                    <a:gd name="connsiteY16" fmla="*/ 846666 h 1782233"/>
                    <a:gd name="connsiteX17" fmla="*/ 353280 w 2222295"/>
                    <a:gd name="connsiteY17" fmla="*/ 810683 h 1782233"/>
                    <a:gd name="connsiteX18" fmla="*/ 160663 w 2222295"/>
                    <a:gd name="connsiteY18" fmla="*/ 755650 h 1782233"/>
                    <a:gd name="connsiteX19" fmla="*/ 6146 w 2222295"/>
                    <a:gd name="connsiteY19" fmla="*/ 673100 h 1782233"/>
                    <a:gd name="connsiteX20" fmla="*/ 8263 w 2222295"/>
                    <a:gd name="connsiteY20" fmla="*/ 463549 h 1782233"/>
                    <a:gd name="connsiteX21" fmla="*/ 105629 w 2222295"/>
                    <a:gd name="connsiteY21" fmla="*/ 353482 h 1782233"/>
                    <a:gd name="connsiteX0" fmla="*/ 105629 w 2222295"/>
                    <a:gd name="connsiteY0" fmla="*/ 353482 h 1782233"/>
                    <a:gd name="connsiteX1" fmla="*/ 289781 w 2222295"/>
                    <a:gd name="connsiteY1" fmla="*/ 69849 h 1782233"/>
                    <a:gd name="connsiteX2" fmla="*/ 776613 w 2222295"/>
                    <a:gd name="connsiteY2" fmla="*/ 0 h 1782233"/>
                    <a:gd name="connsiteX3" fmla="*/ 1589413 w 2222295"/>
                    <a:gd name="connsiteY3" fmla="*/ 50800 h 1782233"/>
                    <a:gd name="connsiteX4" fmla="*/ 1504746 w 2222295"/>
                    <a:gd name="connsiteY4" fmla="*/ 309033 h 1782233"/>
                    <a:gd name="connsiteX5" fmla="*/ 1602113 w 2222295"/>
                    <a:gd name="connsiteY5" fmla="*/ 457200 h 1782233"/>
                    <a:gd name="connsiteX6" fmla="*/ 1796846 w 2222295"/>
                    <a:gd name="connsiteY6" fmla="*/ 486833 h 1782233"/>
                    <a:gd name="connsiteX7" fmla="*/ 1858229 w 2222295"/>
                    <a:gd name="connsiteY7" fmla="*/ 872066 h 1782233"/>
                    <a:gd name="connsiteX8" fmla="*/ 2222295 w 2222295"/>
                    <a:gd name="connsiteY8" fmla="*/ 1382182 h 1782233"/>
                    <a:gd name="connsiteX9" fmla="*/ 2120696 w 2222295"/>
                    <a:gd name="connsiteY9" fmla="*/ 1536699 h 1782233"/>
                    <a:gd name="connsiteX10" fmla="*/ 1970414 w 2222295"/>
                    <a:gd name="connsiteY10" fmla="*/ 1600200 h 1782233"/>
                    <a:gd name="connsiteX11" fmla="*/ 1843413 w 2222295"/>
                    <a:gd name="connsiteY11" fmla="*/ 1782233 h 1782233"/>
                    <a:gd name="connsiteX12" fmla="*/ 1644446 w 2222295"/>
                    <a:gd name="connsiteY12" fmla="*/ 1608666 h 1782233"/>
                    <a:gd name="connsiteX13" fmla="*/ 1297313 w 2222295"/>
                    <a:gd name="connsiteY13" fmla="*/ 1701800 h 1782233"/>
                    <a:gd name="connsiteX14" fmla="*/ 1098346 w 2222295"/>
                    <a:gd name="connsiteY14" fmla="*/ 1540933 h 1782233"/>
                    <a:gd name="connsiteX15" fmla="*/ 1132213 w 2222295"/>
                    <a:gd name="connsiteY15" fmla="*/ 1202266 h 1782233"/>
                    <a:gd name="connsiteX16" fmla="*/ 818946 w 2222295"/>
                    <a:gd name="connsiteY16" fmla="*/ 846666 h 1782233"/>
                    <a:gd name="connsiteX17" fmla="*/ 353280 w 2222295"/>
                    <a:gd name="connsiteY17" fmla="*/ 810683 h 1782233"/>
                    <a:gd name="connsiteX18" fmla="*/ 160663 w 2222295"/>
                    <a:gd name="connsiteY18" fmla="*/ 755650 h 1782233"/>
                    <a:gd name="connsiteX19" fmla="*/ 6146 w 2222295"/>
                    <a:gd name="connsiteY19" fmla="*/ 673100 h 1782233"/>
                    <a:gd name="connsiteX20" fmla="*/ 8263 w 2222295"/>
                    <a:gd name="connsiteY20" fmla="*/ 463549 h 1782233"/>
                    <a:gd name="connsiteX21" fmla="*/ 105629 w 2222295"/>
                    <a:gd name="connsiteY21" fmla="*/ 353482 h 1782233"/>
                    <a:gd name="connsiteX0" fmla="*/ 105629 w 2209595"/>
                    <a:gd name="connsiteY0" fmla="*/ 353482 h 1782233"/>
                    <a:gd name="connsiteX1" fmla="*/ 289781 w 2209595"/>
                    <a:gd name="connsiteY1" fmla="*/ 69849 h 1782233"/>
                    <a:gd name="connsiteX2" fmla="*/ 776613 w 2209595"/>
                    <a:gd name="connsiteY2" fmla="*/ 0 h 1782233"/>
                    <a:gd name="connsiteX3" fmla="*/ 1589413 w 2209595"/>
                    <a:gd name="connsiteY3" fmla="*/ 50800 h 1782233"/>
                    <a:gd name="connsiteX4" fmla="*/ 1504746 w 2209595"/>
                    <a:gd name="connsiteY4" fmla="*/ 309033 h 1782233"/>
                    <a:gd name="connsiteX5" fmla="*/ 1602113 w 2209595"/>
                    <a:gd name="connsiteY5" fmla="*/ 457200 h 1782233"/>
                    <a:gd name="connsiteX6" fmla="*/ 1796846 w 2209595"/>
                    <a:gd name="connsiteY6" fmla="*/ 486833 h 1782233"/>
                    <a:gd name="connsiteX7" fmla="*/ 1858229 w 2209595"/>
                    <a:gd name="connsiteY7" fmla="*/ 872066 h 1782233"/>
                    <a:gd name="connsiteX8" fmla="*/ 2209595 w 2209595"/>
                    <a:gd name="connsiteY8" fmla="*/ 1380065 h 1782233"/>
                    <a:gd name="connsiteX9" fmla="*/ 2120696 w 2209595"/>
                    <a:gd name="connsiteY9" fmla="*/ 1536699 h 1782233"/>
                    <a:gd name="connsiteX10" fmla="*/ 1970414 w 2209595"/>
                    <a:gd name="connsiteY10" fmla="*/ 1600200 h 1782233"/>
                    <a:gd name="connsiteX11" fmla="*/ 1843413 w 2209595"/>
                    <a:gd name="connsiteY11" fmla="*/ 1782233 h 1782233"/>
                    <a:gd name="connsiteX12" fmla="*/ 1644446 w 2209595"/>
                    <a:gd name="connsiteY12" fmla="*/ 1608666 h 1782233"/>
                    <a:gd name="connsiteX13" fmla="*/ 1297313 w 2209595"/>
                    <a:gd name="connsiteY13" fmla="*/ 1701800 h 1782233"/>
                    <a:gd name="connsiteX14" fmla="*/ 1098346 w 2209595"/>
                    <a:gd name="connsiteY14" fmla="*/ 1540933 h 1782233"/>
                    <a:gd name="connsiteX15" fmla="*/ 1132213 w 2209595"/>
                    <a:gd name="connsiteY15" fmla="*/ 1202266 h 1782233"/>
                    <a:gd name="connsiteX16" fmla="*/ 818946 w 2209595"/>
                    <a:gd name="connsiteY16" fmla="*/ 846666 h 1782233"/>
                    <a:gd name="connsiteX17" fmla="*/ 353280 w 2209595"/>
                    <a:gd name="connsiteY17" fmla="*/ 810683 h 1782233"/>
                    <a:gd name="connsiteX18" fmla="*/ 160663 w 2209595"/>
                    <a:gd name="connsiteY18" fmla="*/ 755650 h 1782233"/>
                    <a:gd name="connsiteX19" fmla="*/ 6146 w 2209595"/>
                    <a:gd name="connsiteY19" fmla="*/ 673100 h 1782233"/>
                    <a:gd name="connsiteX20" fmla="*/ 8263 w 2209595"/>
                    <a:gd name="connsiteY20" fmla="*/ 463549 h 1782233"/>
                    <a:gd name="connsiteX21" fmla="*/ 105629 w 2209595"/>
                    <a:gd name="connsiteY21" fmla="*/ 353482 h 1782233"/>
                    <a:gd name="connsiteX0" fmla="*/ 105629 w 2218624"/>
                    <a:gd name="connsiteY0" fmla="*/ 353482 h 1782233"/>
                    <a:gd name="connsiteX1" fmla="*/ 289781 w 2218624"/>
                    <a:gd name="connsiteY1" fmla="*/ 69849 h 1782233"/>
                    <a:gd name="connsiteX2" fmla="*/ 776613 w 2218624"/>
                    <a:gd name="connsiteY2" fmla="*/ 0 h 1782233"/>
                    <a:gd name="connsiteX3" fmla="*/ 1589413 w 2218624"/>
                    <a:gd name="connsiteY3" fmla="*/ 50800 h 1782233"/>
                    <a:gd name="connsiteX4" fmla="*/ 1504746 w 2218624"/>
                    <a:gd name="connsiteY4" fmla="*/ 309033 h 1782233"/>
                    <a:gd name="connsiteX5" fmla="*/ 1602113 w 2218624"/>
                    <a:gd name="connsiteY5" fmla="*/ 457200 h 1782233"/>
                    <a:gd name="connsiteX6" fmla="*/ 1796846 w 2218624"/>
                    <a:gd name="connsiteY6" fmla="*/ 486833 h 1782233"/>
                    <a:gd name="connsiteX7" fmla="*/ 1858229 w 2218624"/>
                    <a:gd name="connsiteY7" fmla="*/ 872066 h 1782233"/>
                    <a:gd name="connsiteX8" fmla="*/ 2209595 w 2218624"/>
                    <a:gd name="connsiteY8" fmla="*/ 1380065 h 1782233"/>
                    <a:gd name="connsiteX9" fmla="*/ 2120696 w 2218624"/>
                    <a:gd name="connsiteY9" fmla="*/ 1536699 h 1782233"/>
                    <a:gd name="connsiteX10" fmla="*/ 1970414 w 2218624"/>
                    <a:gd name="connsiteY10" fmla="*/ 1600200 h 1782233"/>
                    <a:gd name="connsiteX11" fmla="*/ 1843413 w 2218624"/>
                    <a:gd name="connsiteY11" fmla="*/ 1782233 h 1782233"/>
                    <a:gd name="connsiteX12" fmla="*/ 1644446 w 2218624"/>
                    <a:gd name="connsiteY12" fmla="*/ 1608666 h 1782233"/>
                    <a:gd name="connsiteX13" fmla="*/ 1297313 w 2218624"/>
                    <a:gd name="connsiteY13" fmla="*/ 1701800 h 1782233"/>
                    <a:gd name="connsiteX14" fmla="*/ 1098346 w 2218624"/>
                    <a:gd name="connsiteY14" fmla="*/ 1540933 h 1782233"/>
                    <a:gd name="connsiteX15" fmla="*/ 1132213 w 2218624"/>
                    <a:gd name="connsiteY15" fmla="*/ 1202266 h 1782233"/>
                    <a:gd name="connsiteX16" fmla="*/ 818946 w 2218624"/>
                    <a:gd name="connsiteY16" fmla="*/ 846666 h 1782233"/>
                    <a:gd name="connsiteX17" fmla="*/ 353280 w 2218624"/>
                    <a:gd name="connsiteY17" fmla="*/ 810683 h 1782233"/>
                    <a:gd name="connsiteX18" fmla="*/ 160663 w 2218624"/>
                    <a:gd name="connsiteY18" fmla="*/ 755650 h 1782233"/>
                    <a:gd name="connsiteX19" fmla="*/ 6146 w 2218624"/>
                    <a:gd name="connsiteY19" fmla="*/ 673100 h 1782233"/>
                    <a:gd name="connsiteX20" fmla="*/ 8263 w 2218624"/>
                    <a:gd name="connsiteY20" fmla="*/ 463549 h 1782233"/>
                    <a:gd name="connsiteX21" fmla="*/ 105629 w 2218624"/>
                    <a:gd name="connsiteY21" fmla="*/ 353482 h 1782233"/>
                    <a:gd name="connsiteX0" fmla="*/ 105629 w 2218624"/>
                    <a:gd name="connsiteY0" fmla="*/ 463774 h 1892525"/>
                    <a:gd name="connsiteX1" fmla="*/ 289781 w 2218624"/>
                    <a:gd name="connsiteY1" fmla="*/ 180141 h 1892525"/>
                    <a:gd name="connsiteX2" fmla="*/ 764830 w 2218624"/>
                    <a:gd name="connsiteY2" fmla="*/ 0 h 1892525"/>
                    <a:gd name="connsiteX3" fmla="*/ 1589413 w 2218624"/>
                    <a:gd name="connsiteY3" fmla="*/ 161092 h 1892525"/>
                    <a:gd name="connsiteX4" fmla="*/ 1504746 w 2218624"/>
                    <a:gd name="connsiteY4" fmla="*/ 419325 h 1892525"/>
                    <a:gd name="connsiteX5" fmla="*/ 1602113 w 2218624"/>
                    <a:gd name="connsiteY5" fmla="*/ 567492 h 1892525"/>
                    <a:gd name="connsiteX6" fmla="*/ 1796846 w 2218624"/>
                    <a:gd name="connsiteY6" fmla="*/ 597125 h 1892525"/>
                    <a:gd name="connsiteX7" fmla="*/ 1858229 w 2218624"/>
                    <a:gd name="connsiteY7" fmla="*/ 982358 h 1892525"/>
                    <a:gd name="connsiteX8" fmla="*/ 2209595 w 2218624"/>
                    <a:gd name="connsiteY8" fmla="*/ 1490357 h 1892525"/>
                    <a:gd name="connsiteX9" fmla="*/ 2120696 w 2218624"/>
                    <a:gd name="connsiteY9" fmla="*/ 1646991 h 1892525"/>
                    <a:gd name="connsiteX10" fmla="*/ 1970414 w 2218624"/>
                    <a:gd name="connsiteY10" fmla="*/ 1710492 h 1892525"/>
                    <a:gd name="connsiteX11" fmla="*/ 1843413 w 2218624"/>
                    <a:gd name="connsiteY11" fmla="*/ 1892525 h 1892525"/>
                    <a:gd name="connsiteX12" fmla="*/ 1644446 w 2218624"/>
                    <a:gd name="connsiteY12" fmla="*/ 1718958 h 1892525"/>
                    <a:gd name="connsiteX13" fmla="*/ 1297313 w 2218624"/>
                    <a:gd name="connsiteY13" fmla="*/ 1812092 h 1892525"/>
                    <a:gd name="connsiteX14" fmla="*/ 1098346 w 2218624"/>
                    <a:gd name="connsiteY14" fmla="*/ 1651225 h 1892525"/>
                    <a:gd name="connsiteX15" fmla="*/ 1132213 w 2218624"/>
                    <a:gd name="connsiteY15" fmla="*/ 1312558 h 1892525"/>
                    <a:gd name="connsiteX16" fmla="*/ 818946 w 2218624"/>
                    <a:gd name="connsiteY16" fmla="*/ 956958 h 1892525"/>
                    <a:gd name="connsiteX17" fmla="*/ 353280 w 2218624"/>
                    <a:gd name="connsiteY17" fmla="*/ 920975 h 1892525"/>
                    <a:gd name="connsiteX18" fmla="*/ 160663 w 2218624"/>
                    <a:gd name="connsiteY18" fmla="*/ 865942 h 1892525"/>
                    <a:gd name="connsiteX19" fmla="*/ 6146 w 2218624"/>
                    <a:gd name="connsiteY19" fmla="*/ 783392 h 1892525"/>
                    <a:gd name="connsiteX20" fmla="*/ 8263 w 2218624"/>
                    <a:gd name="connsiteY20" fmla="*/ 573841 h 1892525"/>
                    <a:gd name="connsiteX21" fmla="*/ 105629 w 2218624"/>
                    <a:gd name="connsiteY21" fmla="*/ 463774 h 189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218624" h="1892525">
                      <a:moveTo>
                        <a:pt x="105629" y="463774"/>
                      </a:moveTo>
                      <a:cubicBezTo>
                        <a:pt x="181829" y="412268"/>
                        <a:pt x="238981" y="195664"/>
                        <a:pt x="289781" y="180141"/>
                      </a:cubicBezTo>
                      <a:cubicBezTo>
                        <a:pt x="359632" y="166736"/>
                        <a:pt x="483313" y="23989"/>
                        <a:pt x="764830" y="0"/>
                      </a:cubicBezTo>
                      <a:cubicBezTo>
                        <a:pt x="1043524" y="2117"/>
                        <a:pt x="1583768" y="110292"/>
                        <a:pt x="1589413" y="161092"/>
                      </a:cubicBezTo>
                      <a:cubicBezTo>
                        <a:pt x="1595057" y="255637"/>
                        <a:pt x="1488518" y="375581"/>
                        <a:pt x="1504746" y="419325"/>
                      </a:cubicBezTo>
                      <a:cubicBezTo>
                        <a:pt x="1554135" y="534331"/>
                        <a:pt x="1554841" y="501170"/>
                        <a:pt x="1602113" y="567492"/>
                      </a:cubicBezTo>
                      <a:cubicBezTo>
                        <a:pt x="1677608" y="602769"/>
                        <a:pt x="1706535" y="561848"/>
                        <a:pt x="1796846" y="597125"/>
                      </a:cubicBezTo>
                      <a:cubicBezTo>
                        <a:pt x="1848352" y="689553"/>
                        <a:pt x="1823657" y="887813"/>
                        <a:pt x="1858229" y="982358"/>
                      </a:cubicBezTo>
                      <a:cubicBezTo>
                        <a:pt x="1952774" y="1136874"/>
                        <a:pt x="2096001" y="1263874"/>
                        <a:pt x="2209595" y="1490357"/>
                      </a:cubicBezTo>
                      <a:cubicBezTo>
                        <a:pt x="2232880" y="1581374"/>
                        <a:pt x="2213828" y="1568674"/>
                        <a:pt x="2120696" y="1646991"/>
                      </a:cubicBezTo>
                      <a:cubicBezTo>
                        <a:pt x="2062135" y="1623708"/>
                        <a:pt x="2073425" y="1566558"/>
                        <a:pt x="1970414" y="1710492"/>
                      </a:cubicBezTo>
                      <a:cubicBezTo>
                        <a:pt x="1928080" y="1771170"/>
                        <a:pt x="1911147" y="1867830"/>
                        <a:pt x="1843413" y="1892525"/>
                      </a:cubicBezTo>
                      <a:cubicBezTo>
                        <a:pt x="1751691" y="1857953"/>
                        <a:pt x="1734051" y="1759881"/>
                        <a:pt x="1644446" y="1718958"/>
                      </a:cubicBezTo>
                      <a:cubicBezTo>
                        <a:pt x="1516035" y="1728836"/>
                        <a:pt x="1449007" y="1810680"/>
                        <a:pt x="1297313" y="1812092"/>
                      </a:cubicBezTo>
                      <a:cubicBezTo>
                        <a:pt x="1228874" y="1707670"/>
                        <a:pt x="1164668" y="1751413"/>
                        <a:pt x="1098346" y="1651225"/>
                      </a:cubicBezTo>
                      <a:cubicBezTo>
                        <a:pt x="1050369" y="1523519"/>
                        <a:pt x="1161140" y="1478364"/>
                        <a:pt x="1132213" y="1312558"/>
                      </a:cubicBezTo>
                      <a:cubicBezTo>
                        <a:pt x="1038375" y="933675"/>
                        <a:pt x="912784" y="1028925"/>
                        <a:pt x="818946" y="956958"/>
                      </a:cubicBezTo>
                      <a:cubicBezTo>
                        <a:pt x="636207" y="906158"/>
                        <a:pt x="453469" y="920975"/>
                        <a:pt x="353280" y="920975"/>
                      </a:cubicBezTo>
                      <a:cubicBezTo>
                        <a:pt x="238274" y="935086"/>
                        <a:pt x="226985" y="953431"/>
                        <a:pt x="160663" y="865942"/>
                      </a:cubicBezTo>
                      <a:cubicBezTo>
                        <a:pt x="104924" y="838426"/>
                        <a:pt x="68235" y="851125"/>
                        <a:pt x="6146" y="783392"/>
                      </a:cubicBezTo>
                      <a:cubicBezTo>
                        <a:pt x="501" y="707898"/>
                        <a:pt x="-5143" y="638751"/>
                        <a:pt x="8263" y="573841"/>
                      </a:cubicBezTo>
                      <a:cubicBezTo>
                        <a:pt x="40718" y="537152"/>
                        <a:pt x="54124" y="500463"/>
                        <a:pt x="105629" y="4637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37" tIns="45719" rIns="91437" bIns="457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129"/>
                </a:p>
              </p:txBody>
            </p:sp>
            <p:sp>
              <p:nvSpPr>
                <p:cNvPr id="3454" name="フリーフォーム 57">
                  <a:extLst>
                    <a:ext uri="{FF2B5EF4-FFF2-40B4-BE49-F238E27FC236}">
                      <a16:creationId xmlns:a16="http://schemas.microsoft.com/office/drawing/2014/main" id="{FF3CFEE9-AEAC-07CD-559B-5659A6CFDAEB}"/>
                    </a:ext>
                  </a:extLst>
                </p:cNvPr>
                <p:cNvSpPr/>
                <p:nvPr/>
              </p:nvSpPr>
              <p:spPr>
                <a:xfrm rot="20253185">
                  <a:off x="5443004" y="3915474"/>
                  <a:ext cx="27219" cy="56928"/>
                </a:xfrm>
                <a:custGeom>
                  <a:avLst/>
                  <a:gdLst>
                    <a:gd name="connsiteX0" fmla="*/ 274320 w 274320"/>
                    <a:gd name="connsiteY0" fmla="*/ 0 h 462797"/>
                    <a:gd name="connsiteX1" fmla="*/ 264160 w 274320"/>
                    <a:gd name="connsiteY1" fmla="*/ 71120 h 462797"/>
                    <a:gd name="connsiteX2" fmla="*/ 248920 w 274320"/>
                    <a:gd name="connsiteY2" fmla="*/ 111760 h 462797"/>
                    <a:gd name="connsiteX3" fmla="*/ 233680 w 274320"/>
                    <a:gd name="connsiteY3" fmla="*/ 157480 h 462797"/>
                    <a:gd name="connsiteX4" fmla="*/ 213360 w 274320"/>
                    <a:gd name="connsiteY4" fmla="*/ 198120 h 462797"/>
                    <a:gd name="connsiteX5" fmla="*/ 203200 w 274320"/>
                    <a:gd name="connsiteY5" fmla="*/ 223520 h 462797"/>
                    <a:gd name="connsiteX6" fmla="*/ 167640 w 274320"/>
                    <a:gd name="connsiteY6" fmla="*/ 264160 h 462797"/>
                    <a:gd name="connsiteX7" fmla="*/ 147320 w 274320"/>
                    <a:gd name="connsiteY7" fmla="*/ 294640 h 462797"/>
                    <a:gd name="connsiteX8" fmla="*/ 127000 w 274320"/>
                    <a:gd name="connsiteY8" fmla="*/ 325120 h 462797"/>
                    <a:gd name="connsiteX9" fmla="*/ 111760 w 274320"/>
                    <a:gd name="connsiteY9" fmla="*/ 350520 h 462797"/>
                    <a:gd name="connsiteX10" fmla="*/ 96520 w 274320"/>
                    <a:gd name="connsiteY10" fmla="*/ 360680 h 462797"/>
                    <a:gd name="connsiteX11" fmla="*/ 66040 w 274320"/>
                    <a:gd name="connsiteY11" fmla="*/ 396240 h 462797"/>
                    <a:gd name="connsiteX12" fmla="*/ 30480 w 274320"/>
                    <a:gd name="connsiteY12" fmla="*/ 436880 h 462797"/>
                    <a:gd name="connsiteX13" fmla="*/ 10160 w 274320"/>
                    <a:gd name="connsiteY13" fmla="*/ 462280 h 462797"/>
                    <a:gd name="connsiteX14" fmla="*/ 0 w 274320"/>
                    <a:gd name="connsiteY14" fmla="*/ 452120 h 462797"/>
                    <a:gd name="connsiteX0" fmla="*/ 274320 w 274320"/>
                    <a:gd name="connsiteY0" fmla="*/ 0 h 465144"/>
                    <a:gd name="connsiteX1" fmla="*/ 264160 w 274320"/>
                    <a:gd name="connsiteY1" fmla="*/ 71120 h 465144"/>
                    <a:gd name="connsiteX2" fmla="*/ 248920 w 274320"/>
                    <a:gd name="connsiteY2" fmla="*/ 111760 h 465144"/>
                    <a:gd name="connsiteX3" fmla="*/ 233680 w 274320"/>
                    <a:gd name="connsiteY3" fmla="*/ 157480 h 465144"/>
                    <a:gd name="connsiteX4" fmla="*/ 213360 w 274320"/>
                    <a:gd name="connsiteY4" fmla="*/ 198120 h 465144"/>
                    <a:gd name="connsiteX5" fmla="*/ 203200 w 274320"/>
                    <a:gd name="connsiteY5" fmla="*/ 223520 h 465144"/>
                    <a:gd name="connsiteX6" fmla="*/ 167640 w 274320"/>
                    <a:gd name="connsiteY6" fmla="*/ 264160 h 465144"/>
                    <a:gd name="connsiteX7" fmla="*/ 147320 w 274320"/>
                    <a:gd name="connsiteY7" fmla="*/ 294640 h 465144"/>
                    <a:gd name="connsiteX8" fmla="*/ 127000 w 274320"/>
                    <a:gd name="connsiteY8" fmla="*/ 325120 h 465144"/>
                    <a:gd name="connsiteX9" fmla="*/ 111760 w 274320"/>
                    <a:gd name="connsiteY9" fmla="*/ 350520 h 465144"/>
                    <a:gd name="connsiteX10" fmla="*/ 96520 w 274320"/>
                    <a:gd name="connsiteY10" fmla="*/ 360680 h 465144"/>
                    <a:gd name="connsiteX11" fmla="*/ 66040 w 274320"/>
                    <a:gd name="connsiteY11" fmla="*/ 396240 h 465144"/>
                    <a:gd name="connsiteX12" fmla="*/ 10160 w 274320"/>
                    <a:gd name="connsiteY12" fmla="*/ 462280 h 465144"/>
                    <a:gd name="connsiteX13" fmla="*/ 0 w 274320"/>
                    <a:gd name="connsiteY13" fmla="*/ 452120 h 465144"/>
                    <a:gd name="connsiteX0" fmla="*/ 274320 w 274320"/>
                    <a:gd name="connsiteY0" fmla="*/ 0 h 465144"/>
                    <a:gd name="connsiteX1" fmla="*/ 264160 w 274320"/>
                    <a:gd name="connsiteY1" fmla="*/ 71120 h 465144"/>
                    <a:gd name="connsiteX2" fmla="*/ 248920 w 274320"/>
                    <a:gd name="connsiteY2" fmla="*/ 111760 h 465144"/>
                    <a:gd name="connsiteX3" fmla="*/ 233680 w 274320"/>
                    <a:gd name="connsiteY3" fmla="*/ 157480 h 465144"/>
                    <a:gd name="connsiteX4" fmla="*/ 213360 w 274320"/>
                    <a:gd name="connsiteY4" fmla="*/ 198120 h 465144"/>
                    <a:gd name="connsiteX5" fmla="*/ 203200 w 274320"/>
                    <a:gd name="connsiteY5" fmla="*/ 223520 h 465144"/>
                    <a:gd name="connsiteX6" fmla="*/ 167640 w 274320"/>
                    <a:gd name="connsiteY6" fmla="*/ 264160 h 465144"/>
                    <a:gd name="connsiteX7" fmla="*/ 147320 w 274320"/>
                    <a:gd name="connsiteY7" fmla="*/ 294640 h 465144"/>
                    <a:gd name="connsiteX8" fmla="*/ 127000 w 274320"/>
                    <a:gd name="connsiteY8" fmla="*/ 325120 h 465144"/>
                    <a:gd name="connsiteX9" fmla="*/ 96520 w 274320"/>
                    <a:gd name="connsiteY9" fmla="*/ 360680 h 465144"/>
                    <a:gd name="connsiteX10" fmla="*/ 66040 w 274320"/>
                    <a:gd name="connsiteY10" fmla="*/ 396240 h 465144"/>
                    <a:gd name="connsiteX11" fmla="*/ 10160 w 274320"/>
                    <a:gd name="connsiteY11" fmla="*/ 462280 h 465144"/>
                    <a:gd name="connsiteX12" fmla="*/ 0 w 274320"/>
                    <a:gd name="connsiteY12" fmla="*/ 452120 h 465144"/>
                    <a:gd name="connsiteX0" fmla="*/ 274320 w 274320"/>
                    <a:gd name="connsiteY0" fmla="*/ 0 h 465144"/>
                    <a:gd name="connsiteX1" fmla="*/ 264160 w 274320"/>
                    <a:gd name="connsiteY1" fmla="*/ 71120 h 465144"/>
                    <a:gd name="connsiteX2" fmla="*/ 248920 w 274320"/>
                    <a:gd name="connsiteY2" fmla="*/ 111760 h 465144"/>
                    <a:gd name="connsiteX3" fmla="*/ 233680 w 274320"/>
                    <a:gd name="connsiteY3" fmla="*/ 157480 h 465144"/>
                    <a:gd name="connsiteX4" fmla="*/ 213360 w 274320"/>
                    <a:gd name="connsiteY4" fmla="*/ 198120 h 465144"/>
                    <a:gd name="connsiteX5" fmla="*/ 167640 w 274320"/>
                    <a:gd name="connsiteY5" fmla="*/ 264160 h 465144"/>
                    <a:gd name="connsiteX6" fmla="*/ 147320 w 274320"/>
                    <a:gd name="connsiteY6" fmla="*/ 294640 h 465144"/>
                    <a:gd name="connsiteX7" fmla="*/ 127000 w 274320"/>
                    <a:gd name="connsiteY7" fmla="*/ 325120 h 465144"/>
                    <a:gd name="connsiteX8" fmla="*/ 96520 w 274320"/>
                    <a:gd name="connsiteY8" fmla="*/ 360680 h 465144"/>
                    <a:gd name="connsiteX9" fmla="*/ 66040 w 274320"/>
                    <a:gd name="connsiteY9" fmla="*/ 396240 h 465144"/>
                    <a:gd name="connsiteX10" fmla="*/ 10160 w 274320"/>
                    <a:gd name="connsiteY10" fmla="*/ 462280 h 465144"/>
                    <a:gd name="connsiteX11" fmla="*/ 0 w 274320"/>
                    <a:gd name="connsiteY11" fmla="*/ 452120 h 465144"/>
                    <a:gd name="connsiteX0" fmla="*/ 274320 w 274320"/>
                    <a:gd name="connsiteY0" fmla="*/ 0 h 465144"/>
                    <a:gd name="connsiteX1" fmla="*/ 264160 w 274320"/>
                    <a:gd name="connsiteY1" fmla="*/ 71120 h 465144"/>
                    <a:gd name="connsiteX2" fmla="*/ 248920 w 274320"/>
                    <a:gd name="connsiteY2" fmla="*/ 111760 h 465144"/>
                    <a:gd name="connsiteX3" fmla="*/ 233680 w 274320"/>
                    <a:gd name="connsiteY3" fmla="*/ 157480 h 465144"/>
                    <a:gd name="connsiteX4" fmla="*/ 213360 w 274320"/>
                    <a:gd name="connsiteY4" fmla="*/ 198120 h 465144"/>
                    <a:gd name="connsiteX5" fmla="*/ 167640 w 274320"/>
                    <a:gd name="connsiteY5" fmla="*/ 264160 h 465144"/>
                    <a:gd name="connsiteX6" fmla="*/ 147320 w 274320"/>
                    <a:gd name="connsiteY6" fmla="*/ 294640 h 465144"/>
                    <a:gd name="connsiteX7" fmla="*/ 127000 w 274320"/>
                    <a:gd name="connsiteY7" fmla="*/ 325120 h 465144"/>
                    <a:gd name="connsiteX8" fmla="*/ 66040 w 274320"/>
                    <a:gd name="connsiteY8" fmla="*/ 396240 h 465144"/>
                    <a:gd name="connsiteX9" fmla="*/ 10160 w 274320"/>
                    <a:gd name="connsiteY9" fmla="*/ 462280 h 465144"/>
                    <a:gd name="connsiteX10" fmla="*/ 0 w 274320"/>
                    <a:gd name="connsiteY10" fmla="*/ 452120 h 465144"/>
                    <a:gd name="connsiteX0" fmla="*/ 264160 w 264160"/>
                    <a:gd name="connsiteY0" fmla="*/ 0 h 462280"/>
                    <a:gd name="connsiteX1" fmla="*/ 254000 w 264160"/>
                    <a:gd name="connsiteY1" fmla="*/ 71120 h 462280"/>
                    <a:gd name="connsiteX2" fmla="*/ 238760 w 264160"/>
                    <a:gd name="connsiteY2" fmla="*/ 111760 h 462280"/>
                    <a:gd name="connsiteX3" fmla="*/ 223520 w 264160"/>
                    <a:gd name="connsiteY3" fmla="*/ 157480 h 462280"/>
                    <a:gd name="connsiteX4" fmla="*/ 203200 w 264160"/>
                    <a:gd name="connsiteY4" fmla="*/ 198120 h 462280"/>
                    <a:gd name="connsiteX5" fmla="*/ 157480 w 264160"/>
                    <a:gd name="connsiteY5" fmla="*/ 264160 h 462280"/>
                    <a:gd name="connsiteX6" fmla="*/ 137160 w 264160"/>
                    <a:gd name="connsiteY6" fmla="*/ 294640 h 462280"/>
                    <a:gd name="connsiteX7" fmla="*/ 116840 w 264160"/>
                    <a:gd name="connsiteY7" fmla="*/ 325120 h 462280"/>
                    <a:gd name="connsiteX8" fmla="*/ 55880 w 264160"/>
                    <a:gd name="connsiteY8" fmla="*/ 396240 h 462280"/>
                    <a:gd name="connsiteX9" fmla="*/ 0 w 264160"/>
                    <a:gd name="connsiteY9" fmla="*/ 462280 h 462280"/>
                    <a:gd name="connsiteX0" fmla="*/ 264160 w 264160"/>
                    <a:gd name="connsiteY0" fmla="*/ 0 h 462280"/>
                    <a:gd name="connsiteX1" fmla="*/ 254000 w 264160"/>
                    <a:gd name="connsiteY1" fmla="*/ 71120 h 462280"/>
                    <a:gd name="connsiteX2" fmla="*/ 238760 w 264160"/>
                    <a:gd name="connsiteY2" fmla="*/ 111760 h 462280"/>
                    <a:gd name="connsiteX3" fmla="*/ 223520 w 264160"/>
                    <a:gd name="connsiteY3" fmla="*/ 157480 h 462280"/>
                    <a:gd name="connsiteX4" fmla="*/ 203200 w 264160"/>
                    <a:gd name="connsiteY4" fmla="*/ 198120 h 462280"/>
                    <a:gd name="connsiteX5" fmla="*/ 157480 w 264160"/>
                    <a:gd name="connsiteY5" fmla="*/ 264160 h 462280"/>
                    <a:gd name="connsiteX6" fmla="*/ 137160 w 264160"/>
                    <a:gd name="connsiteY6" fmla="*/ 294640 h 462280"/>
                    <a:gd name="connsiteX7" fmla="*/ 55880 w 264160"/>
                    <a:gd name="connsiteY7" fmla="*/ 396240 h 462280"/>
                    <a:gd name="connsiteX8" fmla="*/ 0 w 264160"/>
                    <a:gd name="connsiteY8" fmla="*/ 462280 h 462280"/>
                    <a:gd name="connsiteX0" fmla="*/ 264160 w 264160"/>
                    <a:gd name="connsiteY0" fmla="*/ 0 h 462280"/>
                    <a:gd name="connsiteX1" fmla="*/ 254000 w 264160"/>
                    <a:gd name="connsiteY1" fmla="*/ 71120 h 462280"/>
                    <a:gd name="connsiteX2" fmla="*/ 238760 w 264160"/>
                    <a:gd name="connsiteY2" fmla="*/ 111760 h 462280"/>
                    <a:gd name="connsiteX3" fmla="*/ 223520 w 264160"/>
                    <a:gd name="connsiteY3" fmla="*/ 157480 h 462280"/>
                    <a:gd name="connsiteX4" fmla="*/ 157480 w 264160"/>
                    <a:gd name="connsiteY4" fmla="*/ 264160 h 462280"/>
                    <a:gd name="connsiteX5" fmla="*/ 137160 w 264160"/>
                    <a:gd name="connsiteY5" fmla="*/ 294640 h 462280"/>
                    <a:gd name="connsiteX6" fmla="*/ 55880 w 264160"/>
                    <a:gd name="connsiteY6" fmla="*/ 396240 h 462280"/>
                    <a:gd name="connsiteX7" fmla="*/ 0 w 264160"/>
                    <a:gd name="connsiteY7" fmla="*/ 462280 h 462280"/>
                    <a:gd name="connsiteX0" fmla="*/ 264160 w 264160"/>
                    <a:gd name="connsiteY0" fmla="*/ 0 h 462280"/>
                    <a:gd name="connsiteX1" fmla="*/ 254000 w 264160"/>
                    <a:gd name="connsiteY1" fmla="*/ 71120 h 462280"/>
                    <a:gd name="connsiteX2" fmla="*/ 238760 w 264160"/>
                    <a:gd name="connsiteY2" fmla="*/ 111760 h 462280"/>
                    <a:gd name="connsiteX3" fmla="*/ 223520 w 264160"/>
                    <a:gd name="connsiteY3" fmla="*/ 157480 h 462280"/>
                    <a:gd name="connsiteX4" fmla="*/ 157480 w 264160"/>
                    <a:gd name="connsiteY4" fmla="*/ 264160 h 462280"/>
                    <a:gd name="connsiteX5" fmla="*/ 55880 w 264160"/>
                    <a:gd name="connsiteY5" fmla="*/ 396240 h 462280"/>
                    <a:gd name="connsiteX6" fmla="*/ 0 w 264160"/>
                    <a:gd name="connsiteY6" fmla="*/ 462280 h 462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160" h="462280">
                      <a:moveTo>
                        <a:pt x="264160" y="0"/>
                      </a:moveTo>
                      <a:cubicBezTo>
                        <a:pt x="260773" y="23707"/>
                        <a:pt x="259307" y="47768"/>
                        <a:pt x="254000" y="71120"/>
                      </a:cubicBezTo>
                      <a:cubicBezTo>
                        <a:pt x="250794" y="85228"/>
                        <a:pt x="243575" y="98117"/>
                        <a:pt x="238760" y="111760"/>
                      </a:cubicBezTo>
                      <a:cubicBezTo>
                        <a:pt x="233413" y="126909"/>
                        <a:pt x="237067" y="132080"/>
                        <a:pt x="223520" y="157480"/>
                      </a:cubicBezTo>
                      <a:cubicBezTo>
                        <a:pt x="209973" y="182880"/>
                        <a:pt x="185420" y="224367"/>
                        <a:pt x="157480" y="264160"/>
                      </a:cubicBezTo>
                      <a:cubicBezTo>
                        <a:pt x="129540" y="303953"/>
                        <a:pt x="82127" y="363220"/>
                        <a:pt x="55880" y="396240"/>
                      </a:cubicBezTo>
                      <a:cubicBezTo>
                        <a:pt x="29633" y="429260"/>
                        <a:pt x="11007" y="452967"/>
                        <a:pt x="0" y="46228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5" name="フリーフォーム 58">
                  <a:extLst>
                    <a:ext uri="{FF2B5EF4-FFF2-40B4-BE49-F238E27FC236}">
                      <a16:creationId xmlns:a16="http://schemas.microsoft.com/office/drawing/2014/main" id="{08D3CF20-6ADE-AC44-C51C-5EBEC0934608}"/>
                    </a:ext>
                  </a:extLst>
                </p:cNvPr>
                <p:cNvSpPr/>
                <p:nvPr/>
              </p:nvSpPr>
              <p:spPr>
                <a:xfrm rot="20253185">
                  <a:off x="5472328" y="3926856"/>
                  <a:ext cx="33093" cy="15690"/>
                </a:xfrm>
                <a:custGeom>
                  <a:avLst/>
                  <a:gdLst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127000 w 401963"/>
                    <a:gd name="connsiteY5" fmla="*/ 127000 h 388208"/>
                    <a:gd name="connsiteX6" fmla="*/ 137160 w 401963"/>
                    <a:gd name="connsiteY6" fmla="*/ 147320 h 388208"/>
                    <a:gd name="connsiteX7" fmla="*/ 172720 w 401963"/>
                    <a:gd name="connsiteY7" fmla="*/ 167640 h 388208"/>
                    <a:gd name="connsiteX8" fmla="*/ 203200 w 401963"/>
                    <a:gd name="connsiteY8" fmla="*/ 193040 h 388208"/>
                    <a:gd name="connsiteX9" fmla="*/ 238760 w 401963"/>
                    <a:gd name="connsiteY9" fmla="*/ 218440 h 388208"/>
                    <a:gd name="connsiteX10" fmla="*/ 243840 w 401963"/>
                    <a:gd name="connsiteY10" fmla="*/ 233680 h 388208"/>
                    <a:gd name="connsiteX11" fmla="*/ 274320 w 401963"/>
                    <a:gd name="connsiteY11" fmla="*/ 259080 h 388208"/>
                    <a:gd name="connsiteX12" fmla="*/ 299720 w 401963"/>
                    <a:gd name="connsiteY12" fmla="*/ 294640 h 388208"/>
                    <a:gd name="connsiteX13" fmla="*/ 314960 w 401963"/>
                    <a:gd name="connsiteY13" fmla="*/ 309880 h 388208"/>
                    <a:gd name="connsiteX14" fmla="*/ 330200 w 401963"/>
                    <a:gd name="connsiteY14" fmla="*/ 314960 h 388208"/>
                    <a:gd name="connsiteX15" fmla="*/ 370840 w 401963"/>
                    <a:gd name="connsiteY15" fmla="*/ 365760 h 388208"/>
                    <a:gd name="connsiteX16" fmla="*/ 386080 w 401963"/>
                    <a:gd name="connsiteY16" fmla="*/ 381000 h 388208"/>
                    <a:gd name="connsiteX17" fmla="*/ 401320 w 401963"/>
                    <a:gd name="connsiteY17" fmla="*/ 386080 h 388208"/>
                    <a:gd name="connsiteX18" fmla="*/ 381000 w 401963"/>
                    <a:gd name="connsiteY18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127000 w 401963"/>
                    <a:gd name="connsiteY5" fmla="*/ 127000 h 388208"/>
                    <a:gd name="connsiteX6" fmla="*/ 172720 w 401963"/>
                    <a:gd name="connsiteY6" fmla="*/ 167640 h 388208"/>
                    <a:gd name="connsiteX7" fmla="*/ 203200 w 401963"/>
                    <a:gd name="connsiteY7" fmla="*/ 193040 h 388208"/>
                    <a:gd name="connsiteX8" fmla="*/ 238760 w 401963"/>
                    <a:gd name="connsiteY8" fmla="*/ 218440 h 388208"/>
                    <a:gd name="connsiteX9" fmla="*/ 243840 w 401963"/>
                    <a:gd name="connsiteY9" fmla="*/ 233680 h 388208"/>
                    <a:gd name="connsiteX10" fmla="*/ 274320 w 401963"/>
                    <a:gd name="connsiteY10" fmla="*/ 259080 h 388208"/>
                    <a:gd name="connsiteX11" fmla="*/ 299720 w 401963"/>
                    <a:gd name="connsiteY11" fmla="*/ 294640 h 388208"/>
                    <a:gd name="connsiteX12" fmla="*/ 314960 w 401963"/>
                    <a:gd name="connsiteY12" fmla="*/ 309880 h 388208"/>
                    <a:gd name="connsiteX13" fmla="*/ 330200 w 401963"/>
                    <a:gd name="connsiteY13" fmla="*/ 314960 h 388208"/>
                    <a:gd name="connsiteX14" fmla="*/ 370840 w 401963"/>
                    <a:gd name="connsiteY14" fmla="*/ 365760 h 388208"/>
                    <a:gd name="connsiteX15" fmla="*/ 386080 w 401963"/>
                    <a:gd name="connsiteY15" fmla="*/ 381000 h 388208"/>
                    <a:gd name="connsiteX16" fmla="*/ 401320 w 401963"/>
                    <a:gd name="connsiteY16" fmla="*/ 386080 h 388208"/>
                    <a:gd name="connsiteX17" fmla="*/ 381000 w 401963"/>
                    <a:gd name="connsiteY17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127000 w 401963"/>
                    <a:gd name="connsiteY5" fmla="*/ 127000 h 388208"/>
                    <a:gd name="connsiteX6" fmla="*/ 172720 w 401963"/>
                    <a:gd name="connsiteY6" fmla="*/ 167640 h 388208"/>
                    <a:gd name="connsiteX7" fmla="*/ 203200 w 401963"/>
                    <a:gd name="connsiteY7" fmla="*/ 193040 h 388208"/>
                    <a:gd name="connsiteX8" fmla="*/ 238760 w 401963"/>
                    <a:gd name="connsiteY8" fmla="*/ 218440 h 388208"/>
                    <a:gd name="connsiteX9" fmla="*/ 243840 w 401963"/>
                    <a:gd name="connsiteY9" fmla="*/ 233680 h 388208"/>
                    <a:gd name="connsiteX10" fmla="*/ 299720 w 401963"/>
                    <a:gd name="connsiteY10" fmla="*/ 294640 h 388208"/>
                    <a:gd name="connsiteX11" fmla="*/ 314960 w 401963"/>
                    <a:gd name="connsiteY11" fmla="*/ 309880 h 388208"/>
                    <a:gd name="connsiteX12" fmla="*/ 330200 w 401963"/>
                    <a:gd name="connsiteY12" fmla="*/ 314960 h 388208"/>
                    <a:gd name="connsiteX13" fmla="*/ 370840 w 401963"/>
                    <a:gd name="connsiteY13" fmla="*/ 365760 h 388208"/>
                    <a:gd name="connsiteX14" fmla="*/ 386080 w 401963"/>
                    <a:gd name="connsiteY14" fmla="*/ 381000 h 388208"/>
                    <a:gd name="connsiteX15" fmla="*/ 401320 w 401963"/>
                    <a:gd name="connsiteY15" fmla="*/ 386080 h 388208"/>
                    <a:gd name="connsiteX16" fmla="*/ 381000 w 401963"/>
                    <a:gd name="connsiteY16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127000 w 401963"/>
                    <a:gd name="connsiteY5" fmla="*/ 127000 h 388208"/>
                    <a:gd name="connsiteX6" fmla="*/ 172720 w 401963"/>
                    <a:gd name="connsiteY6" fmla="*/ 167640 h 388208"/>
                    <a:gd name="connsiteX7" fmla="*/ 238760 w 401963"/>
                    <a:gd name="connsiteY7" fmla="*/ 218440 h 388208"/>
                    <a:gd name="connsiteX8" fmla="*/ 243840 w 401963"/>
                    <a:gd name="connsiteY8" fmla="*/ 233680 h 388208"/>
                    <a:gd name="connsiteX9" fmla="*/ 299720 w 401963"/>
                    <a:gd name="connsiteY9" fmla="*/ 294640 h 388208"/>
                    <a:gd name="connsiteX10" fmla="*/ 314960 w 401963"/>
                    <a:gd name="connsiteY10" fmla="*/ 309880 h 388208"/>
                    <a:gd name="connsiteX11" fmla="*/ 330200 w 401963"/>
                    <a:gd name="connsiteY11" fmla="*/ 314960 h 388208"/>
                    <a:gd name="connsiteX12" fmla="*/ 370840 w 401963"/>
                    <a:gd name="connsiteY12" fmla="*/ 365760 h 388208"/>
                    <a:gd name="connsiteX13" fmla="*/ 386080 w 401963"/>
                    <a:gd name="connsiteY13" fmla="*/ 381000 h 388208"/>
                    <a:gd name="connsiteX14" fmla="*/ 401320 w 401963"/>
                    <a:gd name="connsiteY14" fmla="*/ 386080 h 388208"/>
                    <a:gd name="connsiteX15" fmla="*/ 381000 w 401963"/>
                    <a:gd name="connsiteY15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172720 w 401963"/>
                    <a:gd name="connsiteY5" fmla="*/ 167640 h 388208"/>
                    <a:gd name="connsiteX6" fmla="*/ 238760 w 401963"/>
                    <a:gd name="connsiteY6" fmla="*/ 218440 h 388208"/>
                    <a:gd name="connsiteX7" fmla="*/ 243840 w 401963"/>
                    <a:gd name="connsiteY7" fmla="*/ 233680 h 388208"/>
                    <a:gd name="connsiteX8" fmla="*/ 299720 w 401963"/>
                    <a:gd name="connsiteY8" fmla="*/ 294640 h 388208"/>
                    <a:gd name="connsiteX9" fmla="*/ 314960 w 401963"/>
                    <a:gd name="connsiteY9" fmla="*/ 309880 h 388208"/>
                    <a:gd name="connsiteX10" fmla="*/ 330200 w 401963"/>
                    <a:gd name="connsiteY10" fmla="*/ 314960 h 388208"/>
                    <a:gd name="connsiteX11" fmla="*/ 370840 w 401963"/>
                    <a:gd name="connsiteY11" fmla="*/ 365760 h 388208"/>
                    <a:gd name="connsiteX12" fmla="*/ 386080 w 401963"/>
                    <a:gd name="connsiteY12" fmla="*/ 381000 h 388208"/>
                    <a:gd name="connsiteX13" fmla="*/ 401320 w 401963"/>
                    <a:gd name="connsiteY13" fmla="*/ 386080 h 388208"/>
                    <a:gd name="connsiteX14" fmla="*/ 381000 w 401963"/>
                    <a:gd name="connsiteY14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238760 w 401963"/>
                    <a:gd name="connsiteY5" fmla="*/ 218440 h 388208"/>
                    <a:gd name="connsiteX6" fmla="*/ 243840 w 401963"/>
                    <a:gd name="connsiteY6" fmla="*/ 233680 h 388208"/>
                    <a:gd name="connsiteX7" fmla="*/ 299720 w 401963"/>
                    <a:gd name="connsiteY7" fmla="*/ 294640 h 388208"/>
                    <a:gd name="connsiteX8" fmla="*/ 314960 w 401963"/>
                    <a:gd name="connsiteY8" fmla="*/ 309880 h 388208"/>
                    <a:gd name="connsiteX9" fmla="*/ 330200 w 401963"/>
                    <a:gd name="connsiteY9" fmla="*/ 314960 h 388208"/>
                    <a:gd name="connsiteX10" fmla="*/ 370840 w 401963"/>
                    <a:gd name="connsiteY10" fmla="*/ 365760 h 388208"/>
                    <a:gd name="connsiteX11" fmla="*/ 386080 w 401963"/>
                    <a:gd name="connsiteY11" fmla="*/ 381000 h 388208"/>
                    <a:gd name="connsiteX12" fmla="*/ 401320 w 401963"/>
                    <a:gd name="connsiteY12" fmla="*/ 386080 h 388208"/>
                    <a:gd name="connsiteX13" fmla="*/ 381000 w 401963"/>
                    <a:gd name="connsiteY13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238760 w 401963"/>
                    <a:gd name="connsiteY5" fmla="*/ 218440 h 388208"/>
                    <a:gd name="connsiteX6" fmla="*/ 243840 w 401963"/>
                    <a:gd name="connsiteY6" fmla="*/ 233680 h 388208"/>
                    <a:gd name="connsiteX7" fmla="*/ 299720 w 401963"/>
                    <a:gd name="connsiteY7" fmla="*/ 294640 h 388208"/>
                    <a:gd name="connsiteX8" fmla="*/ 314960 w 401963"/>
                    <a:gd name="connsiteY8" fmla="*/ 309880 h 388208"/>
                    <a:gd name="connsiteX9" fmla="*/ 370840 w 401963"/>
                    <a:gd name="connsiteY9" fmla="*/ 365760 h 388208"/>
                    <a:gd name="connsiteX10" fmla="*/ 386080 w 401963"/>
                    <a:gd name="connsiteY10" fmla="*/ 381000 h 388208"/>
                    <a:gd name="connsiteX11" fmla="*/ 401320 w 401963"/>
                    <a:gd name="connsiteY11" fmla="*/ 386080 h 388208"/>
                    <a:gd name="connsiteX12" fmla="*/ 381000 w 401963"/>
                    <a:gd name="connsiteY12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238760 w 401963"/>
                    <a:gd name="connsiteY5" fmla="*/ 218440 h 388208"/>
                    <a:gd name="connsiteX6" fmla="*/ 299720 w 401963"/>
                    <a:gd name="connsiteY6" fmla="*/ 294640 h 388208"/>
                    <a:gd name="connsiteX7" fmla="*/ 314960 w 401963"/>
                    <a:gd name="connsiteY7" fmla="*/ 309880 h 388208"/>
                    <a:gd name="connsiteX8" fmla="*/ 370840 w 401963"/>
                    <a:gd name="connsiteY8" fmla="*/ 365760 h 388208"/>
                    <a:gd name="connsiteX9" fmla="*/ 386080 w 401963"/>
                    <a:gd name="connsiteY9" fmla="*/ 381000 h 388208"/>
                    <a:gd name="connsiteX10" fmla="*/ 401320 w 401963"/>
                    <a:gd name="connsiteY10" fmla="*/ 386080 h 388208"/>
                    <a:gd name="connsiteX11" fmla="*/ 381000 w 401963"/>
                    <a:gd name="connsiteY11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106680 w 401963"/>
                    <a:gd name="connsiteY3" fmla="*/ 121920 h 388208"/>
                    <a:gd name="connsiteX4" fmla="*/ 238760 w 401963"/>
                    <a:gd name="connsiteY4" fmla="*/ 218440 h 388208"/>
                    <a:gd name="connsiteX5" fmla="*/ 299720 w 401963"/>
                    <a:gd name="connsiteY5" fmla="*/ 294640 h 388208"/>
                    <a:gd name="connsiteX6" fmla="*/ 314960 w 401963"/>
                    <a:gd name="connsiteY6" fmla="*/ 309880 h 388208"/>
                    <a:gd name="connsiteX7" fmla="*/ 370840 w 401963"/>
                    <a:gd name="connsiteY7" fmla="*/ 365760 h 388208"/>
                    <a:gd name="connsiteX8" fmla="*/ 386080 w 401963"/>
                    <a:gd name="connsiteY8" fmla="*/ 381000 h 388208"/>
                    <a:gd name="connsiteX9" fmla="*/ 401320 w 401963"/>
                    <a:gd name="connsiteY9" fmla="*/ 386080 h 388208"/>
                    <a:gd name="connsiteX10" fmla="*/ 381000 w 401963"/>
                    <a:gd name="connsiteY10" fmla="*/ 386080 h 388208"/>
                    <a:gd name="connsiteX0" fmla="*/ 0 w 401963"/>
                    <a:gd name="connsiteY0" fmla="*/ 0 h 388208"/>
                    <a:gd name="connsiteX1" fmla="*/ 71120 w 401963"/>
                    <a:gd name="connsiteY1" fmla="*/ 76200 h 388208"/>
                    <a:gd name="connsiteX2" fmla="*/ 106680 w 401963"/>
                    <a:gd name="connsiteY2" fmla="*/ 121920 h 388208"/>
                    <a:gd name="connsiteX3" fmla="*/ 238760 w 401963"/>
                    <a:gd name="connsiteY3" fmla="*/ 218440 h 388208"/>
                    <a:gd name="connsiteX4" fmla="*/ 299720 w 401963"/>
                    <a:gd name="connsiteY4" fmla="*/ 294640 h 388208"/>
                    <a:gd name="connsiteX5" fmla="*/ 314960 w 401963"/>
                    <a:gd name="connsiteY5" fmla="*/ 309880 h 388208"/>
                    <a:gd name="connsiteX6" fmla="*/ 370840 w 401963"/>
                    <a:gd name="connsiteY6" fmla="*/ 365760 h 388208"/>
                    <a:gd name="connsiteX7" fmla="*/ 386080 w 401963"/>
                    <a:gd name="connsiteY7" fmla="*/ 381000 h 388208"/>
                    <a:gd name="connsiteX8" fmla="*/ 401320 w 401963"/>
                    <a:gd name="connsiteY8" fmla="*/ 386080 h 388208"/>
                    <a:gd name="connsiteX9" fmla="*/ 381000 w 401963"/>
                    <a:gd name="connsiteY9" fmla="*/ 386080 h 388208"/>
                    <a:gd name="connsiteX0" fmla="*/ 0 w 401963"/>
                    <a:gd name="connsiteY0" fmla="*/ 0 h 388208"/>
                    <a:gd name="connsiteX1" fmla="*/ 71120 w 401963"/>
                    <a:gd name="connsiteY1" fmla="*/ 76200 h 388208"/>
                    <a:gd name="connsiteX2" fmla="*/ 106680 w 401963"/>
                    <a:gd name="connsiteY2" fmla="*/ 121920 h 388208"/>
                    <a:gd name="connsiteX3" fmla="*/ 238760 w 401963"/>
                    <a:gd name="connsiteY3" fmla="*/ 218440 h 388208"/>
                    <a:gd name="connsiteX4" fmla="*/ 299720 w 401963"/>
                    <a:gd name="connsiteY4" fmla="*/ 294640 h 388208"/>
                    <a:gd name="connsiteX5" fmla="*/ 370840 w 401963"/>
                    <a:gd name="connsiteY5" fmla="*/ 365760 h 388208"/>
                    <a:gd name="connsiteX6" fmla="*/ 386080 w 401963"/>
                    <a:gd name="connsiteY6" fmla="*/ 381000 h 388208"/>
                    <a:gd name="connsiteX7" fmla="*/ 401320 w 401963"/>
                    <a:gd name="connsiteY7" fmla="*/ 386080 h 388208"/>
                    <a:gd name="connsiteX8" fmla="*/ 381000 w 401963"/>
                    <a:gd name="connsiteY8" fmla="*/ 386080 h 388208"/>
                    <a:gd name="connsiteX0" fmla="*/ 0 w 401963"/>
                    <a:gd name="connsiteY0" fmla="*/ 0 h 386080"/>
                    <a:gd name="connsiteX1" fmla="*/ 71120 w 401963"/>
                    <a:gd name="connsiteY1" fmla="*/ 76200 h 386080"/>
                    <a:gd name="connsiteX2" fmla="*/ 106680 w 401963"/>
                    <a:gd name="connsiteY2" fmla="*/ 121920 h 386080"/>
                    <a:gd name="connsiteX3" fmla="*/ 238760 w 401963"/>
                    <a:gd name="connsiteY3" fmla="*/ 218440 h 386080"/>
                    <a:gd name="connsiteX4" fmla="*/ 299720 w 401963"/>
                    <a:gd name="connsiteY4" fmla="*/ 294640 h 386080"/>
                    <a:gd name="connsiteX5" fmla="*/ 370840 w 401963"/>
                    <a:gd name="connsiteY5" fmla="*/ 365760 h 386080"/>
                    <a:gd name="connsiteX6" fmla="*/ 386080 w 401963"/>
                    <a:gd name="connsiteY6" fmla="*/ 381000 h 386080"/>
                    <a:gd name="connsiteX7" fmla="*/ 401320 w 401963"/>
                    <a:gd name="connsiteY7" fmla="*/ 386080 h 386080"/>
                    <a:gd name="connsiteX0" fmla="*/ 0 w 386080"/>
                    <a:gd name="connsiteY0" fmla="*/ 0 h 381000"/>
                    <a:gd name="connsiteX1" fmla="*/ 71120 w 386080"/>
                    <a:gd name="connsiteY1" fmla="*/ 76200 h 381000"/>
                    <a:gd name="connsiteX2" fmla="*/ 106680 w 386080"/>
                    <a:gd name="connsiteY2" fmla="*/ 121920 h 381000"/>
                    <a:gd name="connsiteX3" fmla="*/ 238760 w 386080"/>
                    <a:gd name="connsiteY3" fmla="*/ 218440 h 381000"/>
                    <a:gd name="connsiteX4" fmla="*/ 299720 w 386080"/>
                    <a:gd name="connsiteY4" fmla="*/ 294640 h 381000"/>
                    <a:gd name="connsiteX5" fmla="*/ 370840 w 386080"/>
                    <a:gd name="connsiteY5" fmla="*/ 365760 h 381000"/>
                    <a:gd name="connsiteX6" fmla="*/ 386080 w 386080"/>
                    <a:gd name="connsiteY6" fmla="*/ 381000 h 381000"/>
                    <a:gd name="connsiteX0" fmla="*/ 0 w 370840"/>
                    <a:gd name="connsiteY0" fmla="*/ 0 h 365760"/>
                    <a:gd name="connsiteX1" fmla="*/ 71120 w 370840"/>
                    <a:gd name="connsiteY1" fmla="*/ 76200 h 365760"/>
                    <a:gd name="connsiteX2" fmla="*/ 106680 w 370840"/>
                    <a:gd name="connsiteY2" fmla="*/ 121920 h 365760"/>
                    <a:gd name="connsiteX3" fmla="*/ 238760 w 370840"/>
                    <a:gd name="connsiteY3" fmla="*/ 218440 h 365760"/>
                    <a:gd name="connsiteX4" fmla="*/ 299720 w 370840"/>
                    <a:gd name="connsiteY4" fmla="*/ 294640 h 365760"/>
                    <a:gd name="connsiteX5" fmla="*/ 370840 w 370840"/>
                    <a:gd name="connsiteY5" fmla="*/ 365760 h 365760"/>
                    <a:gd name="connsiteX0" fmla="*/ 0 w 370840"/>
                    <a:gd name="connsiteY0" fmla="*/ 0 h 365760"/>
                    <a:gd name="connsiteX1" fmla="*/ 71120 w 370840"/>
                    <a:gd name="connsiteY1" fmla="*/ 76200 h 365760"/>
                    <a:gd name="connsiteX2" fmla="*/ 238760 w 370840"/>
                    <a:gd name="connsiteY2" fmla="*/ 218440 h 365760"/>
                    <a:gd name="connsiteX3" fmla="*/ 299720 w 370840"/>
                    <a:gd name="connsiteY3" fmla="*/ 294640 h 365760"/>
                    <a:gd name="connsiteX4" fmla="*/ 370840 w 370840"/>
                    <a:gd name="connsiteY4" fmla="*/ 365760 h 365760"/>
                    <a:gd name="connsiteX0" fmla="*/ 0 w 421640"/>
                    <a:gd name="connsiteY0" fmla="*/ 0 h 386080"/>
                    <a:gd name="connsiteX1" fmla="*/ 71120 w 421640"/>
                    <a:gd name="connsiteY1" fmla="*/ 76200 h 386080"/>
                    <a:gd name="connsiteX2" fmla="*/ 238760 w 421640"/>
                    <a:gd name="connsiteY2" fmla="*/ 218440 h 386080"/>
                    <a:gd name="connsiteX3" fmla="*/ 299720 w 421640"/>
                    <a:gd name="connsiteY3" fmla="*/ 294640 h 386080"/>
                    <a:gd name="connsiteX4" fmla="*/ 421640 w 421640"/>
                    <a:gd name="connsiteY4" fmla="*/ 386080 h 386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1640" h="386080">
                      <a:moveTo>
                        <a:pt x="0" y="0"/>
                      </a:moveTo>
                      <a:cubicBezTo>
                        <a:pt x="14817" y="15875"/>
                        <a:pt x="31327" y="39793"/>
                        <a:pt x="71120" y="76200"/>
                      </a:cubicBezTo>
                      <a:cubicBezTo>
                        <a:pt x="110913" y="112607"/>
                        <a:pt x="200660" y="182033"/>
                        <a:pt x="238760" y="218440"/>
                      </a:cubicBezTo>
                      <a:cubicBezTo>
                        <a:pt x="270933" y="247227"/>
                        <a:pt x="269240" y="266700"/>
                        <a:pt x="299720" y="294640"/>
                      </a:cubicBezTo>
                      <a:cubicBezTo>
                        <a:pt x="330200" y="322580"/>
                        <a:pt x="407247" y="371687"/>
                        <a:pt x="421640" y="38608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6" name="フリーフォーム 59">
                  <a:extLst>
                    <a:ext uri="{FF2B5EF4-FFF2-40B4-BE49-F238E27FC236}">
                      <a16:creationId xmlns:a16="http://schemas.microsoft.com/office/drawing/2014/main" id="{B16D54F1-3F48-1DB4-E541-D632A4FB4843}"/>
                    </a:ext>
                  </a:extLst>
                </p:cNvPr>
                <p:cNvSpPr/>
                <p:nvPr/>
              </p:nvSpPr>
              <p:spPr>
                <a:xfrm rot="20253185">
                  <a:off x="5804800" y="3818421"/>
                  <a:ext cx="8988" cy="126817"/>
                </a:xfrm>
                <a:custGeom>
                  <a:avLst/>
                  <a:gdLst>
                    <a:gd name="connsiteX0" fmla="*/ 0 w 81280"/>
                    <a:gd name="connsiteY0" fmla="*/ 0 h 907932"/>
                    <a:gd name="connsiteX1" fmla="*/ 10160 w 81280"/>
                    <a:gd name="connsiteY1" fmla="*/ 213360 h 907932"/>
                    <a:gd name="connsiteX2" fmla="*/ 15240 w 81280"/>
                    <a:gd name="connsiteY2" fmla="*/ 416560 h 907932"/>
                    <a:gd name="connsiteX3" fmla="*/ 25400 w 81280"/>
                    <a:gd name="connsiteY3" fmla="*/ 497840 h 907932"/>
                    <a:gd name="connsiteX4" fmla="*/ 30480 w 81280"/>
                    <a:gd name="connsiteY4" fmla="*/ 518160 h 907932"/>
                    <a:gd name="connsiteX5" fmla="*/ 45720 w 81280"/>
                    <a:gd name="connsiteY5" fmla="*/ 579120 h 907932"/>
                    <a:gd name="connsiteX6" fmla="*/ 55880 w 81280"/>
                    <a:gd name="connsiteY6" fmla="*/ 762000 h 907932"/>
                    <a:gd name="connsiteX7" fmla="*/ 71120 w 81280"/>
                    <a:gd name="connsiteY7" fmla="*/ 802640 h 907932"/>
                    <a:gd name="connsiteX8" fmla="*/ 76200 w 81280"/>
                    <a:gd name="connsiteY8" fmla="*/ 828040 h 907932"/>
                    <a:gd name="connsiteX9" fmla="*/ 81280 w 81280"/>
                    <a:gd name="connsiteY9" fmla="*/ 843280 h 907932"/>
                    <a:gd name="connsiteX10" fmla="*/ 71120 w 81280"/>
                    <a:gd name="connsiteY10" fmla="*/ 894080 h 907932"/>
                    <a:gd name="connsiteX0" fmla="*/ 0 w 76200"/>
                    <a:gd name="connsiteY0" fmla="*/ 0 h 894080"/>
                    <a:gd name="connsiteX1" fmla="*/ 10160 w 76200"/>
                    <a:gd name="connsiteY1" fmla="*/ 213360 h 894080"/>
                    <a:gd name="connsiteX2" fmla="*/ 15240 w 76200"/>
                    <a:gd name="connsiteY2" fmla="*/ 416560 h 894080"/>
                    <a:gd name="connsiteX3" fmla="*/ 25400 w 76200"/>
                    <a:gd name="connsiteY3" fmla="*/ 497840 h 894080"/>
                    <a:gd name="connsiteX4" fmla="*/ 30480 w 76200"/>
                    <a:gd name="connsiteY4" fmla="*/ 518160 h 894080"/>
                    <a:gd name="connsiteX5" fmla="*/ 45720 w 76200"/>
                    <a:gd name="connsiteY5" fmla="*/ 579120 h 894080"/>
                    <a:gd name="connsiteX6" fmla="*/ 55880 w 76200"/>
                    <a:gd name="connsiteY6" fmla="*/ 762000 h 894080"/>
                    <a:gd name="connsiteX7" fmla="*/ 71120 w 76200"/>
                    <a:gd name="connsiteY7" fmla="*/ 802640 h 894080"/>
                    <a:gd name="connsiteX8" fmla="*/ 76200 w 76200"/>
                    <a:gd name="connsiteY8" fmla="*/ 828040 h 894080"/>
                    <a:gd name="connsiteX9" fmla="*/ 71120 w 76200"/>
                    <a:gd name="connsiteY9" fmla="*/ 894080 h 894080"/>
                    <a:gd name="connsiteX0" fmla="*/ 0 w 72248"/>
                    <a:gd name="connsiteY0" fmla="*/ 0 h 894080"/>
                    <a:gd name="connsiteX1" fmla="*/ 10160 w 72248"/>
                    <a:gd name="connsiteY1" fmla="*/ 213360 h 894080"/>
                    <a:gd name="connsiteX2" fmla="*/ 15240 w 72248"/>
                    <a:gd name="connsiteY2" fmla="*/ 416560 h 894080"/>
                    <a:gd name="connsiteX3" fmla="*/ 25400 w 72248"/>
                    <a:gd name="connsiteY3" fmla="*/ 497840 h 894080"/>
                    <a:gd name="connsiteX4" fmla="*/ 30480 w 72248"/>
                    <a:gd name="connsiteY4" fmla="*/ 518160 h 894080"/>
                    <a:gd name="connsiteX5" fmla="*/ 45720 w 72248"/>
                    <a:gd name="connsiteY5" fmla="*/ 579120 h 894080"/>
                    <a:gd name="connsiteX6" fmla="*/ 55880 w 72248"/>
                    <a:gd name="connsiteY6" fmla="*/ 762000 h 894080"/>
                    <a:gd name="connsiteX7" fmla="*/ 71120 w 72248"/>
                    <a:gd name="connsiteY7" fmla="*/ 802640 h 894080"/>
                    <a:gd name="connsiteX8" fmla="*/ 71120 w 72248"/>
                    <a:gd name="connsiteY8" fmla="*/ 894080 h 894080"/>
                    <a:gd name="connsiteX0" fmla="*/ 0 w 71120"/>
                    <a:gd name="connsiteY0" fmla="*/ 0 h 894080"/>
                    <a:gd name="connsiteX1" fmla="*/ 10160 w 71120"/>
                    <a:gd name="connsiteY1" fmla="*/ 213360 h 894080"/>
                    <a:gd name="connsiteX2" fmla="*/ 15240 w 71120"/>
                    <a:gd name="connsiteY2" fmla="*/ 416560 h 894080"/>
                    <a:gd name="connsiteX3" fmla="*/ 25400 w 71120"/>
                    <a:gd name="connsiteY3" fmla="*/ 497840 h 894080"/>
                    <a:gd name="connsiteX4" fmla="*/ 30480 w 71120"/>
                    <a:gd name="connsiteY4" fmla="*/ 518160 h 894080"/>
                    <a:gd name="connsiteX5" fmla="*/ 45720 w 71120"/>
                    <a:gd name="connsiteY5" fmla="*/ 579120 h 894080"/>
                    <a:gd name="connsiteX6" fmla="*/ 55880 w 71120"/>
                    <a:gd name="connsiteY6" fmla="*/ 762000 h 894080"/>
                    <a:gd name="connsiteX7" fmla="*/ 71120 w 71120"/>
                    <a:gd name="connsiteY7" fmla="*/ 894080 h 894080"/>
                    <a:gd name="connsiteX0" fmla="*/ 0 w 71120"/>
                    <a:gd name="connsiteY0" fmla="*/ 0 h 894080"/>
                    <a:gd name="connsiteX1" fmla="*/ 10160 w 71120"/>
                    <a:gd name="connsiteY1" fmla="*/ 213360 h 894080"/>
                    <a:gd name="connsiteX2" fmla="*/ 15240 w 71120"/>
                    <a:gd name="connsiteY2" fmla="*/ 416560 h 894080"/>
                    <a:gd name="connsiteX3" fmla="*/ 25400 w 71120"/>
                    <a:gd name="connsiteY3" fmla="*/ 497840 h 894080"/>
                    <a:gd name="connsiteX4" fmla="*/ 45720 w 71120"/>
                    <a:gd name="connsiteY4" fmla="*/ 579120 h 894080"/>
                    <a:gd name="connsiteX5" fmla="*/ 55880 w 71120"/>
                    <a:gd name="connsiteY5" fmla="*/ 762000 h 894080"/>
                    <a:gd name="connsiteX6" fmla="*/ 71120 w 71120"/>
                    <a:gd name="connsiteY6" fmla="*/ 894080 h 894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120" h="894080">
                      <a:moveTo>
                        <a:pt x="0" y="0"/>
                      </a:moveTo>
                      <a:cubicBezTo>
                        <a:pt x="3387" y="71120"/>
                        <a:pt x="7557" y="142207"/>
                        <a:pt x="10160" y="213360"/>
                      </a:cubicBezTo>
                      <a:cubicBezTo>
                        <a:pt x="12637" y="281069"/>
                        <a:pt x="12532" y="348860"/>
                        <a:pt x="15240" y="416560"/>
                      </a:cubicBezTo>
                      <a:cubicBezTo>
                        <a:pt x="16115" y="438446"/>
                        <a:pt x="20320" y="470747"/>
                        <a:pt x="25400" y="497840"/>
                      </a:cubicBezTo>
                      <a:cubicBezTo>
                        <a:pt x="30480" y="524933"/>
                        <a:pt x="40640" y="535093"/>
                        <a:pt x="45720" y="579120"/>
                      </a:cubicBezTo>
                      <a:cubicBezTo>
                        <a:pt x="47056" y="613860"/>
                        <a:pt x="51647" y="709507"/>
                        <a:pt x="55880" y="762000"/>
                      </a:cubicBezTo>
                      <a:cubicBezTo>
                        <a:pt x="60113" y="814493"/>
                        <a:pt x="67945" y="866563"/>
                        <a:pt x="71120" y="89408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7" name="フリーフォーム 60">
                  <a:extLst>
                    <a:ext uri="{FF2B5EF4-FFF2-40B4-BE49-F238E27FC236}">
                      <a16:creationId xmlns:a16="http://schemas.microsoft.com/office/drawing/2014/main" id="{8B677DFC-29BA-B0E6-2B06-FBF911318583}"/>
                    </a:ext>
                  </a:extLst>
                </p:cNvPr>
                <p:cNvSpPr/>
                <p:nvPr/>
              </p:nvSpPr>
              <p:spPr>
                <a:xfrm rot="20253185">
                  <a:off x="5791437" y="3887175"/>
                  <a:ext cx="27219" cy="56928"/>
                </a:xfrm>
                <a:custGeom>
                  <a:avLst/>
                  <a:gdLst>
                    <a:gd name="connsiteX0" fmla="*/ 274320 w 274320"/>
                    <a:gd name="connsiteY0" fmla="*/ 0 h 462797"/>
                    <a:gd name="connsiteX1" fmla="*/ 264160 w 274320"/>
                    <a:gd name="connsiteY1" fmla="*/ 71120 h 462797"/>
                    <a:gd name="connsiteX2" fmla="*/ 248920 w 274320"/>
                    <a:gd name="connsiteY2" fmla="*/ 111760 h 462797"/>
                    <a:gd name="connsiteX3" fmla="*/ 233680 w 274320"/>
                    <a:gd name="connsiteY3" fmla="*/ 157480 h 462797"/>
                    <a:gd name="connsiteX4" fmla="*/ 213360 w 274320"/>
                    <a:gd name="connsiteY4" fmla="*/ 198120 h 462797"/>
                    <a:gd name="connsiteX5" fmla="*/ 203200 w 274320"/>
                    <a:gd name="connsiteY5" fmla="*/ 223520 h 462797"/>
                    <a:gd name="connsiteX6" fmla="*/ 167640 w 274320"/>
                    <a:gd name="connsiteY6" fmla="*/ 264160 h 462797"/>
                    <a:gd name="connsiteX7" fmla="*/ 147320 w 274320"/>
                    <a:gd name="connsiteY7" fmla="*/ 294640 h 462797"/>
                    <a:gd name="connsiteX8" fmla="*/ 127000 w 274320"/>
                    <a:gd name="connsiteY8" fmla="*/ 325120 h 462797"/>
                    <a:gd name="connsiteX9" fmla="*/ 111760 w 274320"/>
                    <a:gd name="connsiteY9" fmla="*/ 350520 h 462797"/>
                    <a:gd name="connsiteX10" fmla="*/ 96520 w 274320"/>
                    <a:gd name="connsiteY10" fmla="*/ 360680 h 462797"/>
                    <a:gd name="connsiteX11" fmla="*/ 66040 w 274320"/>
                    <a:gd name="connsiteY11" fmla="*/ 396240 h 462797"/>
                    <a:gd name="connsiteX12" fmla="*/ 30480 w 274320"/>
                    <a:gd name="connsiteY12" fmla="*/ 436880 h 462797"/>
                    <a:gd name="connsiteX13" fmla="*/ 10160 w 274320"/>
                    <a:gd name="connsiteY13" fmla="*/ 462280 h 462797"/>
                    <a:gd name="connsiteX14" fmla="*/ 0 w 274320"/>
                    <a:gd name="connsiteY14" fmla="*/ 452120 h 462797"/>
                    <a:gd name="connsiteX0" fmla="*/ 274320 w 274320"/>
                    <a:gd name="connsiteY0" fmla="*/ 0 h 465144"/>
                    <a:gd name="connsiteX1" fmla="*/ 264160 w 274320"/>
                    <a:gd name="connsiteY1" fmla="*/ 71120 h 465144"/>
                    <a:gd name="connsiteX2" fmla="*/ 248920 w 274320"/>
                    <a:gd name="connsiteY2" fmla="*/ 111760 h 465144"/>
                    <a:gd name="connsiteX3" fmla="*/ 233680 w 274320"/>
                    <a:gd name="connsiteY3" fmla="*/ 157480 h 465144"/>
                    <a:gd name="connsiteX4" fmla="*/ 213360 w 274320"/>
                    <a:gd name="connsiteY4" fmla="*/ 198120 h 465144"/>
                    <a:gd name="connsiteX5" fmla="*/ 203200 w 274320"/>
                    <a:gd name="connsiteY5" fmla="*/ 223520 h 465144"/>
                    <a:gd name="connsiteX6" fmla="*/ 167640 w 274320"/>
                    <a:gd name="connsiteY6" fmla="*/ 264160 h 465144"/>
                    <a:gd name="connsiteX7" fmla="*/ 147320 w 274320"/>
                    <a:gd name="connsiteY7" fmla="*/ 294640 h 465144"/>
                    <a:gd name="connsiteX8" fmla="*/ 127000 w 274320"/>
                    <a:gd name="connsiteY8" fmla="*/ 325120 h 465144"/>
                    <a:gd name="connsiteX9" fmla="*/ 111760 w 274320"/>
                    <a:gd name="connsiteY9" fmla="*/ 350520 h 465144"/>
                    <a:gd name="connsiteX10" fmla="*/ 96520 w 274320"/>
                    <a:gd name="connsiteY10" fmla="*/ 360680 h 465144"/>
                    <a:gd name="connsiteX11" fmla="*/ 66040 w 274320"/>
                    <a:gd name="connsiteY11" fmla="*/ 396240 h 465144"/>
                    <a:gd name="connsiteX12" fmla="*/ 10160 w 274320"/>
                    <a:gd name="connsiteY12" fmla="*/ 462280 h 465144"/>
                    <a:gd name="connsiteX13" fmla="*/ 0 w 274320"/>
                    <a:gd name="connsiteY13" fmla="*/ 452120 h 465144"/>
                    <a:gd name="connsiteX0" fmla="*/ 274320 w 274320"/>
                    <a:gd name="connsiteY0" fmla="*/ 0 h 465144"/>
                    <a:gd name="connsiteX1" fmla="*/ 264160 w 274320"/>
                    <a:gd name="connsiteY1" fmla="*/ 71120 h 465144"/>
                    <a:gd name="connsiteX2" fmla="*/ 248920 w 274320"/>
                    <a:gd name="connsiteY2" fmla="*/ 111760 h 465144"/>
                    <a:gd name="connsiteX3" fmla="*/ 233680 w 274320"/>
                    <a:gd name="connsiteY3" fmla="*/ 157480 h 465144"/>
                    <a:gd name="connsiteX4" fmla="*/ 213360 w 274320"/>
                    <a:gd name="connsiteY4" fmla="*/ 198120 h 465144"/>
                    <a:gd name="connsiteX5" fmla="*/ 203200 w 274320"/>
                    <a:gd name="connsiteY5" fmla="*/ 223520 h 465144"/>
                    <a:gd name="connsiteX6" fmla="*/ 167640 w 274320"/>
                    <a:gd name="connsiteY6" fmla="*/ 264160 h 465144"/>
                    <a:gd name="connsiteX7" fmla="*/ 147320 w 274320"/>
                    <a:gd name="connsiteY7" fmla="*/ 294640 h 465144"/>
                    <a:gd name="connsiteX8" fmla="*/ 127000 w 274320"/>
                    <a:gd name="connsiteY8" fmla="*/ 325120 h 465144"/>
                    <a:gd name="connsiteX9" fmla="*/ 96520 w 274320"/>
                    <a:gd name="connsiteY9" fmla="*/ 360680 h 465144"/>
                    <a:gd name="connsiteX10" fmla="*/ 66040 w 274320"/>
                    <a:gd name="connsiteY10" fmla="*/ 396240 h 465144"/>
                    <a:gd name="connsiteX11" fmla="*/ 10160 w 274320"/>
                    <a:gd name="connsiteY11" fmla="*/ 462280 h 465144"/>
                    <a:gd name="connsiteX12" fmla="*/ 0 w 274320"/>
                    <a:gd name="connsiteY12" fmla="*/ 452120 h 465144"/>
                    <a:gd name="connsiteX0" fmla="*/ 274320 w 274320"/>
                    <a:gd name="connsiteY0" fmla="*/ 0 h 465144"/>
                    <a:gd name="connsiteX1" fmla="*/ 264160 w 274320"/>
                    <a:gd name="connsiteY1" fmla="*/ 71120 h 465144"/>
                    <a:gd name="connsiteX2" fmla="*/ 248920 w 274320"/>
                    <a:gd name="connsiteY2" fmla="*/ 111760 h 465144"/>
                    <a:gd name="connsiteX3" fmla="*/ 233680 w 274320"/>
                    <a:gd name="connsiteY3" fmla="*/ 157480 h 465144"/>
                    <a:gd name="connsiteX4" fmla="*/ 213360 w 274320"/>
                    <a:gd name="connsiteY4" fmla="*/ 198120 h 465144"/>
                    <a:gd name="connsiteX5" fmla="*/ 167640 w 274320"/>
                    <a:gd name="connsiteY5" fmla="*/ 264160 h 465144"/>
                    <a:gd name="connsiteX6" fmla="*/ 147320 w 274320"/>
                    <a:gd name="connsiteY6" fmla="*/ 294640 h 465144"/>
                    <a:gd name="connsiteX7" fmla="*/ 127000 w 274320"/>
                    <a:gd name="connsiteY7" fmla="*/ 325120 h 465144"/>
                    <a:gd name="connsiteX8" fmla="*/ 96520 w 274320"/>
                    <a:gd name="connsiteY8" fmla="*/ 360680 h 465144"/>
                    <a:gd name="connsiteX9" fmla="*/ 66040 w 274320"/>
                    <a:gd name="connsiteY9" fmla="*/ 396240 h 465144"/>
                    <a:gd name="connsiteX10" fmla="*/ 10160 w 274320"/>
                    <a:gd name="connsiteY10" fmla="*/ 462280 h 465144"/>
                    <a:gd name="connsiteX11" fmla="*/ 0 w 274320"/>
                    <a:gd name="connsiteY11" fmla="*/ 452120 h 465144"/>
                    <a:gd name="connsiteX0" fmla="*/ 274320 w 274320"/>
                    <a:gd name="connsiteY0" fmla="*/ 0 h 465144"/>
                    <a:gd name="connsiteX1" fmla="*/ 264160 w 274320"/>
                    <a:gd name="connsiteY1" fmla="*/ 71120 h 465144"/>
                    <a:gd name="connsiteX2" fmla="*/ 248920 w 274320"/>
                    <a:gd name="connsiteY2" fmla="*/ 111760 h 465144"/>
                    <a:gd name="connsiteX3" fmla="*/ 233680 w 274320"/>
                    <a:gd name="connsiteY3" fmla="*/ 157480 h 465144"/>
                    <a:gd name="connsiteX4" fmla="*/ 213360 w 274320"/>
                    <a:gd name="connsiteY4" fmla="*/ 198120 h 465144"/>
                    <a:gd name="connsiteX5" fmla="*/ 167640 w 274320"/>
                    <a:gd name="connsiteY5" fmla="*/ 264160 h 465144"/>
                    <a:gd name="connsiteX6" fmla="*/ 147320 w 274320"/>
                    <a:gd name="connsiteY6" fmla="*/ 294640 h 465144"/>
                    <a:gd name="connsiteX7" fmla="*/ 127000 w 274320"/>
                    <a:gd name="connsiteY7" fmla="*/ 325120 h 465144"/>
                    <a:gd name="connsiteX8" fmla="*/ 66040 w 274320"/>
                    <a:gd name="connsiteY8" fmla="*/ 396240 h 465144"/>
                    <a:gd name="connsiteX9" fmla="*/ 10160 w 274320"/>
                    <a:gd name="connsiteY9" fmla="*/ 462280 h 465144"/>
                    <a:gd name="connsiteX10" fmla="*/ 0 w 274320"/>
                    <a:gd name="connsiteY10" fmla="*/ 452120 h 465144"/>
                    <a:gd name="connsiteX0" fmla="*/ 264160 w 264160"/>
                    <a:gd name="connsiteY0" fmla="*/ 0 h 462280"/>
                    <a:gd name="connsiteX1" fmla="*/ 254000 w 264160"/>
                    <a:gd name="connsiteY1" fmla="*/ 71120 h 462280"/>
                    <a:gd name="connsiteX2" fmla="*/ 238760 w 264160"/>
                    <a:gd name="connsiteY2" fmla="*/ 111760 h 462280"/>
                    <a:gd name="connsiteX3" fmla="*/ 223520 w 264160"/>
                    <a:gd name="connsiteY3" fmla="*/ 157480 h 462280"/>
                    <a:gd name="connsiteX4" fmla="*/ 203200 w 264160"/>
                    <a:gd name="connsiteY4" fmla="*/ 198120 h 462280"/>
                    <a:gd name="connsiteX5" fmla="*/ 157480 w 264160"/>
                    <a:gd name="connsiteY5" fmla="*/ 264160 h 462280"/>
                    <a:gd name="connsiteX6" fmla="*/ 137160 w 264160"/>
                    <a:gd name="connsiteY6" fmla="*/ 294640 h 462280"/>
                    <a:gd name="connsiteX7" fmla="*/ 116840 w 264160"/>
                    <a:gd name="connsiteY7" fmla="*/ 325120 h 462280"/>
                    <a:gd name="connsiteX8" fmla="*/ 55880 w 264160"/>
                    <a:gd name="connsiteY8" fmla="*/ 396240 h 462280"/>
                    <a:gd name="connsiteX9" fmla="*/ 0 w 264160"/>
                    <a:gd name="connsiteY9" fmla="*/ 462280 h 462280"/>
                    <a:gd name="connsiteX0" fmla="*/ 264160 w 264160"/>
                    <a:gd name="connsiteY0" fmla="*/ 0 h 462280"/>
                    <a:gd name="connsiteX1" fmla="*/ 254000 w 264160"/>
                    <a:gd name="connsiteY1" fmla="*/ 71120 h 462280"/>
                    <a:gd name="connsiteX2" fmla="*/ 238760 w 264160"/>
                    <a:gd name="connsiteY2" fmla="*/ 111760 h 462280"/>
                    <a:gd name="connsiteX3" fmla="*/ 223520 w 264160"/>
                    <a:gd name="connsiteY3" fmla="*/ 157480 h 462280"/>
                    <a:gd name="connsiteX4" fmla="*/ 203200 w 264160"/>
                    <a:gd name="connsiteY4" fmla="*/ 198120 h 462280"/>
                    <a:gd name="connsiteX5" fmla="*/ 157480 w 264160"/>
                    <a:gd name="connsiteY5" fmla="*/ 264160 h 462280"/>
                    <a:gd name="connsiteX6" fmla="*/ 137160 w 264160"/>
                    <a:gd name="connsiteY6" fmla="*/ 294640 h 462280"/>
                    <a:gd name="connsiteX7" fmla="*/ 55880 w 264160"/>
                    <a:gd name="connsiteY7" fmla="*/ 396240 h 462280"/>
                    <a:gd name="connsiteX8" fmla="*/ 0 w 264160"/>
                    <a:gd name="connsiteY8" fmla="*/ 462280 h 462280"/>
                    <a:gd name="connsiteX0" fmla="*/ 264160 w 264160"/>
                    <a:gd name="connsiteY0" fmla="*/ 0 h 462280"/>
                    <a:gd name="connsiteX1" fmla="*/ 254000 w 264160"/>
                    <a:gd name="connsiteY1" fmla="*/ 71120 h 462280"/>
                    <a:gd name="connsiteX2" fmla="*/ 238760 w 264160"/>
                    <a:gd name="connsiteY2" fmla="*/ 111760 h 462280"/>
                    <a:gd name="connsiteX3" fmla="*/ 223520 w 264160"/>
                    <a:gd name="connsiteY3" fmla="*/ 157480 h 462280"/>
                    <a:gd name="connsiteX4" fmla="*/ 157480 w 264160"/>
                    <a:gd name="connsiteY4" fmla="*/ 264160 h 462280"/>
                    <a:gd name="connsiteX5" fmla="*/ 137160 w 264160"/>
                    <a:gd name="connsiteY5" fmla="*/ 294640 h 462280"/>
                    <a:gd name="connsiteX6" fmla="*/ 55880 w 264160"/>
                    <a:gd name="connsiteY6" fmla="*/ 396240 h 462280"/>
                    <a:gd name="connsiteX7" fmla="*/ 0 w 264160"/>
                    <a:gd name="connsiteY7" fmla="*/ 462280 h 462280"/>
                    <a:gd name="connsiteX0" fmla="*/ 264160 w 264160"/>
                    <a:gd name="connsiteY0" fmla="*/ 0 h 462280"/>
                    <a:gd name="connsiteX1" fmla="*/ 254000 w 264160"/>
                    <a:gd name="connsiteY1" fmla="*/ 71120 h 462280"/>
                    <a:gd name="connsiteX2" fmla="*/ 238760 w 264160"/>
                    <a:gd name="connsiteY2" fmla="*/ 111760 h 462280"/>
                    <a:gd name="connsiteX3" fmla="*/ 223520 w 264160"/>
                    <a:gd name="connsiteY3" fmla="*/ 157480 h 462280"/>
                    <a:gd name="connsiteX4" fmla="*/ 157480 w 264160"/>
                    <a:gd name="connsiteY4" fmla="*/ 264160 h 462280"/>
                    <a:gd name="connsiteX5" fmla="*/ 55880 w 264160"/>
                    <a:gd name="connsiteY5" fmla="*/ 396240 h 462280"/>
                    <a:gd name="connsiteX6" fmla="*/ 0 w 264160"/>
                    <a:gd name="connsiteY6" fmla="*/ 462280 h 462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160" h="462280">
                      <a:moveTo>
                        <a:pt x="264160" y="0"/>
                      </a:moveTo>
                      <a:cubicBezTo>
                        <a:pt x="260773" y="23707"/>
                        <a:pt x="259307" y="47768"/>
                        <a:pt x="254000" y="71120"/>
                      </a:cubicBezTo>
                      <a:cubicBezTo>
                        <a:pt x="250794" y="85228"/>
                        <a:pt x="243575" y="98117"/>
                        <a:pt x="238760" y="111760"/>
                      </a:cubicBezTo>
                      <a:cubicBezTo>
                        <a:pt x="233413" y="126909"/>
                        <a:pt x="237067" y="132080"/>
                        <a:pt x="223520" y="157480"/>
                      </a:cubicBezTo>
                      <a:cubicBezTo>
                        <a:pt x="209973" y="182880"/>
                        <a:pt x="185420" y="224367"/>
                        <a:pt x="157480" y="264160"/>
                      </a:cubicBezTo>
                      <a:cubicBezTo>
                        <a:pt x="129540" y="303953"/>
                        <a:pt x="82127" y="363220"/>
                        <a:pt x="55880" y="396240"/>
                      </a:cubicBezTo>
                      <a:cubicBezTo>
                        <a:pt x="29633" y="429260"/>
                        <a:pt x="11007" y="452967"/>
                        <a:pt x="0" y="46228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8" name="フリーフォーム 61">
                  <a:extLst>
                    <a:ext uri="{FF2B5EF4-FFF2-40B4-BE49-F238E27FC236}">
                      <a16:creationId xmlns:a16="http://schemas.microsoft.com/office/drawing/2014/main" id="{82659883-327C-7A23-B9A1-258FA7E9B6C0}"/>
                    </a:ext>
                  </a:extLst>
                </p:cNvPr>
                <p:cNvSpPr/>
                <p:nvPr/>
              </p:nvSpPr>
              <p:spPr>
                <a:xfrm rot="20253185">
                  <a:off x="5820762" y="3898556"/>
                  <a:ext cx="33093" cy="15690"/>
                </a:xfrm>
                <a:custGeom>
                  <a:avLst/>
                  <a:gdLst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127000 w 401963"/>
                    <a:gd name="connsiteY5" fmla="*/ 127000 h 388208"/>
                    <a:gd name="connsiteX6" fmla="*/ 137160 w 401963"/>
                    <a:gd name="connsiteY6" fmla="*/ 147320 h 388208"/>
                    <a:gd name="connsiteX7" fmla="*/ 172720 w 401963"/>
                    <a:gd name="connsiteY7" fmla="*/ 167640 h 388208"/>
                    <a:gd name="connsiteX8" fmla="*/ 203200 w 401963"/>
                    <a:gd name="connsiteY8" fmla="*/ 193040 h 388208"/>
                    <a:gd name="connsiteX9" fmla="*/ 238760 w 401963"/>
                    <a:gd name="connsiteY9" fmla="*/ 218440 h 388208"/>
                    <a:gd name="connsiteX10" fmla="*/ 243840 w 401963"/>
                    <a:gd name="connsiteY10" fmla="*/ 233680 h 388208"/>
                    <a:gd name="connsiteX11" fmla="*/ 274320 w 401963"/>
                    <a:gd name="connsiteY11" fmla="*/ 259080 h 388208"/>
                    <a:gd name="connsiteX12" fmla="*/ 299720 w 401963"/>
                    <a:gd name="connsiteY12" fmla="*/ 294640 h 388208"/>
                    <a:gd name="connsiteX13" fmla="*/ 314960 w 401963"/>
                    <a:gd name="connsiteY13" fmla="*/ 309880 h 388208"/>
                    <a:gd name="connsiteX14" fmla="*/ 330200 w 401963"/>
                    <a:gd name="connsiteY14" fmla="*/ 314960 h 388208"/>
                    <a:gd name="connsiteX15" fmla="*/ 370840 w 401963"/>
                    <a:gd name="connsiteY15" fmla="*/ 365760 h 388208"/>
                    <a:gd name="connsiteX16" fmla="*/ 386080 w 401963"/>
                    <a:gd name="connsiteY16" fmla="*/ 381000 h 388208"/>
                    <a:gd name="connsiteX17" fmla="*/ 401320 w 401963"/>
                    <a:gd name="connsiteY17" fmla="*/ 386080 h 388208"/>
                    <a:gd name="connsiteX18" fmla="*/ 381000 w 401963"/>
                    <a:gd name="connsiteY18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127000 w 401963"/>
                    <a:gd name="connsiteY5" fmla="*/ 127000 h 388208"/>
                    <a:gd name="connsiteX6" fmla="*/ 172720 w 401963"/>
                    <a:gd name="connsiteY6" fmla="*/ 167640 h 388208"/>
                    <a:gd name="connsiteX7" fmla="*/ 203200 w 401963"/>
                    <a:gd name="connsiteY7" fmla="*/ 193040 h 388208"/>
                    <a:gd name="connsiteX8" fmla="*/ 238760 w 401963"/>
                    <a:gd name="connsiteY8" fmla="*/ 218440 h 388208"/>
                    <a:gd name="connsiteX9" fmla="*/ 243840 w 401963"/>
                    <a:gd name="connsiteY9" fmla="*/ 233680 h 388208"/>
                    <a:gd name="connsiteX10" fmla="*/ 274320 w 401963"/>
                    <a:gd name="connsiteY10" fmla="*/ 259080 h 388208"/>
                    <a:gd name="connsiteX11" fmla="*/ 299720 w 401963"/>
                    <a:gd name="connsiteY11" fmla="*/ 294640 h 388208"/>
                    <a:gd name="connsiteX12" fmla="*/ 314960 w 401963"/>
                    <a:gd name="connsiteY12" fmla="*/ 309880 h 388208"/>
                    <a:gd name="connsiteX13" fmla="*/ 330200 w 401963"/>
                    <a:gd name="connsiteY13" fmla="*/ 314960 h 388208"/>
                    <a:gd name="connsiteX14" fmla="*/ 370840 w 401963"/>
                    <a:gd name="connsiteY14" fmla="*/ 365760 h 388208"/>
                    <a:gd name="connsiteX15" fmla="*/ 386080 w 401963"/>
                    <a:gd name="connsiteY15" fmla="*/ 381000 h 388208"/>
                    <a:gd name="connsiteX16" fmla="*/ 401320 w 401963"/>
                    <a:gd name="connsiteY16" fmla="*/ 386080 h 388208"/>
                    <a:gd name="connsiteX17" fmla="*/ 381000 w 401963"/>
                    <a:gd name="connsiteY17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127000 w 401963"/>
                    <a:gd name="connsiteY5" fmla="*/ 127000 h 388208"/>
                    <a:gd name="connsiteX6" fmla="*/ 172720 w 401963"/>
                    <a:gd name="connsiteY6" fmla="*/ 167640 h 388208"/>
                    <a:gd name="connsiteX7" fmla="*/ 203200 w 401963"/>
                    <a:gd name="connsiteY7" fmla="*/ 193040 h 388208"/>
                    <a:gd name="connsiteX8" fmla="*/ 238760 w 401963"/>
                    <a:gd name="connsiteY8" fmla="*/ 218440 h 388208"/>
                    <a:gd name="connsiteX9" fmla="*/ 243840 w 401963"/>
                    <a:gd name="connsiteY9" fmla="*/ 233680 h 388208"/>
                    <a:gd name="connsiteX10" fmla="*/ 299720 w 401963"/>
                    <a:gd name="connsiteY10" fmla="*/ 294640 h 388208"/>
                    <a:gd name="connsiteX11" fmla="*/ 314960 w 401963"/>
                    <a:gd name="connsiteY11" fmla="*/ 309880 h 388208"/>
                    <a:gd name="connsiteX12" fmla="*/ 330200 w 401963"/>
                    <a:gd name="connsiteY12" fmla="*/ 314960 h 388208"/>
                    <a:gd name="connsiteX13" fmla="*/ 370840 w 401963"/>
                    <a:gd name="connsiteY13" fmla="*/ 365760 h 388208"/>
                    <a:gd name="connsiteX14" fmla="*/ 386080 w 401963"/>
                    <a:gd name="connsiteY14" fmla="*/ 381000 h 388208"/>
                    <a:gd name="connsiteX15" fmla="*/ 401320 w 401963"/>
                    <a:gd name="connsiteY15" fmla="*/ 386080 h 388208"/>
                    <a:gd name="connsiteX16" fmla="*/ 381000 w 401963"/>
                    <a:gd name="connsiteY16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127000 w 401963"/>
                    <a:gd name="connsiteY5" fmla="*/ 127000 h 388208"/>
                    <a:gd name="connsiteX6" fmla="*/ 172720 w 401963"/>
                    <a:gd name="connsiteY6" fmla="*/ 167640 h 388208"/>
                    <a:gd name="connsiteX7" fmla="*/ 238760 w 401963"/>
                    <a:gd name="connsiteY7" fmla="*/ 218440 h 388208"/>
                    <a:gd name="connsiteX8" fmla="*/ 243840 w 401963"/>
                    <a:gd name="connsiteY8" fmla="*/ 233680 h 388208"/>
                    <a:gd name="connsiteX9" fmla="*/ 299720 w 401963"/>
                    <a:gd name="connsiteY9" fmla="*/ 294640 h 388208"/>
                    <a:gd name="connsiteX10" fmla="*/ 314960 w 401963"/>
                    <a:gd name="connsiteY10" fmla="*/ 309880 h 388208"/>
                    <a:gd name="connsiteX11" fmla="*/ 330200 w 401963"/>
                    <a:gd name="connsiteY11" fmla="*/ 314960 h 388208"/>
                    <a:gd name="connsiteX12" fmla="*/ 370840 w 401963"/>
                    <a:gd name="connsiteY12" fmla="*/ 365760 h 388208"/>
                    <a:gd name="connsiteX13" fmla="*/ 386080 w 401963"/>
                    <a:gd name="connsiteY13" fmla="*/ 381000 h 388208"/>
                    <a:gd name="connsiteX14" fmla="*/ 401320 w 401963"/>
                    <a:gd name="connsiteY14" fmla="*/ 386080 h 388208"/>
                    <a:gd name="connsiteX15" fmla="*/ 381000 w 401963"/>
                    <a:gd name="connsiteY15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172720 w 401963"/>
                    <a:gd name="connsiteY5" fmla="*/ 167640 h 388208"/>
                    <a:gd name="connsiteX6" fmla="*/ 238760 w 401963"/>
                    <a:gd name="connsiteY6" fmla="*/ 218440 h 388208"/>
                    <a:gd name="connsiteX7" fmla="*/ 243840 w 401963"/>
                    <a:gd name="connsiteY7" fmla="*/ 233680 h 388208"/>
                    <a:gd name="connsiteX8" fmla="*/ 299720 w 401963"/>
                    <a:gd name="connsiteY8" fmla="*/ 294640 h 388208"/>
                    <a:gd name="connsiteX9" fmla="*/ 314960 w 401963"/>
                    <a:gd name="connsiteY9" fmla="*/ 309880 h 388208"/>
                    <a:gd name="connsiteX10" fmla="*/ 330200 w 401963"/>
                    <a:gd name="connsiteY10" fmla="*/ 314960 h 388208"/>
                    <a:gd name="connsiteX11" fmla="*/ 370840 w 401963"/>
                    <a:gd name="connsiteY11" fmla="*/ 365760 h 388208"/>
                    <a:gd name="connsiteX12" fmla="*/ 386080 w 401963"/>
                    <a:gd name="connsiteY12" fmla="*/ 381000 h 388208"/>
                    <a:gd name="connsiteX13" fmla="*/ 401320 w 401963"/>
                    <a:gd name="connsiteY13" fmla="*/ 386080 h 388208"/>
                    <a:gd name="connsiteX14" fmla="*/ 381000 w 401963"/>
                    <a:gd name="connsiteY14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238760 w 401963"/>
                    <a:gd name="connsiteY5" fmla="*/ 218440 h 388208"/>
                    <a:gd name="connsiteX6" fmla="*/ 243840 w 401963"/>
                    <a:gd name="connsiteY6" fmla="*/ 233680 h 388208"/>
                    <a:gd name="connsiteX7" fmla="*/ 299720 w 401963"/>
                    <a:gd name="connsiteY7" fmla="*/ 294640 h 388208"/>
                    <a:gd name="connsiteX8" fmla="*/ 314960 w 401963"/>
                    <a:gd name="connsiteY8" fmla="*/ 309880 h 388208"/>
                    <a:gd name="connsiteX9" fmla="*/ 330200 w 401963"/>
                    <a:gd name="connsiteY9" fmla="*/ 314960 h 388208"/>
                    <a:gd name="connsiteX10" fmla="*/ 370840 w 401963"/>
                    <a:gd name="connsiteY10" fmla="*/ 365760 h 388208"/>
                    <a:gd name="connsiteX11" fmla="*/ 386080 w 401963"/>
                    <a:gd name="connsiteY11" fmla="*/ 381000 h 388208"/>
                    <a:gd name="connsiteX12" fmla="*/ 401320 w 401963"/>
                    <a:gd name="connsiteY12" fmla="*/ 386080 h 388208"/>
                    <a:gd name="connsiteX13" fmla="*/ 381000 w 401963"/>
                    <a:gd name="connsiteY13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238760 w 401963"/>
                    <a:gd name="connsiteY5" fmla="*/ 218440 h 388208"/>
                    <a:gd name="connsiteX6" fmla="*/ 243840 w 401963"/>
                    <a:gd name="connsiteY6" fmla="*/ 233680 h 388208"/>
                    <a:gd name="connsiteX7" fmla="*/ 299720 w 401963"/>
                    <a:gd name="connsiteY7" fmla="*/ 294640 h 388208"/>
                    <a:gd name="connsiteX8" fmla="*/ 314960 w 401963"/>
                    <a:gd name="connsiteY8" fmla="*/ 309880 h 388208"/>
                    <a:gd name="connsiteX9" fmla="*/ 370840 w 401963"/>
                    <a:gd name="connsiteY9" fmla="*/ 365760 h 388208"/>
                    <a:gd name="connsiteX10" fmla="*/ 386080 w 401963"/>
                    <a:gd name="connsiteY10" fmla="*/ 381000 h 388208"/>
                    <a:gd name="connsiteX11" fmla="*/ 401320 w 401963"/>
                    <a:gd name="connsiteY11" fmla="*/ 386080 h 388208"/>
                    <a:gd name="connsiteX12" fmla="*/ 381000 w 401963"/>
                    <a:gd name="connsiteY12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96520 w 401963"/>
                    <a:gd name="connsiteY3" fmla="*/ 106680 h 388208"/>
                    <a:gd name="connsiteX4" fmla="*/ 106680 w 401963"/>
                    <a:gd name="connsiteY4" fmla="*/ 121920 h 388208"/>
                    <a:gd name="connsiteX5" fmla="*/ 238760 w 401963"/>
                    <a:gd name="connsiteY5" fmla="*/ 218440 h 388208"/>
                    <a:gd name="connsiteX6" fmla="*/ 299720 w 401963"/>
                    <a:gd name="connsiteY6" fmla="*/ 294640 h 388208"/>
                    <a:gd name="connsiteX7" fmla="*/ 314960 w 401963"/>
                    <a:gd name="connsiteY7" fmla="*/ 309880 h 388208"/>
                    <a:gd name="connsiteX8" fmla="*/ 370840 w 401963"/>
                    <a:gd name="connsiteY8" fmla="*/ 365760 h 388208"/>
                    <a:gd name="connsiteX9" fmla="*/ 386080 w 401963"/>
                    <a:gd name="connsiteY9" fmla="*/ 381000 h 388208"/>
                    <a:gd name="connsiteX10" fmla="*/ 401320 w 401963"/>
                    <a:gd name="connsiteY10" fmla="*/ 386080 h 388208"/>
                    <a:gd name="connsiteX11" fmla="*/ 381000 w 401963"/>
                    <a:gd name="connsiteY11" fmla="*/ 386080 h 388208"/>
                    <a:gd name="connsiteX0" fmla="*/ 0 w 401963"/>
                    <a:gd name="connsiteY0" fmla="*/ 0 h 388208"/>
                    <a:gd name="connsiteX1" fmla="*/ 45720 w 401963"/>
                    <a:gd name="connsiteY1" fmla="*/ 50800 h 388208"/>
                    <a:gd name="connsiteX2" fmla="*/ 71120 w 401963"/>
                    <a:gd name="connsiteY2" fmla="*/ 76200 h 388208"/>
                    <a:gd name="connsiteX3" fmla="*/ 106680 w 401963"/>
                    <a:gd name="connsiteY3" fmla="*/ 121920 h 388208"/>
                    <a:gd name="connsiteX4" fmla="*/ 238760 w 401963"/>
                    <a:gd name="connsiteY4" fmla="*/ 218440 h 388208"/>
                    <a:gd name="connsiteX5" fmla="*/ 299720 w 401963"/>
                    <a:gd name="connsiteY5" fmla="*/ 294640 h 388208"/>
                    <a:gd name="connsiteX6" fmla="*/ 314960 w 401963"/>
                    <a:gd name="connsiteY6" fmla="*/ 309880 h 388208"/>
                    <a:gd name="connsiteX7" fmla="*/ 370840 w 401963"/>
                    <a:gd name="connsiteY7" fmla="*/ 365760 h 388208"/>
                    <a:gd name="connsiteX8" fmla="*/ 386080 w 401963"/>
                    <a:gd name="connsiteY8" fmla="*/ 381000 h 388208"/>
                    <a:gd name="connsiteX9" fmla="*/ 401320 w 401963"/>
                    <a:gd name="connsiteY9" fmla="*/ 386080 h 388208"/>
                    <a:gd name="connsiteX10" fmla="*/ 381000 w 401963"/>
                    <a:gd name="connsiteY10" fmla="*/ 386080 h 388208"/>
                    <a:gd name="connsiteX0" fmla="*/ 0 w 401963"/>
                    <a:gd name="connsiteY0" fmla="*/ 0 h 388208"/>
                    <a:gd name="connsiteX1" fmla="*/ 71120 w 401963"/>
                    <a:gd name="connsiteY1" fmla="*/ 76200 h 388208"/>
                    <a:gd name="connsiteX2" fmla="*/ 106680 w 401963"/>
                    <a:gd name="connsiteY2" fmla="*/ 121920 h 388208"/>
                    <a:gd name="connsiteX3" fmla="*/ 238760 w 401963"/>
                    <a:gd name="connsiteY3" fmla="*/ 218440 h 388208"/>
                    <a:gd name="connsiteX4" fmla="*/ 299720 w 401963"/>
                    <a:gd name="connsiteY4" fmla="*/ 294640 h 388208"/>
                    <a:gd name="connsiteX5" fmla="*/ 314960 w 401963"/>
                    <a:gd name="connsiteY5" fmla="*/ 309880 h 388208"/>
                    <a:gd name="connsiteX6" fmla="*/ 370840 w 401963"/>
                    <a:gd name="connsiteY6" fmla="*/ 365760 h 388208"/>
                    <a:gd name="connsiteX7" fmla="*/ 386080 w 401963"/>
                    <a:gd name="connsiteY7" fmla="*/ 381000 h 388208"/>
                    <a:gd name="connsiteX8" fmla="*/ 401320 w 401963"/>
                    <a:gd name="connsiteY8" fmla="*/ 386080 h 388208"/>
                    <a:gd name="connsiteX9" fmla="*/ 381000 w 401963"/>
                    <a:gd name="connsiteY9" fmla="*/ 386080 h 388208"/>
                    <a:gd name="connsiteX0" fmla="*/ 0 w 401963"/>
                    <a:gd name="connsiteY0" fmla="*/ 0 h 388208"/>
                    <a:gd name="connsiteX1" fmla="*/ 71120 w 401963"/>
                    <a:gd name="connsiteY1" fmla="*/ 76200 h 388208"/>
                    <a:gd name="connsiteX2" fmla="*/ 106680 w 401963"/>
                    <a:gd name="connsiteY2" fmla="*/ 121920 h 388208"/>
                    <a:gd name="connsiteX3" fmla="*/ 238760 w 401963"/>
                    <a:gd name="connsiteY3" fmla="*/ 218440 h 388208"/>
                    <a:gd name="connsiteX4" fmla="*/ 299720 w 401963"/>
                    <a:gd name="connsiteY4" fmla="*/ 294640 h 388208"/>
                    <a:gd name="connsiteX5" fmla="*/ 370840 w 401963"/>
                    <a:gd name="connsiteY5" fmla="*/ 365760 h 388208"/>
                    <a:gd name="connsiteX6" fmla="*/ 386080 w 401963"/>
                    <a:gd name="connsiteY6" fmla="*/ 381000 h 388208"/>
                    <a:gd name="connsiteX7" fmla="*/ 401320 w 401963"/>
                    <a:gd name="connsiteY7" fmla="*/ 386080 h 388208"/>
                    <a:gd name="connsiteX8" fmla="*/ 381000 w 401963"/>
                    <a:gd name="connsiteY8" fmla="*/ 386080 h 388208"/>
                    <a:gd name="connsiteX0" fmla="*/ 0 w 401963"/>
                    <a:gd name="connsiteY0" fmla="*/ 0 h 386080"/>
                    <a:gd name="connsiteX1" fmla="*/ 71120 w 401963"/>
                    <a:gd name="connsiteY1" fmla="*/ 76200 h 386080"/>
                    <a:gd name="connsiteX2" fmla="*/ 106680 w 401963"/>
                    <a:gd name="connsiteY2" fmla="*/ 121920 h 386080"/>
                    <a:gd name="connsiteX3" fmla="*/ 238760 w 401963"/>
                    <a:gd name="connsiteY3" fmla="*/ 218440 h 386080"/>
                    <a:gd name="connsiteX4" fmla="*/ 299720 w 401963"/>
                    <a:gd name="connsiteY4" fmla="*/ 294640 h 386080"/>
                    <a:gd name="connsiteX5" fmla="*/ 370840 w 401963"/>
                    <a:gd name="connsiteY5" fmla="*/ 365760 h 386080"/>
                    <a:gd name="connsiteX6" fmla="*/ 386080 w 401963"/>
                    <a:gd name="connsiteY6" fmla="*/ 381000 h 386080"/>
                    <a:gd name="connsiteX7" fmla="*/ 401320 w 401963"/>
                    <a:gd name="connsiteY7" fmla="*/ 386080 h 386080"/>
                    <a:gd name="connsiteX0" fmla="*/ 0 w 386080"/>
                    <a:gd name="connsiteY0" fmla="*/ 0 h 381000"/>
                    <a:gd name="connsiteX1" fmla="*/ 71120 w 386080"/>
                    <a:gd name="connsiteY1" fmla="*/ 76200 h 381000"/>
                    <a:gd name="connsiteX2" fmla="*/ 106680 w 386080"/>
                    <a:gd name="connsiteY2" fmla="*/ 121920 h 381000"/>
                    <a:gd name="connsiteX3" fmla="*/ 238760 w 386080"/>
                    <a:gd name="connsiteY3" fmla="*/ 218440 h 381000"/>
                    <a:gd name="connsiteX4" fmla="*/ 299720 w 386080"/>
                    <a:gd name="connsiteY4" fmla="*/ 294640 h 381000"/>
                    <a:gd name="connsiteX5" fmla="*/ 370840 w 386080"/>
                    <a:gd name="connsiteY5" fmla="*/ 365760 h 381000"/>
                    <a:gd name="connsiteX6" fmla="*/ 386080 w 386080"/>
                    <a:gd name="connsiteY6" fmla="*/ 381000 h 381000"/>
                    <a:gd name="connsiteX0" fmla="*/ 0 w 370840"/>
                    <a:gd name="connsiteY0" fmla="*/ 0 h 365760"/>
                    <a:gd name="connsiteX1" fmla="*/ 71120 w 370840"/>
                    <a:gd name="connsiteY1" fmla="*/ 76200 h 365760"/>
                    <a:gd name="connsiteX2" fmla="*/ 106680 w 370840"/>
                    <a:gd name="connsiteY2" fmla="*/ 121920 h 365760"/>
                    <a:gd name="connsiteX3" fmla="*/ 238760 w 370840"/>
                    <a:gd name="connsiteY3" fmla="*/ 218440 h 365760"/>
                    <a:gd name="connsiteX4" fmla="*/ 299720 w 370840"/>
                    <a:gd name="connsiteY4" fmla="*/ 294640 h 365760"/>
                    <a:gd name="connsiteX5" fmla="*/ 370840 w 370840"/>
                    <a:gd name="connsiteY5" fmla="*/ 365760 h 365760"/>
                    <a:gd name="connsiteX0" fmla="*/ 0 w 370840"/>
                    <a:gd name="connsiteY0" fmla="*/ 0 h 365760"/>
                    <a:gd name="connsiteX1" fmla="*/ 71120 w 370840"/>
                    <a:gd name="connsiteY1" fmla="*/ 76200 h 365760"/>
                    <a:gd name="connsiteX2" fmla="*/ 238760 w 370840"/>
                    <a:gd name="connsiteY2" fmla="*/ 218440 h 365760"/>
                    <a:gd name="connsiteX3" fmla="*/ 299720 w 370840"/>
                    <a:gd name="connsiteY3" fmla="*/ 294640 h 365760"/>
                    <a:gd name="connsiteX4" fmla="*/ 370840 w 370840"/>
                    <a:gd name="connsiteY4" fmla="*/ 365760 h 365760"/>
                    <a:gd name="connsiteX0" fmla="*/ 0 w 421640"/>
                    <a:gd name="connsiteY0" fmla="*/ 0 h 386080"/>
                    <a:gd name="connsiteX1" fmla="*/ 71120 w 421640"/>
                    <a:gd name="connsiteY1" fmla="*/ 76200 h 386080"/>
                    <a:gd name="connsiteX2" fmla="*/ 238760 w 421640"/>
                    <a:gd name="connsiteY2" fmla="*/ 218440 h 386080"/>
                    <a:gd name="connsiteX3" fmla="*/ 299720 w 421640"/>
                    <a:gd name="connsiteY3" fmla="*/ 294640 h 386080"/>
                    <a:gd name="connsiteX4" fmla="*/ 421640 w 421640"/>
                    <a:gd name="connsiteY4" fmla="*/ 386080 h 386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1640" h="386080">
                      <a:moveTo>
                        <a:pt x="0" y="0"/>
                      </a:moveTo>
                      <a:cubicBezTo>
                        <a:pt x="14817" y="15875"/>
                        <a:pt x="31327" y="39793"/>
                        <a:pt x="71120" y="76200"/>
                      </a:cubicBezTo>
                      <a:cubicBezTo>
                        <a:pt x="110913" y="112607"/>
                        <a:pt x="200660" y="182033"/>
                        <a:pt x="238760" y="218440"/>
                      </a:cubicBezTo>
                      <a:cubicBezTo>
                        <a:pt x="270933" y="247227"/>
                        <a:pt x="269240" y="266700"/>
                        <a:pt x="299720" y="294640"/>
                      </a:cubicBezTo>
                      <a:cubicBezTo>
                        <a:pt x="330200" y="322580"/>
                        <a:pt x="407247" y="371687"/>
                        <a:pt x="421640" y="38608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9" name="楕円 11">
                  <a:extLst>
                    <a:ext uri="{FF2B5EF4-FFF2-40B4-BE49-F238E27FC236}">
                      <a16:creationId xmlns:a16="http://schemas.microsoft.com/office/drawing/2014/main" id="{A4EC2C19-D1E4-CD1C-17DC-CA3133F0437A}"/>
                    </a:ext>
                  </a:extLst>
                </p:cNvPr>
                <p:cNvSpPr/>
                <p:nvPr/>
              </p:nvSpPr>
              <p:spPr>
                <a:xfrm rot="3934564" flipV="1">
                  <a:off x="5847412" y="3526553"/>
                  <a:ext cx="274425" cy="159247"/>
                </a:xfrm>
                <a:custGeom>
                  <a:avLst/>
                  <a:gdLst>
                    <a:gd name="connsiteX0" fmla="*/ 0 w 1629615"/>
                    <a:gd name="connsiteY0" fmla="*/ 609646 h 1219291"/>
                    <a:gd name="connsiteX1" fmla="*/ 814808 w 1629615"/>
                    <a:gd name="connsiteY1" fmla="*/ 0 h 1219291"/>
                    <a:gd name="connsiteX2" fmla="*/ 1629616 w 1629615"/>
                    <a:gd name="connsiteY2" fmla="*/ 609646 h 1219291"/>
                    <a:gd name="connsiteX3" fmla="*/ 814808 w 1629615"/>
                    <a:gd name="connsiteY3" fmla="*/ 1219292 h 1219291"/>
                    <a:gd name="connsiteX4" fmla="*/ 0 w 1629615"/>
                    <a:gd name="connsiteY4" fmla="*/ 609646 h 1219291"/>
                    <a:gd name="connsiteX0" fmla="*/ 0 w 1695430"/>
                    <a:gd name="connsiteY0" fmla="*/ 609646 h 1224793"/>
                    <a:gd name="connsiteX1" fmla="*/ 814808 w 1695430"/>
                    <a:gd name="connsiteY1" fmla="*/ 0 h 1224793"/>
                    <a:gd name="connsiteX2" fmla="*/ 1629616 w 1695430"/>
                    <a:gd name="connsiteY2" fmla="*/ 609646 h 1224793"/>
                    <a:gd name="connsiteX3" fmla="*/ 1553460 w 1695430"/>
                    <a:gd name="connsiteY3" fmla="*/ 893844 h 1224793"/>
                    <a:gd name="connsiteX4" fmla="*/ 814808 w 1695430"/>
                    <a:gd name="connsiteY4" fmla="*/ 1219292 h 1224793"/>
                    <a:gd name="connsiteX5" fmla="*/ 0 w 1695430"/>
                    <a:gd name="connsiteY5" fmla="*/ 609646 h 1224793"/>
                    <a:gd name="connsiteX0" fmla="*/ 348 w 1695778"/>
                    <a:gd name="connsiteY0" fmla="*/ 609646 h 1055921"/>
                    <a:gd name="connsiteX1" fmla="*/ 815156 w 1695778"/>
                    <a:gd name="connsiteY1" fmla="*/ 0 h 1055921"/>
                    <a:gd name="connsiteX2" fmla="*/ 1629964 w 1695778"/>
                    <a:gd name="connsiteY2" fmla="*/ 609646 h 1055921"/>
                    <a:gd name="connsiteX3" fmla="*/ 1553808 w 1695778"/>
                    <a:gd name="connsiteY3" fmla="*/ 893844 h 1055921"/>
                    <a:gd name="connsiteX4" fmla="*/ 742570 w 1695778"/>
                    <a:gd name="connsiteY4" fmla="*/ 1043417 h 1055921"/>
                    <a:gd name="connsiteX5" fmla="*/ 348 w 1695778"/>
                    <a:gd name="connsiteY5" fmla="*/ 609646 h 1055921"/>
                    <a:gd name="connsiteX0" fmla="*/ 240 w 1640613"/>
                    <a:gd name="connsiteY0" fmla="*/ 376106 h 1075736"/>
                    <a:gd name="connsiteX1" fmla="*/ 759991 w 1640613"/>
                    <a:gd name="connsiteY1" fmla="*/ 4389 h 1075736"/>
                    <a:gd name="connsiteX2" fmla="*/ 1574799 w 1640613"/>
                    <a:gd name="connsiteY2" fmla="*/ 614035 h 1075736"/>
                    <a:gd name="connsiteX3" fmla="*/ 1498643 w 1640613"/>
                    <a:gd name="connsiteY3" fmla="*/ 898233 h 1075736"/>
                    <a:gd name="connsiteX4" fmla="*/ 687405 w 1640613"/>
                    <a:gd name="connsiteY4" fmla="*/ 1047806 h 1075736"/>
                    <a:gd name="connsiteX5" fmla="*/ 240 w 1640613"/>
                    <a:gd name="connsiteY5" fmla="*/ 376106 h 1075736"/>
                    <a:gd name="connsiteX0" fmla="*/ 240 w 1590587"/>
                    <a:gd name="connsiteY0" fmla="*/ 375266 h 1074896"/>
                    <a:gd name="connsiteX1" fmla="*/ 759991 w 1590587"/>
                    <a:gd name="connsiteY1" fmla="*/ 3549 h 1074896"/>
                    <a:gd name="connsiteX2" fmla="*/ 1487465 w 1590587"/>
                    <a:gd name="connsiteY2" fmla="*/ 230240 h 1074896"/>
                    <a:gd name="connsiteX3" fmla="*/ 1498643 w 1590587"/>
                    <a:gd name="connsiteY3" fmla="*/ 897393 h 1074896"/>
                    <a:gd name="connsiteX4" fmla="*/ 687405 w 1590587"/>
                    <a:gd name="connsiteY4" fmla="*/ 1046966 h 1074896"/>
                    <a:gd name="connsiteX5" fmla="*/ 240 w 1590587"/>
                    <a:gd name="connsiteY5" fmla="*/ 375266 h 1074896"/>
                    <a:gd name="connsiteX0" fmla="*/ 217 w 1519344"/>
                    <a:gd name="connsiteY0" fmla="*/ 375266 h 1047565"/>
                    <a:gd name="connsiteX1" fmla="*/ 759968 w 1519344"/>
                    <a:gd name="connsiteY1" fmla="*/ 3549 h 1047565"/>
                    <a:gd name="connsiteX2" fmla="*/ 1487442 w 1519344"/>
                    <a:gd name="connsiteY2" fmla="*/ 230240 h 1047565"/>
                    <a:gd name="connsiteX3" fmla="*/ 1211265 w 1519344"/>
                    <a:gd name="connsiteY3" fmla="*/ 493460 h 1047565"/>
                    <a:gd name="connsiteX4" fmla="*/ 687382 w 1519344"/>
                    <a:gd name="connsiteY4" fmla="*/ 1046966 h 1047565"/>
                    <a:gd name="connsiteX5" fmla="*/ 217 w 1519344"/>
                    <a:gd name="connsiteY5" fmla="*/ 375266 h 1047565"/>
                    <a:gd name="connsiteX0" fmla="*/ 227 w 1538353"/>
                    <a:gd name="connsiteY0" fmla="*/ 375266 h 1048790"/>
                    <a:gd name="connsiteX1" fmla="*/ 759978 w 1538353"/>
                    <a:gd name="connsiteY1" fmla="*/ 3549 h 1048790"/>
                    <a:gd name="connsiteX2" fmla="*/ 1487452 w 1538353"/>
                    <a:gd name="connsiteY2" fmla="*/ 230240 h 1048790"/>
                    <a:gd name="connsiteX3" fmla="*/ 1352739 w 1538353"/>
                    <a:gd name="connsiteY3" fmla="*/ 569579 h 1048790"/>
                    <a:gd name="connsiteX4" fmla="*/ 687392 w 1538353"/>
                    <a:gd name="connsiteY4" fmla="*/ 1046966 h 1048790"/>
                    <a:gd name="connsiteX5" fmla="*/ 227 w 1538353"/>
                    <a:gd name="connsiteY5" fmla="*/ 375266 h 1048790"/>
                    <a:gd name="connsiteX0" fmla="*/ 345 w 1538471"/>
                    <a:gd name="connsiteY0" fmla="*/ 357362 h 1030886"/>
                    <a:gd name="connsiteX1" fmla="*/ 777510 w 1538471"/>
                    <a:gd name="connsiteY1" fmla="*/ 4136 h 1030886"/>
                    <a:gd name="connsiteX2" fmla="*/ 1487570 w 1538471"/>
                    <a:gd name="connsiteY2" fmla="*/ 212336 h 1030886"/>
                    <a:gd name="connsiteX3" fmla="*/ 1352857 w 1538471"/>
                    <a:gd name="connsiteY3" fmla="*/ 551675 h 1030886"/>
                    <a:gd name="connsiteX4" fmla="*/ 687510 w 1538471"/>
                    <a:gd name="connsiteY4" fmla="*/ 1029062 h 1030886"/>
                    <a:gd name="connsiteX5" fmla="*/ 345 w 1538471"/>
                    <a:gd name="connsiteY5" fmla="*/ 357362 h 1030886"/>
                    <a:gd name="connsiteX0" fmla="*/ 345 w 1550424"/>
                    <a:gd name="connsiteY0" fmla="*/ 374894 h 1048418"/>
                    <a:gd name="connsiteX1" fmla="*/ 777510 w 1550424"/>
                    <a:gd name="connsiteY1" fmla="*/ 21668 h 1048418"/>
                    <a:gd name="connsiteX2" fmla="*/ 1502412 w 1550424"/>
                    <a:gd name="connsiteY2" fmla="*/ 134481 h 1048418"/>
                    <a:gd name="connsiteX3" fmla="*/ 1352857 w 1550424"/>
                    <a:gd name="connsiteY3" fmla="*/ 569207 h 1048418"/>
                    <a:gd name="connsiteX4" fmla="*/ 687510 w 1550424"/>
                    <a:gd name="connsiteY4" fmla="*/ 1046594 h 1048418"/>
                    <a:gd name="connsiteX5" fmla="*/ 345 w 1550424"/>
                    <a:gd name="connsiteY5" fmla="*/ 374894 h 1048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0424" h="1048418">
                      <a:moveTo>
                        <a:pt x="345" y="374894"/>
                      </a:moveTo>
                      <a:cubicBezTo>
                        <a:pt x="15345" y="204073"/>
                        <a:pt x="527166" y="61737"/>
                        <a:pt x="777510" y="21668"/>
                      </a:cubicBezTo>
                      <a:cubicBezTo>
                        <a:pt x="1027854" y="-18401"/>
                        <a:pt x="1379303" y="-14493"/>
                        <a:pt x="1502412" y="134481"/>
                      </a:cubicBezTo>
                      <a:cubicBezTo>
                        <a:pt x="1625521" y="283455"/>
                        <a:pt x="1488658" y="467599"/>
                        <a:pt x="1352857" y="569207"/>
                      </a:cubicBezTo>
                      <a:cubicBezTo>
                        <a:pt x="1217056" y="670815"/>
                        <a:pt x="912929" y="1078979"/>
                        <a:pt x="687510" y="1046594"/>
                      </a:cubicBezTo>
                      <a:cubicBezTo>
                        <a:pt x="462091" y="1014209"/>
                        <a:pt x="-14655" y="545715"/>
                        <a:pt x="345" y="374894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0" name="曲折矢印 63">
                  <a:extLst>
                    <a:ext uri="{FF2B5EF4-FFF2-40B4-BE49-F238E27FC236}">
                      <a16:creationId xmlns:a16="http://schemas.microsoft.com/office/drawing/2014/main" id="{C1BC7F79-3F53-E884-E04A-95E1D3B03125}"/>
                    </a:ext>
                  </a:extLst>
                </p:cNvPr>
                <p:cNvSpPr/>
                <p:nvPr/>
              </p:nvSpPr>
              <p:spPr>
                <a:xfrm rot="2440635">
                  <a:off x="5436058" y="2930583"/>
                  <a:ext cx="365704" cy="351880"/>
                </a:xfrm>
                <a:prstGeom prst="bentArrow">
                  <a:avLst/>
                </a:prstGeom>
                <a:solidFill>
                  <a:srgbClr val="92D05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61" name="曲折矢印 64">
                  <a:extLst>
                    <a:ext uri="{FF2B5EF4-FFF2-40B4-BE49-F238E27FC236}">
                      <a16:creationId xmlns:a16="http://schemas.microsoft.com/office/drawing/2014/main" id="{4F84F4E8-9D61-BFF5-9C84-F7F890595F6F}"/>
                    </a:ext>
                  </a:extLst>
                </p:cNvPr>
                <p:cNvSpPr/>
                <p:nvPr/>
              </p:nvSpPr>
              <p:spPr>
                <a:xfrm rot="9486255">
                  <a:off x="5850978" y="3664552"/>
                  <a:ext cx="424375" cy="350789"/>
                </a:xfrm>
                <a:prstGeom prst="bentArrow">
                  <a:avLst/>
                </a:prstGeom>
                <a:solidFill>
                  <a:srgbClr val="92D05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62" name="曲折矢印 65">
                  <a:extLst>
                    <a:ext uri="{FF2B5EF4-FFF2-40B4-BE49-F238E27FC236}">
                      <a16:creationId xmlns:a16="http://schemas.microsoft.com/office/drawing/2014/main" id="{666E2AE7-1B26-6340-7285-655C8FEC1A21}"/>
                    </a:ext>
                  </a:extLst>
                </p:cNvPr>
                <p:cNvSpPr/>
                <p:nvPr/>
              </p:nvSpPr>
              <p:spPr>
                <a:xfrm rot="16851200">
                  <a:off x="4922101" y="3649975"/>
                  <a:ext cx="344394" cy="357935"/>
                </a:xfrm>
                <a:prstGeom prst="bentArrow">
                  <a:avLst/>
                </a:prstGeom>
                <a:solidFill>
                  <a:srgbClr val="92D05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63" name="楕円 3462">
                  <a:extLst>
                    <a:ext uri="{FF2B5EF4-FFF2-40B4-BE49-F238E27FC236}">
                      <a16:creationId xmlns:a16="http://schemas.microsoft.com/office/drawing/2014/main" id="{C622E975-EFFD-E8B1-517A-05B1B3490376}"/>
                    </a:ext>
                  </a:extLst>
                </p:cNvPr>
                <p:cNvSpPr/>
                <p:nvPr/>
              </p:nvSpPr>
              <p:spPr>
                <a:xfrm rot="510241">
                  <a:off x="5724780" y="3501168"/>
                  <a:ext cx="45743" cy="5954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4" name="楕円 3463">
                  <a:extLst>
                    <a:ext uri="{FF2B5EF4-FFF2-40B4-BE49-F238E27FC236}">
                      <a16:creationId xmlns:a16="http://schemas.microsoft.com/office/drawing/2014/main" id="{2FD1743F-F045-4C07-2FDD-18698E3B3BC6}"/>
                    </a:ext>
                  </a:extLst>
                </p:cNvPr>
                <p:cNvSpPr/>
                <p:nvPr/>
              </p:nvSpPr>
              <p:spPr>
                <a:xfrm rot="510241">
                  <a:off x="5456409" y="3496085"/>
                  <a:ext cx="45743" cy="5954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5" name="楕円 3464">
                  <a:extLst>
                    <a:ext uri="{FF2B5EF4-FFF2-40B4-BE49-F238E27FC236}">
                      <a16:creationId xmlns:a16="http://schemas.microsoft.com/office/drawing/2014/main" id="{A5C559C9-F8CB-228E-5E24-B5C1C59DB191}"/>
                    </a:ext>
                  </a:extLst>
                </p:cNvPr>
                <p:cNvSpPr/>
                <p:nvPr/>
              </p:nvSpPr>
              <p:spPr>
                <a:xfrm>
                  <a:off x="5796865" y="3534378"/>
                  <a:ext cx="53444" cy="50355"/>
                </a:xfrm>
                <a:prstGeom prst="ellipse">
                  <a:avLst/>
                </a:prstGeom>
                <a:solidFill>
                  <a:srgbClr val="FC34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6" name="楕円 3465">
                  <a:extLst>
                    <a:ext uri="{FF2B5EF4-FFF2-40B4-BE49-F238E27FC236}">
                      <a16:creationId xmlns:a16="http://schemas.microsoft.com/office/drawing/2014/main" id="{8DD0CC51-4538-5AEE-92F1-10FCDAD42D82}"/>
                    </a:ext>
                  </a:extLst>
                </p:cNvPr>
                <p:cNvSpPr/>
                <p:nvPr/>
              </p:nvSpPr>
              <p:spPr>
                <a:xfrm>
                  <a:off x="5368966" y="3537077"/>
                  <a:ext cx="57415" cy="54097"/>
                </a:xfrm>
                <a:prstGeom prst="ellipse">
                  <a:avLst/>
                </a:prstGeom>
                <a:solidFill>
                  <a:srgbClr val="FC34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C1E6AA59-595C-D0D3-3467-115F78CBA5F2}"/>
                </a:ext>
              </a:extLst>
            </p:cNvPr>
            <p:cNvGrpSpPr/>
            <p:nvPr/>
          </p:nvGrpSpPr>
          <p:grpSpPr>
            <a:xfrm rot="13058041">
              <a:off x="5177377" y="8022898"/>
              <a:ext cx="459192" cy="557416"/>
              <a:chOff x="648225" y="57240"/>
              <a:chExt cx="2224158" cy="2714531"/>
            </a:xfrm>
          </p:grpSpPr>
          <p:sp>
            <p:nvSpPr>
              <p:cNvPr id="2067" name="角丸四角形 261">
                <a:extLst>
                  <a:ext uri="{FF2B5EF4-FFF2-40B4-BE49-F238E27FC236}">
                    <a16:creationId xmlns:a16="http://schemas.microsoft.com/office/drawing/2014/main" id="{B33A65ED-ED76-9719-9F39-8DE0570757E5}"/>
                  </a:ext>
                </a:extLst>
              </p:cNvPr>
              <p:cNvSpPr/>
              <p:nvPr/>
            </p:nvSpPr>
            <p:spPr>
              <a:xfrm rot="3535716">
                <a:off x="2413600" y="2536096"/>
                <a:ext cx="116065" cy="62733"/>
              </a:xfrm>
              <a:prstGeom prst="roundRect">
                <a:avLst>
                  <a:gd name="adj" fmla="val 8726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2068" name="グループ化 2067">
                <a:extLst>
                  <a:ext uri="{FF2B5EF4-FFF2-40B4-BE49-F238E27FC236}">
                    <a16:creationId xmlns:a16="http://schemas.microsoft.com/office/drawing/2014/main" id="{F9A12CC7-D1FC-AE72-4999-BB46FFECC7F8}"/>
                  </a:ext>
                </a:extLst>
              </p:cNvPr>
              <p:cNvGrpSpPr/>
              <p:nvPr/>
            </p:nvGrpSpPr>
            <p:grpSpPr>
              <a:xfrm rot="1968092">
                <a:off x="2163484" y="2471193"/>
                <a:ext cx="345555" cy="300578"/>
                <a:chOff x="27046" y="-11995"/>
                <a:chExt cx="1686897" cy="1467362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086" name="角丸四角形 95">
                  <a:extLst>
                    <a:ext uri="{FF2B5EF4-FFF2-40B4-BE49-F238E27FC236}">
                      <a16:creationId xmlns:a16="http://schemas.microsoft.com/office/drawing/2014/main" id="{92B9144A-8D19-78C6-DAB8-1D45598C3229}"/>
                    </a:ext>
                  </a:extLst>
                </p:cNvPr>
                <p:cNvSpPr/>
                <p:nvPr/>
              </p:nvSpPr>
              <p:spPr>
                <a:xfrm rot="12415525">
                  <a:off x="934178" y="134372"/>
                  <a:ext cx="779765" cy="137535"/>
                </a:xfrm>
                <a:custGeom>
                  <a:avLst/>
                  <a:gdLst>
                    <a:gd name="connsiteX0" fmla="*/ 0 w 873485"/>
                    <a:gd name="connsiteY0" fmla="*/ 23844 h 143064"/>
                    <a:gd name="connsiteX1" fmla="*/ 23844 w 873485"/>
                    <a:gd name="connsiteY1" fmla="*/ 0 h 143064"/>
                    <a:gd name="connsiteX2" fmla="*/ 849641 w 873485"/>
                    <a:gd name="connsiteY2" fmla="*/ 0 h 143064"/>
                    <a:gd name="connsiteX3" fmla="*/ 873485 w 873485"/>
                    <a:gd name="connsiteY3" fmla="*/ 23844 h 143064"/>
                    <a:gd name="connsiteX4" fmla="*/ 873485 w 873485"/>
                    <a:gd name="connsiteY4" fmla="*/ 119220 h 143064"/>
                    <a:gd name="connsiteX5" fmla="*/ 849641 w 873485"/>
                    <a:gd name="connsiteY5" fmla="*/ 143064 h 143064"/>
                    <a:gd name="connsiteX6" fmla="*/ 23844 w 873485"/>
                    <a:gd name="connsiteY6" fmla="*/ 143064 h 143064"/>
                    <a:gd name="connsiteX7" fmla="*/ 0 w 873485"/>
                    <a:gd name="connsiteY7" fmla="*/ 119220 h 143064"/>
                    <a:gd name="connsiteX8" fmla="*/ 0 w 873485"/>
                    <a:gd name="connsiteY8" fmla="*/ 23844 h 143064"/>
                    <a:gd name="connsiteX0" fmla="*/ 0 w 902750"/>
                    <a:gd name="connsiteY0" fmla="*/ 74074 h 143064"/>
                    <a:gd name="connsiteX1" fmla="*/ 53109 w 902750"/>
                    <a:gd name="connsiteY1" fmla="*/ 0 h 143064"/>
                    <a:gd name="connsiteX2" fmla="*/ 878906 w 902750"/>
                    <a:gd name="connsiteY2" fmla="*/ 0 h 143064"/>
                    <a:gd name="connsiteX3" fmla="*/ 902750 w 902750"/>
                    <a:gd name="connsiteY3" fmla="*/ 23844 h 143064"/>
                    <a:gd name="connsiteX4" fmla="*/ 902750 w 902750"/>
                    <a:gd name="connsiteY4" fmla="*/ 119220 h 143064"/>
                    <a:gd name="connsiteX5" fmla="*/ 878906 w 902750"/>
                    <a:gd name="connsiteY5" fmla="*/ 143064 h 143064"/>
                    <a:gd name="connsiteX6" fmla="*/ 53109 w 902750"/>
                    <a:gd name="connsiteY6" fmla="*/ 143064 h 143064"/>
                    <a:gd name="connsiteX7" fmla="*/ 29265 w 902750"/>
                    <a:gd name="connsiteY7" fmla="*/ 119220 h 143064"/>
                    <a:gd name="connsiteX8" fmla="*/ 0 w 902750"/>
                    <a:gd name="connsiteY8" fmla="*/ 74074 h 143064"/>
                    <a:gd name="connsiteX0" fmla="*/ 6769 w 909519"/>
                    <a:gd name="connsiteY0" fmla="*/ 74074 h 143064"/>
                    <a:gd name="connsiteX1" fmla="*/ 5553 w 909519"/>
                    <a:gd name="connsiteY1" fmla="*/ 33823 h 143064"/>
                    <a:gd name="connsiteX2" fmla="*/ 885675 w 909519"/>
                    <a:gd name="connsiteY2" fmla="*/ 0 h 143064"/>
                    <a:gd name="connsiteX3" fmla="*/ 909519 w 909519"/>
                    <a:gd name="connsiteY3" fmla="*/ 23844 h 143064"/>
                    <a:gd name="connsiteX4" fmla="*/ 909519 w 909519"/>
                    <a:gd name="connsiteY4" fmla="*/ 119220 h 143064"/>
                    <a:gd name="connsiteX5" fmla="*/ 885675 w 909519"/>
                    <a:gd name="connsiteY5" fmla="*/ 143064 h 143064"/>
                    <a:gd name="connsiteX6" fmla="*/ 59878 w 909519"/>
                    <a:gd name="connsiteY6" fmla="*/ 143064 h 143064"/>
                    <a:gd name="connsiteX7" fmla="*/ 36034 w 909519"/>
                    <a:gd name="connsiteY7" fmla="*/ 119220 h 143064"/>
                    <a:gd name="connsiteX8" fmla="*/ 6769 w 909519"/>
                    <a:gd name="connsiteY8" fmla="*/ 74074 h 143064"/>
                    <a:gd name="connsiteX0" fmla="*/ 6769 w 909519"/>
                    <a:gd name="connsiteY0" fmla="*/ 74074 h 143064"/>
                    <a:gd name="connsiteX1" fmla="*/ 5553 w 909519"/>
                    <a:gd name="connsiteY1" fmla="*/ 33823 h 143064"/>
                    <a:gd name="connsiteX2" fmla="*/ 885675 w 909519"/>
                    <a:gd name="connsiteY2" fmla="*/ 0 h 143064"/>
                    <a:gd name="connsiteX3" fmla="*/ 909519 w 909519"/>
                    <a:gd name="connsiteY3" fmla="*/ 23844 h 143064"/>
                    <a:gd name="connsiteX4" fmla="*/ 909519 w 909519"/>
                    <a:gd name="connsiteY4" fmla="*/ 119220 h 143064"/>
                    <a:gd name="connsiteX5" fmla="*/ 885675 w 909519"/>
                    <a:gd name="connsiteY5" fmla="*/ 143064 h 143064"/>
                    <a:gd name="connsiteX6" fmla="*/ 59878 w 909519"/>
                    <a:gd name="connsiteY6" fmla="*/ 143064 h 143064"/>
                    <a:gd name="connsiteX7" fmla="*/ 14414 w 909519"/>
                    <a:gd name="connsiteY7" fmla="*/ 129201 h 143064"/>
                    <a:gd name="connsiteX8" fmla="*/ 6769 w 909519"/>
                    <a:gd name="connsiteY8" fmla="*/ 74074 h 143064"/>
                    <a:gd name="connsiteX0" fmla="*/ 0 w 917718"/>
                    <a:gd name="connsiteY0" fmla="*/ 75739 h 143064"/>
                    <a:gd name="connsiteX1" fmla="*/ 13752 w 917718"/>
                    <a:gd name="connsiteY1" fmla="*/ 33823 h 143064"/>
                    <a:gd name="connsiteX2" fmla="*/ 893874 w 917718"/>
                    <a:gd name="connsiteY2" fmla="*/ 0 h 143064"/>
                    <a:gd name="connsiteX3" fmla="*/ 917718 w 917718"/>
                    <a:gd name="connsiteY3" fmla="*/ 23844 h 143064"/>
                    <a:gd name="connsiteX4" fmla="*/ 917718 w 917718"/>
                    <a:gd name="connsiteY4" fmla="*/ 119220 h 143064"/>
                    <a:gd name="connsiteX5" fmla="*/ 893874 w 917718"/>
                    <a:gd name="connsiteY5" fmla="*/ 143064 h 143064"/>
                    <a:gd name="connsiteX6" fmla="*/ 68077 w 917718"/>
                    <a:gd name="connsiteY6" fmla="*/ 143064 h 143064"/>
                    <a:gd name="connsiteX7" fmla="*/ 22613 w 917718"/>
                    <a:gd name="connsiteY7" fmla="*/ 129201 h 143064"/>
                    <a:gd name="connsiteX8" fmla="*/ 0 w 917718"/>
                    <a:gd name="connsiteY8" fmla="*/ 75739 h 143064"/>
                    <a:gd name="connsiteX0" fmla="*/ 1894 w 919612"/>
                    <a:gd name="connsiteY0" fmla="*/ 75739 h 143064"/>
                    <a:gd name="connsiteX1" fmla="*/ 7995 w 919612"/>
                    <a:gd name="connsiteY1" fmla="*/ 28614 h 143064"/>
                    <a:gd name="connsiteX2" fmla="*/ 895768 w 919612"/>
                    <a:gd name="connsiteY2" fmla="*/ 0 h 143064"/>
                    <a:gd name="connsiteX3" fmla="*/ 919612 w 919612"/>
                    <a:gd name="connsiteY3" fmla="*/ 23844 h 143064"/>
                    <a:gd name="connsiteX4" fmla="*/ 919612 w 919612"/>
                    <a:gd name="connsiteY4" fmla="*/ 119220 h 143064"/>
                    <a:gd name="connsiteX5" fmla="*/ 895768 w 919612"/>
                    <a:gd name="connsiteY5" fmla="*/ 143064 h 143064"/>
                    <a:gd name="connsiteX6" fmla="*/ 69971 w 919612"/>
                    <a:gd name="connsiteY6" fmla="*/ 143064 h 143064"/>
                    <a:gd name="connsiteX7" fmla="*/ 24507 w 919612"/>
                    <a:gd name="connsiteY7" fmla="*/ 129201 h 143064"/>
                    <a:gd name="connsiteX8" fmla="*/ 1894 w 919612"/>
                    <a:gd name="connsiteY8" fmla="*/ 75739 h 143064"/>
                    <a:gd name="connsiteX0" fmla="*/ 1894 w 919612"/>
                    <a:gd name="connsiteY0" fmla="*/ 75739 h 143183"/>
                    <a:gd name="connsiteX1" fmla="*/ 7995 w 919612"/>
                    <a:gd name="connsiteY1" fmla="*/ 28614 h 143183"/>
                    <a:gd name="connsiteX2" fmla="*/ 895768 w 919612"/>
                    <a:gd name="connsiteY2" fmla="*/ 0 h 143183"/>
                    <a:gd name="connsiteX3" fmla="*/ 919612 w 919612"/>
                    <a:gd name="connsiteY3" fmla="*/ 23844 h 143183"/>
                    <a:gd name="connsiteX4" fmla="*/ 919612 w 919612"/>
                    <a:gd name="connsiteY4" fmla="*/ 119220 h 143183"/>
                    <a:gd name="connsiteX5" fmla="*/ 895768 w 919612"/>
                    <a:gd name="connsiteY5" fmla="*/ 143064 h 143183"/>
                    <a:gd name="connsiteX6" fmla="*/ 69971 w 919612"/>
                    <a:gd name="connsiteY6" fmla="*/ 143064 h 143183"/>
                    <a:gd name="connsiteX7" fmla="*/ 22290 w 919612"/>
                    <a:gd name="connsiteY7" fmla="*/ 131973 h 143183"/>
                    <a:gd name="connsiteX8" fmla="*/ 1894 w 919612"/>
                    <a:gd name="connsiteY8" fmla="*/ 75739 h 143183"/>
                    <a:gd name="connsiteX0" fmla="*/ 2063 w 919781"/>
                    <a:gd name="connsiteY0" fmla="*/ 75739 h 143183"/>
                    <a:gd name="connsiteX1" fmla="*/ 8164 w 919781"/>
                    <a:gd name="connsiteY1" fmla="*/ 28614 h 143183"/>
                    <a:gd name="connsiteX2" fmla="*/ 895937 w 919781"/>
                    <a:gd name="connsiteY2" fmla="*/ 0 h 143183"/>
                    <a:gd name="connsiteX3" fmla="*/ 919781 w 919781"/>
                    <a:gd name="connsiteY3" fmla="*/ 23844 h 143183"/>
                    <a:gd name="connsiteX4" fmla="*/ 919781 w 919781"/>
                    <a:gd name="connsiteY4" fmla="*/ 119220 h 143183"/>
                    <a:gd name="connsiteX5" fmla="*/ 895937 w 919781"/>
                    <a:gd name="connsiteY5" fmla="*/ 143064 h 143183"/>
                    <a:gd name="connsiteX6" fmla="*/ 70140 w 919781"/>
                    <a:gd name="connsiteY6" fmla="*/ 143064 h 143183"/>
                    <a:gd name="connsiteX7" fmla="*/ 22459 w 919781"/>
                    <a:gd name="connsiteY7" fmla="*/ 131973 h 143183"/>
                    <a:gd name="connsiteX8" fmla="*/ 2063 w 919781"/>
                    <a:gd name="connsiteY8" fmla="*/ 75739 h 143183"/>
                    <a:gd name="connsiteX0" fmla="*/ 2063 w 919781"/>
                    <a:gd name="connsiteY0" fmla="*/ 75739 h 143183"/>
                    <a:gd name="connsiteX1" fmla="*/ 8164 w 919781"/>
                    <a:gd name="connsiteY1" fmla="*/ 28614 h 143183"/>
                    <a:gd name="connsiteX2" fmla="*/ 895937 w 919781"/>
                    <a:gd name="connsiteY2" fmla="*/ 0 h 143183"/>
                    <a:gd name="connsiteX3" fmla="*/ 919781 w 919781"/>
                    <a:gd name="connsiteY3" fmla="*/ 23844 h 143183"/>
                    <a:gd name="connsiteX4" fmla="*/ 919781 w 919781"/>
                    <a:gd name="connsiteY4" fmla="*/ 119220 h 143183"/>
                    <a:gd name="connsiteX5" fmla="*/ 895937 w 919781"/>
                    <a:gd name="connsiteY5" fmla="*/ 143064 h 143183"/>
                    <a:gd name="connsiteX6" fmla="*/ 70140 w 919781"/>
                    <a:gd name="connsiteY6" fmla="*/ 143064 h 143183"/>
                    <a:gd name="connsiteX7" fmla="*/ 22459 w 919781"/>
                    <a:gd name="connsiteY7" fmla="*/ 131973 h 143183"/>
                    <a:gd name="connsiteX8" fmla="*/ 2063 w 919781"/>
                    <a:gd name="connsiteY8" fmla="*/ 75739 h 143183"/>
                    <a:gd name="connsiteX0" fmla="*/ 8739 w 926457"/>
                    <a:gd name="connsiteY0" fmla="*/ 75739 h 143183"/>
                    <a:gd name="connsiteX1" fmla="*/ 14840 w 926457"/>
                    <a:gd name="connsiteY1" fmla="*/ 28614 h 143183"/>
                    <a:gd name="connsiteX2" fmla="*/ 902613 w 926457"/>
                    <a:gd name="connsiteY2" fmla="*/ 0 h 143183"/>
                    <a:gd name="connsiteX3" fmla="*/ 926457 w 926457"/>
                    <a:gd name="connsiteY3" fmla="*/ 23844 h 143183"/>
                    <a:gd name="connsiteX4" fmla="*/ 926457 w 926457"/>
                    <a:gd name="connsiteY4" fmla="*/ 119220 h 143183"/>
                    <a:gd name="connsiteX5" fmla="*/ 902613 w 926457"/>
                    <a:gd name="connsiteY5" fmla="*/ 143064 h 143183"/>
                    <a:gd name="connsiteX6" fmla="*/ 76816 w 926457"/>
                    <a:gd name="connsiteY6" fmla="*/ 143064 h 143183"/>
                    <a:gd name="connsiteX7" fmla="*/ 29135 w 926457"/>
                    <a:gd name="connsiteY7" fmla="*/ 131973 h 143183"/>
                    <a:gd name="connsiteX8" fmla="*/ 8739 w 926457"/>
                    <a:gd name="connsiteY8" fmla="*/ 75739 h 143183"/>
                    <a:gd name="connsiteX0" fmla="*/ 432 w 935777"/>
                    <a:gd name="connsiteY0" fmla="*/ 94369 h 143183"/>
                    <a:gd name="connsiteX1" fmla="*/ 24160 w 935777"/>
                    <a:gd name="connsiteY1" fmla="*/ 28614 h 143183"/>
                    <a:gd name="connsiteX2" fmla="*/ 911933 w 935777"/>
                    <a:gd name="connsiteY2" fmla="*/ 0 h 143183"/>
                    <a:gd name="connsiteX3" fmla="*/ 935777 w 935777"/>
                    <a:gd name="connsiteY3" fmla="*/ 23844 h 143183"/>
                    <a:gd name="connsiteX4" fmla="*/ 935777 w 935777"/>
                    <a:gd name="connsiteY4" fmla="*/ 119220 h 143183"/>
                    <a:gd name="connsiteX5" fmla="*/ 911933 w 935777"/>
                    <a:gd name="connsiteY5" fmla="*/ 143064 h 143183"/>
                    <a:gd name="connsiteX6" fmla="*/ 86136 w 935777"/>
                    <a:gd name="connsiteY6" fmla="*/ 143064 h 143183"/>
                    <a:gd name="connsiteX7" fmla="*/ 38455 w 935777"/>
                    <a:gd name="connsiteY7" fmla="*/ 131973 h 143183"/>
                    <a:gd name="connsiteX8" fmla="*/ 432 w 935777"/>
                    <a:gd name="connsiteY8" fmla="*/ 94369 h 143183"/>
                    <a:gd name="connsiteX0" fmla="*/ 77628 w 974950"/>
                    <a:gd name="connsiteY0" fmla="*/ 131973 h 143183"/>
                    <a:gd name="connsiteX1" fmla="*/ 63333 w 974950"/>
                    <a:gd name="connsiteY1" fmla="*/ 28614 h 143183"/>
                    <a:gd name="connsiteX2" fmla="*/ 951106 w 974950"/>
                    <a:gd name="connsiteY2" fmla="*/ 0 h 143183"/>
                    <a:gd name="connsiteX3" fmla="*/ 974950 w 974950"/>
                    <a:gd name="connsiteY3" fmla="*/ 23844 h 143183"/>
                    <a:gd name="connsiteX4" fmla="*/ 974950 w 974950"/>
                    <a:gd name="connsiteY4" fmla="*/ 119220 h 143183"/>
                    <a:gd name="connsiteX5" fmla="*/ 951106 w 974950"/>
                    <a:gd name="connsiteY5" fmla="*/ 143064 h 143183"/>
                    <a:gd name="connsiteX6" fmla="*/ 125309 w 974950"/>
                    <a:gd name="connsiteY6" fmla="*/ 143064 h 143183"/>
                    <a:gd name="connsiteX7" fmla="*/ 77628 w 974950"/>
                    <a:gd name="connsiteY7" fmla="*/ 131973 h 143183"/>
                    <a:gd name="connsiteX0" fmla="*/ 33163 w 930485"/>
                    <a:gd name="connsiteY0" fmla="*/ 131973 h 143183"/>
                    <a:gd name="connsiteX1" fmla="*/ 18868 w 930485"/>
                    <a:gd name="connsiteY1" fmla="*/ 28614 h 143183"/>
                    <a:gd name="connsiteX2" fmla="*/ 906641 w 930485"/>
                    <a:gd name="connsiteY2" fmla="*/ 0 h 143183"/>
                    <a:gd name="connsiteX3" fmla="*/ 930485 w 930485"/>
                    <a:gd name="connsiteY3" fmla="*/ 23844 h 143183"/>
                    <a:gd name="connsiteX4" fmla="*/ 930485 w 930485"/>
                    <a:gd name="connsiteY4" fmla="*/ 119220 h 143183"/>
                    <a:gd name="connsiteX5" fmla="*/ 906641 w 930485"/>
                    <a:gd name="connsiteY5" fmla="*/ 143064 h 143183"/>
                    <a:gd name="connsiteX6" fmla="*/ 80844 w 930485"/>
                    <a:gd name="connsiteY6" fmla="*/ 143064 h 143183"/>
                    <a:gd name="connsiteX7" fmla="*/ 33163 w 930485"/>
                    <a:gd name="connsiteY7" fmla="*/ 131973 h 143183"/>
                    <a:gd name="connsiteX0" fmla="*/ 33163 w 930485"/>
                    <a:gd name="connsiteY0" fmla="*/ 131973 h 143183"/>
                    <a:gd name="connsiteX1" fmla="*/ 18868 w 930485"/>
                    <a:gd name="connsiteY1" fmla="*/ 28614 h 143183"/>
                    <a:gd name="connsiteX2" fmla="*/ 906641 w 930485"/>
                    <a:gd name="connsiteY2" fmla="*/ 0 h 143183"/>
                    <a:gd name="connsiteX3" fmla="*/ 930485 w 930485"/>
                    <a:gd name="connsiteY3" fmla="*/ 23844 h 143183"/>
                    <a:gd name="connsiteX4" fmla="*/ 930485 w 930485"/>
                    <a:gd name="connsiteY4" fmla="*/ 119220 h 143183"/>
                    <a:gd name="connsiteX5" fmla="*/ 906641 w 930485"/>
                    <a:gd name="connsiteY5" fmla="*/ 143064 h 143183"/>
                    <a:gd name="connsiteX6" fmla="*/ 80844 w 930485"/>
                    <a:gd name="connsiteY6" fmla="*/ 143064 h 143183"/>
                    <a:gd name="connsiteX7" fmla="*/ 33163 w 930485"/>
                    <a:gd name="connsiteY7" fmla="*/ 131973 h 143183"/>
                    <a:gd name="connsiteX0" fmla="*/ 38096 w 935418"/>
                    <a:gd name="connsiteY0" fmla="*/ 131973 h 143183"/>
                    <a:gd name="connsiteX1" fmla="*/ 23801 w 935418"/>
                    <a:gd name="connsiteY1" fmla="*/ 28614 h 143183"/>
                    <a:gd name="connsiteX2" fmla="*/ 911574 w 935418"/>
                    <a:gd name="connsiteY2" fmla="*/ 0 h 143183"/>
                    <a:gd name="connsiteX3" fmla="*/ 935418 w 935418"/>
                    <a:gd name="connsiteY3" fmla="*/ 23844 h 143183"/>
                    <a:gd name="connsiteX4" fmla="*/ 935418 w 935418"/>
                    <a:gd name="connsiteY4" fmla="*/ 119220 h 143183"/>
                    <a:gd name="connsiteX5" fmla="*/ 911574 w 935418"/>
                    <a:gd name="connsiteY5" fmla="*/ 143064 h 143183"/>
                    <a:gd name="connsiteX6" fmla="*/ 85777 w 935418"/>
                    <a:gd name="connsiteY6" fmla="*/ 143064 h 143183"/>
                    <a:gd name="connsiteX7" fmla="*/ 38096 w 935418"/>
                    <a:gd name="connsiteY7" fmla="*/ 131973 h 143183"/>
                    <a:gd name="connsiteX0" fmla="*/ 142236 w 991877"/>
                    <a:gd name="connsiteY0" fmla="*/ 143064 h 143064"/>
                    <a:gd name="connsiteX1" fmla="*/ 80260 w 991877"/>
                    <a:gd name="connsiteY1" fmla="*/ 28614 h 143064"/>
                    <a:gd name="connsiteX2" fmla="*/ 968033 w 991877"/>
                    <a:gd name="connsiteY2" fmla="*/ 0 h 143064"/>
                    <a:gd name="connsiteX3" fmla="*/ 991877 w 991877"/>
                    <a:gd name="connsiteY3" fmla="*/ 23844 h 143064"/>
                    <a:gd name="connsiteX4" fmla="*/ 991877 w 991877"/>
                    <a:gd name="connsiteY4" fmla="*/ 119220 h 143064"/>
                    <a:gd name="connsiteX5" fmla="*/ 968033 w 991877"/>
                    <a:gd name="connsiteY5" fmla="*/ 143064 h 143064"/>
                    <a:gd name="connsiteX6" fmla="*/ 142236 w 991877"/>
                    <a:gd name="connsiteY6" fmla="*/ 143064 h 143064"/>
                    <a:gd name="connsiteX0" fmla="*/ 99563 w 949204"/>
                    <a:gd name="connsiteY0" fmla="*/ 143064 h 143064"/>
                    <a:gd name="connsiteX1" fmla="*/ 37587 w 949204"/>
                    <a:gd name="connsiteY1" fmla="*/ 28614 h 143064"/>
                    <a:gd name="connsiteX2" fmla="*/ 925360 w 949204"/>
                    <a:gd name="connsiteY2" fmla="*/ 0 h 143064"/>
                    <a:gd name="connsiteX3" fmla="*/ 949204 w 949204"/>
                    <a:gd name="connsiteY3" fmla="*/ 23844 h 143064"/>
                    <a:gd name="connsiteX4" fmla="*/ 949204 w 949204"/>
                    <a:gd name="connsiteY4" fmla="*/ 119220 h 143064"/>
                    <a:gd name="connsiteX5" fmla="*/ 925360 w 949204"/>
                    <a:gd name="connsiteY5" fmla="*/ 143064 h 143064"/>
                    <a:gd name="connsiteX6" fmla="*/ 99563 w 949204"/>
                    <a:gd name="connsiteY6" fmla="*/ 143064 h 143064"/>
                    <a:gd name="connsiteX0" fmla="*/ 80344 w 929985"/>
                    <a:gd name="connsiteY0" fmla="*/ 143064 h 146251"/>
                    <a:gd name="connsiteX1" fmla="*/ 18368 w 929985"/>
                    <a:gd name="connsiteY1" fmla="*/ 28614 h 146251"/>
                    <a:gd name="connsiteX2" fmla="*/ 906141 w 929985"/>
                    <a:gd name="connsiteY2" fmla="*/ 0 h 146251"/>
                    <a:gd name="connsiteX3" fmla="*/ 929985 w 929985"/>
                    <a:gd name="connsiteY3" fmla="*/ 23844 h 146251"/>
                    <a:gd name="connsiteX4" fmla="*/ 929985 w 929985"/>
                    <a:gd name="connsiteY4" fmla="*/ 119220 h 146251"/>
                    <a:gd name="connsiteX5" fmla="*/ 906141 w 929985"/>
                    <a:gd name="connsiteY5" fmla="*/ 143064 h 146251"/>
                    <a:gd name="connsiteX6" fmla="*/ 80344 w 929985"/>
                    <a:gd name="connsiteY6" fmla="*/ 143064 h 146251"/>
                    <a:gd name="connsiteX0" fmla="*/ 77291 w 926932"/>
                    <a:gd name="connsiteY0" fmla="*/ 143064 h 143860"/>
                    <a:gd name="connsiteX1" fmla="*/ 15315 w 926932"/>
                    <a:gd name="connsiteY1" fmla="*/ 28614 h 143860"/>
                    <a:gd name="connsiteX2" fmla="*/ 903088 w 926932"/>
                    <a:gd name="connsiteY2" fmla="*/ 0 h 143860"/>
                    <a:gd name="connsiteX3" fmla="*/ 926932 w 926932"/>
                    <a:gd name="connsiteY3" fmla="*/ 23844 h 143860"/>
                    <a:gd name="connsiteX4" fmla="*/ 926932 w 926932"/>
                    <a:gd name="connsiteY4" fmla="*/ 119220 h 143860"/>
                    <a:gd name="connsiteX5" fmla="*/ 903088 w 926932"/>
                    <a:gd name="connsiteY5" fmla="*/ 143064 h 143860"/>
                    <a:gd name="connsiteX6" fmla="*/ 77291 w 926932"/>
                    <a:gd name="connsiteY6" fmla="*/ 143064 h 143860"/>
                    <a:gd name="connsiteX0" fmla="*/ 77291 w 926932"/>
                    <a:gd name="connsiteY0" fmla="*/ 140841 h 141637"/>
                    <a:gd name="connsiteX1" fmla="*/ 15315 w 926932"/>
                    <a:gd name="connsiteY1" fmla="*/ 26391 h 141637"/>
                    <a:gd name="connsiteX2" fmla="*/ 860401 w 926932"/>
                    <a:gd name="connsiteY2" fmla="*/ 0 h 141637"/>
                    <a:gd name="connsiteX3" fmla="*/ 926932 w 926932"/>
                    <a:gd name="connsiteY3" fmla="*/ 21621 h 141637"/>
                    <a:gd name="connsiteX4" fmla="*/ 926932 w 926932"/>
                    <a:gd name="connsiteY4" fmla="*/ 116997 h 141637"/>
                    <a:gd name="connsiteX5" fmla="*/ 903088 w 926932"/>
                    <a:gd name="connsiteY5" fmla="*/ 140841 h 141637"/>
                    <a:gd name="connsiteX6" fmla="*/ 77291 w 926932"/>
                    <a:gd name="connsiteY6" fmla="*/ 140841 h 141637"/>
                    <a:gd name="connsiteX0" fmla="*/ 77291 w 926932"/>
                    <a:gd name="connsiteY0" fmla="*/ 140841 h 141637"/>
                    <a:gd name="connsiteX1" fmla="*/ 15315 w 926932"/>
                    <a:gd name="connsiteY1" fmla="*/ 26391 h 141637"/>
                    <a:gd name="connsiteX2" fmla="*/ 860401 w 926932"/>
                    <a:gd name="connsiteY2" fmla="*/ 0 h 141637"/>
                    <a:gd name="connsiteX3" fmla="*/ 894224 w 926932"/>
                    <a:gd name="connsiteY3" fmla="*/ 22734 h 141637"/>
                    <a:gd name="connsiteX4" fmla="*/ 926932 w 926932"/>
                    <a:gd name="connsiteY4" fmla="*/ 116997 h 141637"/>
                    <a:gd name="connsiteX5" fmla="*/ 903088 w 926932"/>
                    <a:gd name="connsiteY5" fmla="*/ 140841 h 141637"/>
                    <a:gd name="connsiteX6" fmla="*/ 77291 w 926932"/>
                    <a:gd name="connsiteY6" fmla="*/ 140841 h 141637"/>
                    <a:gd name="connsiteX0" fmla="*/ 77291 w 944893"/>
                    <a:gd name="connsiteY0" fmla="*/ 140841 h 141637"/>
                    <a:gd name="connsiteX1" fmla="*/ 15315 w 944893"/>
                    <a:gd name="connsiteY1" fmla="*/ 26391 h 141637"/>
                    <a:gd name="connsiteX2" fmla="*/ 860401 w 944893"/>
                    <a:gd name="connsiteY2" fmla="*/ 0 h 141637"/>
                    <a:gd name="connsiteX3" fmla="*/ 894224 w 944893"/>
                    <a:gd name="connsiteY3" fmla="*/ 22734 h 141637"/>
                    <a:gd name="connsiteX4" fmla="*/ 944893 w 944893"/>
                    <a:gd name="connsiteY4" fmla="*/ 110453 h 141637"/>
                    <a:gd name="connsiteX5" fmla="*/ 903088 w 944893"/>
                    <a:gd name="connsiteY5" fmla="*/ 140841 h 141637"/>
                    <a:gd name="connsiteX6" fmla="*/ 77291 w 944893"/>
                    <a:gd name="connsiteY6" fmla="*/ 140841 h 141637"/>
                    <a:gd name="connsiteX0" fmla="*/ 77291 w 963466"/>
                    <a:gd name="connsiteY0" fmla="*/ 140841 h 141637"/>
                    <a:gd name="connsiteX1" fmla="*/ 15315 w 963466"/>
                    <a:gd name="connsiteY1" fmla="*/ 26391 h 141637"/>
                    <a:gd name="connsiteX2" fmla="*/ 860401 w 963466"/>
                    <a:gd name="connsiteY2" fmla="*/ 0 h 141637"/>
                    <a:gd name="connsiteX3" fmla="*/ 894224 w 963466"/>
                    <a:gd name="connsiteY3" fmla="*/ 22734 h 141637"/>
                    <a:gd name="connsiteX4" fmla="*/ 944893 w 963466"/>
                    <a:gd name="connsiteY4" fmla="*/ 110453 h 141637"/>
                    <a:gd name="connsiteX5" fmla="*/ 959967 w 963466"/>
                    <a:gd name="connsiteY5" fmla="*/ 139060 h 141637"/>
                    <a:gd name="connsiteX6" fmla="*/ 77291 w 963466"/>
                    <a:gd name="connsiteY6" fmla="*/ 140841 h 141637"/>
                    <a:gd name="connsiteX0" fmla="*/ 77291 w 966674"/>
                    <a:gd name="connsiteY0" fmla="*/ 140841 h 141637"/>
                    <a:gd name="connsiteX1" fmla="*/ 15315 w 966674"/>
                    <a:gd name="connsiteY1" fmla="*/ 26391 h 141637"/>
                    <a:gd name="connsiteX2" fmla="*/ 860401 w 966674"/>
                    <a:gd name="connsiteY2" fmla="*/ 0 h 141637"/>
                    <a:gd name="connsiteX3" fmla="*/ 894224 w 966674"/>
                    <a:gd name="connsiteY3" fmla="*/ 22734 h 141637"/>
                    <a:gd name="connsiteX4" fmla="*/ 962853 w 966674"/>
                    <a:gd name="connsiteY4" fmla="*/ 103909 h 141637"/>
                    <a:gd name="connsiteX5" fmla="*/ 959967 w 966674"/>
                    <a:gd name="connsiteY5" fmla="*/ 139060 h 141637"/>
                    <a:gd name="connsiteX6" fmla="*/ 77291 w 966674"/>
                    <a:gd name="connsiteY6" fmla="*/ 140841 h 141637"/>
                    <a:gd name="connsiteX0" fmla="*/ 77291 w 966674"/>
                    <a:gd name="connsiteY0" fmla="*/ 140843 h 141639"/>
                    <a:gd name="connsiteX1" fmla="*/ 15315 w 966674"/>
                    <a:gd name="connsiteY1" fmla="*/ 26393 h 141639"/>
                    <a:gd name="connsiteX2" fmla="*/ 860401 w 966674"/>
                    <a:gd name="connsiteY2" fmla="*/ 2 h 141639"/>
                    <a:gd name="connsiteX3" fmla="*/ 912296 w 966674"/>
                    <a:gd name="connsiteY3" fmla="*/ 12645 h 141639"/>
                    <a:gd name="connsiteX4" fmla="*/ 962853 w 966674"/>
                    <a:gd name="connsiteY4" fmla="*/ 103911 h 141639"/>
                    <a:gd name="connsiteX5" fmla="*/ 959967 w 966674"/>
                    <a:gd name="connsiteY5" fmla="*/ 139062 h 141639"/>
                    <a:gd name="connsiteX6" fmla="*/ 77291 w 966674"/>
                    <a:gd name="connsiteY6" fmla="*/ 140843 h 141639"/>
                    <a:gd name="connsiteX0" fmla="*/ 77291 w 966674"/>
                    <a:gd name="connsiteY0" fmla="*/ 139218 h 140014"/>
                    <a:gd name="connsiteX1" fmla="*/ 15315 w 966674"/>
                    <a:gd name="connsiteY1" fmla="*/ 24768 h 140014"/>
                    <a:gd name="connsiteX2" fmla="*/ 826252 w 966674"/>
                    <a:gd name="connsiteY2" fmla="*/ 155 h 140014"/>
                    <a:gd name="connsiteX3" fmla="*/ 912296 w 966674"/>
                    <a:gd name="connsiteY3" fmla="*/ 11020 h 140014"/>
                    <a:gd name="connsiteX4" fmla="*/ 962853 w 966674"/>
                    <a:gd name="connsiteY4" fmla="*/ 102286 h 140014"/>
                    <a:gd name="connsiteX5" fmla="*/ 959967 w 966674"/>
                    <a:gd name="connsiteY5" fmla="*/ 137437 h 140014"/>
                    <a:gd name="connsiteX6" fmla="*/ 77291 w 966674"/>
                    <a:gd name="connsiteY6" fmla="*/ 139218 h 140014"/>
                    <a:gd name="connsiteX0" fmla="*/ 77291 w 966674"/>
                    <a:gd name="connsiteY0" fmla="*/ 139063 h 139859"/>
                    <a:gd name="connsiteX1" fmla="*/ 15315 w 966674"/>
                    <a:gd name="connsiteY1" fmla="*/ 24613 h 139859"/>
                    <a:gd name="connsiteX2" fmla="*/ 826252 w 966674"/>
                    <a:gd name="connsiteY2" fmla="*/ 0 h 139859"/>
                    <a:gd name="connsiteX3" fmla="*/ 883914 w 966674"/>
                    <a:gd name="connsiteY3" fmla="*/ 32710 h 139859"/>
                    <a:gd name="connsiteX4" fmla="*/ 962853 w 966674"/>
                    <a:gd name="connsiteY4" fmla="*/ 102131 h 139859"/>
                    <a:gd name="connsiteX5" fmla="*/ 959967 w 966674"/>
                    <a:gd name="connsiteY5" fmla="*/ 137282 h 139859"/>
                    <a:gd name="connsiteX6" fmla="*/ 77291 w 966674"/>
                    <a:gd name="connsiteY6" fmla="*/ 139063 h 139859"/>
                    <a:gd name="connsiteX0" fmla="*/ 77291 w 966674"/>
                    <a:gd name="connsiteY0" fmla="*/ 136740 h 137536"/>
                    <a:gd name="connsiteX1" fmla="*/ 15315 w 966674"/>
                    <a:gd name="connsiteY1" fmla="*/ 22290 h 137536"/>
                    <a:gd name="connsiteX2" fmla="*/ 855302 w 966674"/>
                    <a:gd name="connsiteY2" fmla="*/ 0 h 137536"/>
                    <a:gd name="connsiteX3" fmla="*/ 883914 w 966674"/>
                    <a:gd name="connsiteY3" fmla="*/ 30387 h 137536"/>
                    <a:gd name="connsiteX4" fmla="*/ 962853 w 966674"/>
                    <a:gd name="connsiteY4" fmla="*/ 99808 h 137536"/>
                    <a:gd name="connsiteX5" fmla="*/ 959967 w 966674"/>
                    <a:gd name="connsiteY5" fmla="*/ 134959 h 137536"/>
                    <a:gd name="connsiteX6" fmla="*/ 77291 w 966674"/>
                    <a:gd name="connsiteY6" fmla="*/ 136740 h 137536"/>
                    <a:gd name="connsiteX0" fmla="*/ 77291 w 966674"/>
                    <a:gd name="connsiteY0" fmla="*/ 136740 h 137536"/>
                    <a:gd name="connsiteX1" fmla="*/ 15315 w 966674"/>
                    <a:gd name="connsiteY1" fmla="*/ 22290 h 137536"/>
                    <a:gd name="connsiteX2" fmla="*/ 855302 w 966674"/>
                    <a:gd name="connsiteY2" fmla="*/ 0 h 137536"/>
                    <a:gd name="connsiteX3" fmla="*/ 902762 w 966674"/>
                    <a:gd name="connsiteY3" fmla="*/ 18188 h 137536"/>
                    <a:gd name="connsiteX4" fmla="*/ 962853 w 966674"/>
                    <a:gd name="connsiteY4" fmla="*/ 99808 h 137536"/>
                    <a:gd name="connsiteX5" fmla="*/ 959967 w 966674"/>
                    <a:gd name="connsiteY5" fmla="*/ 134959 h 137536"/>
                    <a:gd name="connsiteX6" fmla="*/ 77291 w 966674"/>
                    <a:gd name="connsiteY6" fmla="*/ 136740 h 137536"/>
                    <a:gd name="connsiteX0" fmla="*/ 77291 w 962853"/>
                    <a:gd name="connsiteY0" fmla="*/ 136740 h 137536"/>
                    <a:gd name="connsiteX1" fmla="*/ 15315 w 962853"/>
                    <a:gd name="connsiteY1" fmla="*/ 22290 h 137536"/>
                    <a:gd name="connsiteX2" fmla="*/ 855302 w 962853"/>
                    <a:gd name="connsiteY2" fmla="*/ 0 h 137536"/>
                    <a:gd name="connsiteX3" fmla="*/ 902762 w 962853"/>
                    <a:gd name="connsiteY3" fmla="*/ 18188 h 137536"/>
                    <a:gd name="connsiteX4" fmla="*/ 962853 w 962853"/>
                    <a:gd name="connsiteY4" fmla="*/ 99808 h 137536"/>
                    <a:gd name="connsiteX5" fmla="*/ 929476 w 962853"/>
                    <a:gd name="connsiteY5" fmla="*/ 133300 h 137536"/>
                    <a:gd name="connsiteX6" fmla="*/ 77291 w 962853"/>
                    <a:gd name="connsiteY6" fmla="*/ 136740 h 137536"/>
                    <a:gd name="connsiteX0" fmla="*/ 77291 w 962742"/>
                    <a:gd name="connsiteY0" fmla="*/ 136740 h 137536"/>
                    <a:gd name="connsiteX1" fmla="*/ 15315 w 962742"/>
                    <a:gd name="connsiteY1" fmla="*/ 22290 h 137536"/>
                    <a:gd name="connsiteX2" fmla="*/ 855302 w 962742"/>
                    <a:gd name="connsiteY2" fmla="*/ 0 h 137536"/>
                    <a:gd name="connsiteX3" fmla="*/ 902762 w 962742"/>
                    <a:gd name="connsiteY3" fmla="*/ 18188 h 137536"/>
                    <a:gd name="connsiteX4" fmla="*/ 962742 w 962742"/>
                    <a:gd name="connsiteY4" fmla="*/ 103356 h 137536"/>
                    <a:gd name="connsiteX5" fmla="*/ 929476 w 962742"/>
                    <a:gd name="connsiteY5" fmla="*/ 133300 h 137536"/>
                    <a:gd name="connsiteX6" fmla="*/ 77291 w 962742"/>
                    <a:gd name="connsiteY6" fmla="*/ 136740 h 137536"/>
                    <a:gd name="connsiteX0" fmla="*/ 77291 w 965381"/>
                    <a:gd name="connsiteY0" fmla="*/ 136740 h 137536"/>
                    <a:gd name="connsiteX1" fmla="*/ 15315 w 965381"/>
                    <a:gd name="connsiteY1" fmla="*/ 22290 h 137536"/>
                    <a:gd name="connsiteX2" fmla="*/ 855302 w 965381"/>
                    <a:gd name="connsiteY2" fmla="*/ 0 h 137536"/>
                    <a:gd name="connsiteX3" fmla="*/ 902762 w 965381"/>
                    <a:gd name="connsiteY3" fmla="*/ 18188 h 137536"/>
                    <a:gd name="connsiteX4" fmla="*/ 962742 w 965381"/>
                    <a:gd name="connsiteY4" fmla="*/ 103356 h 137536"/>
                    <a:gd name="connsiteX5" fmla="*/ 957973 w 965381"/>
                    <a:gd name="connsiteY5" fmla="*/ 130635 h 137536"/>
                    <a:gd name="connsiteX6" fmla="*/ 77291 w 965381"/>
                    <a:gd name="connsiteY6" fmla="*/ 136740 h 137536"/>
                    <a:gd name="connsiteX0" fmla="*/ 77291 w 965381"/>
                    <a:gd name="connsiteY0" fmla="*/ 136740 h 137536"/>
                    <a:gd name="connsiteX1" fmla="*/ 15315 w 965381"/>
                    <a:gd name="connsiteY1" fmla="*/ 22290 h 137536"/>
                    <a:gd name="connsiteX2" fmla="*/ 855302 w 965381"/>
                    <a:gd name="connsiteY2" fmla="*/ 0 h 137536"/>
                    <a:gd name="connsiteX3" fmla="*/ 897665 w 965381"/>
                    <a:gd name="connsiteY3" fmla="*/ 45021 h 137536"/>
                    <a:gd name="connsiteX4" fmla="*/ 962742 w 965381"/>
                    <a:gd name="connsiteY4" fmla="*/ 103356 h 137536"/>
                    <a:gd name="connsiteX5" fmla="*/ 957973 w 965381"/>
                    <a:gd name="connsiteY5" fmla="*/ 130635 h 137536"/>
                    <a:gd name="connsiteX6" fmla="*/ 77291 w 965381"/>
                    <a:gd name="connsiteY6" fmla="*/ 136740 h 137536"/>
                    <a:gd name="connsiteX0" fmla="*/ 77291 w 961826"/>
                    <a:gd name="connsiteY0" fmla="*/ 136740 h 137536"/>
                    <a:gd name="connsiteX1" fmla="*/ 15315 w 961826"/>
                    <a:gd name="connsiteY1" fmla="*/ 22290 h 137536"/>
                    <a:gd name="connsiteX2" fmla="*/ 855302 w 961826"/>
                    <a:gd name="connsiteY2" fmla="*/ 0 h 137536"/>
                    <a:gd name="connsiteX3" fmla="*/ 897665 w 961826"/>
                    <a:gd name="connsiteY3" fmla="*/ 45021 h 137536"/>
                    <a:gd name="connsiteX4" fmla="*/ 946332 w 961826"/>
                    <a:gd name="connsiteY4" fmla="*/ 105686 h 137536"/>
                    <a:gd name="connsiteX5" fmla="*/ 957973 w 961826"/>
                    <a:gd name="connsiteY5" fmla="*/ 130635 h 137536"/>
                    <a:gd name="connsiteX6" fmla="*/ 77291 w 961826"/>
                    <a:gd name="connsiteY6" fmla="*/ 136740 h 137536"/>
                    <a:gd name="connsiteX0" fmla="*/ 77291 w 957973"/>
                    <a:gd name="connsiteY0" fmla="*/ 136740 h 137536"/>
                    <a:gd name="connsiteX1" fmla="*/ 15315 w 957973"/>
                    <a:gd name="connsiteY1" fmla="*/ 22290 h 137536"/>
                    <a:gd name="connsiteX2" fmla="*/ 855302 w 957973"/>
                    <a:gd name="connsiteY2" fmla="*/ 0 h 137536"/>
                    <a:gd name="connsiteX3" fmla="*/ 897665 w 957973"/>
                    <a:gd name="connsiteY3" fmla="*/ 45021 h 137536"/>
                    <a:gd name="connsiteX4" fmla="*/ 957973 w 957973"/>
                    <a:gd name="connsiteY4" fmla="*/ 130635 h 137536"/>
                    <a:gd name="connsiteX5" fmla="*/ 77291 w 957973"/>
                    <a:gd name="connsiteY5" fmla="*/ 136740 h 137536"/>
                    <a:gd name="connsiteX0" fmla="*/ 77291 w 959215"/>
                    <a:gd name="connsiteY0" fmla="*/ 136740 h 137536"/>
                    <a:gd name="connsiteX1" fmla="*/ 15315 w 959215"/>
                    <a:gd name="connsiteY1" fmla="*/ 22290 h 137536"/>
                    <a:gd name="connsiteX2" fmla="*/ 855302 w 959215"/>
                    <a:gd name="connsiteY2" fmla="*/ 0 h 137536"/>
                    <a:gd name="connsiteX3" fmla="*/ 897665 w 959215"/>
                    <a:gd name="connsiteY3" fmla="*/ 45021 h 137536"/>
                    <a:gd name="connsiteX4" fmla="*/ 957973 w 959215"/>
                    <a:gd name="connsiteY4" fmla="*/ 130635 h 137536"/>
                    <a:gd name="connsiteX5" fmla="*/ 77291 w 959215"/>
                    <a:gd name="connsiteY5" fmla="*/ 136740 h 137536"/>
                    <a:gd name="connsiteX0" fmla="*/ 77291 w 959215"/>
                    <a:gd name="connsiteY0" fmla="*/ 136740 h 137536"/>
                    <a:gd name="connsiteX1" fmla="*/ 15315 w 959215"/>
                    <a:gd name="connsiteY1" fmla="*/ 22290 h 137536"/>
                    <a:gd name="connsiteX2" fmla="*/ 855302 w 959215"/>
                    <a:gd name="connsiteY2" fmla="*/ 0 h 137536"/>
                    <a:gd name="connsiteX3" fmla="*/ 897665 w 959215"/>
                    <a:gd name="connsiteY3" fmla="*/ 45021 h 137536"/>
                    <a:gd name="connsiteX4" fmla="*/ 957973 w 959215"/>
                    <a:gd name="connsiteY4" fmla="*/ 130635 h 137536"/>
                    <a:gd name="connsiteX5" fmla="*/ 77291 w 959215"/>
                    <a:gd name="connsiteY5" fmla="*/ 136740 h 137536"/>
                    <a:gd name="connsiteX0" fmla="*/ 77291 w 962415"/>
                    <a:gd name="connsiteY0" fmla="*/ 136740 h 137536"/>
                    <a:gd name="connsiteX1" fmla="*/ 15315 w 962415"/>
                    <a:gd name="connsiteY1" fmla="*/ 22290 h 137536"/>
                    <a:gd name="connsiteX2" fmla="*/ 855302 w 962415"/>
                    <a:gd name="connsiteY2" fmla="*/ 0 h 137536"/>
                    <a:gd name="connsiteX3" fmla="*/ 897665 w 962415"/>
                    <a:gd name="connsiteY3" fmla="*/ 45021 h 137536"/>
                    <a:gd name="connsiteX4" fmla="*/ 957973 w 962415"/>
                    <a:gd name="connsiteY4" fmla="*/ 130635 h 137536"/>
                    <a:gd name="connsiteX5" fmla="*/ 77291 w 962415"/>
                    <a:gd name="connsiteY5" fmla="*/ 136740 h 137536"/>
                    <a:gd name="connsiteX0" fmla="*/ 77291 w 1024107"/>
                    <a:gd name="connsiteY0" fmla="*/ 136740 h 137536"/>
                    <a:gd name="connsiteX1" fmla="*/ 15315 w 1024107"/>
                    <a:gd name="connsiteY1" fmla="*/ 22290 h 137536"/>
                    <a:gd name="connsiteX2" fmla="*/ 855302 w 1024107"/>
                    <a:gd name="connsiteY2" fmla="*/ 0 h 137536"/>
                    <a:gd name="connsiteX3" fmla="*/ 957973 w 1024107"/>
                    <a:gd name="connsiteY3" fmla="*/ 130635 h 137536"/>
                    <a:gd name="connsiteX4" fmla="*/ 77291 w 1024107"/>
                    <a:gd name="connsiteY4" fmla="*/ 136740 h 137536"/>
                    <a:gd name="connsiteX0" fmla="*/ 77291 w 1005013"/>
                    <a:gd name="connsiteY0" fmla="*/ 146573 h 147369"/>
                    <a:gd name="connsiteX1" fmla="*/ 15315 w 1005013"/>
                    <a:gd name="connsiteY1" fmla="*/ 32123 h 147369"/>
                    <a:gd name="connsiteX2" fmla="*/ 855302 w 1005013"/>
                    <a:gd name="connsiteY2" fmla="*/ 9833 h 147369"/>
                    <a:gd name="connsiteX3" fmla="*/ 957973 w 1005013"/>
                    <a:gd name="connsiteY3" fmla="*/ 140468 h 147369"/>
                    <a:gd name="connsiteX4" fmla="*/ 77291 w 1005013"/>
                    <a:gd name="connsiteY4" fmla="*/ 146573 h 147369"/>
                    <a:gd name="connsiteX0" fmla="*/ 77291 w 961007"/>
                    <a:gd name="connsiteY0" fmla="*/ 146604 h 147400"/>
                    <a:gd name="connsiteX1" fmla="*/ 15315 w 961007"/>
                    <a:gd name="connsiteY1" fmla="*/ 32154 h 147400"/>
                    <a:gd name="connsiteX2" fmla="*/ 855302 w 961007"/>
                    <a:gd name="connsiteY2" fmla="*/ 9864 h 147400"/>
                    <a:gd name="connsiteX3" fmla="*/ 957973 w 961007"/>
                    <a:gd name="connsiteY3" fmla="*/ 140499 h 147400"/>
                    <a:gd name="connsiteX4" fmla="*/ 77291 w 961007"/>
                    <a:gd name="connsiteY4" fmla="*/ 146604 h 147400"/>
                    <a:gd name="connsiteX0" fmla="*/ 77291 w 962927"/>
                    <a:gd name="connsiteY0" fmla="*/ 146391 h 147187"/>
                    <a:gd name="connsiteX1" fmla="*/ 15315 w 962927"/>
                    <a:gd name="connsiteY1" fmla="*/ 31941 h 147187"/>
                    <a:gd name="connsiteX2" fmla="*/ 855302 w 962927"/>
                    <a:gd name="connsiteY2" fmla="*/ 9651 h 147187"/>
                    <a:gd name="connsiteX3" fmla="*/ 959969 w 962927"/>
                    <a:gd name="connsiteY3" fmla="*/ 144609 h 147187"/>
                    <a:gd name="connsiteX4" fmla="*/ 77291 w 962927"/>
                    <a:gd name="connsiteY4" fmla="*/ 146391 h 147187"/>
                    <a:gd name="connsiteX0" fmla="*/ 77291 w 962893"/>
                    <a:gd name="connsiteY0" fmla="*/ 136740 h 137536"/>
                    <a:gd name="connsiteX1" fmla="*/ 15315 w 962893"/>
                    <a:gd name="connsiteY1" fmla="*/ 22290 h 137536"/>
                    <a:gd name="connsiteX2" fmla="*/ 855302 w 962893"/>
                    <a:gd name="connsiteY2" fmla="*/ 0 h 137536"/>
                    <a:gd name="connsiteX3" fmla="*/ 959969 w 962893"/>
                    <a:gd name="connsiteY3" fmla="*/ 134958 h 137536"/>
                    <a:gd name="connsiteX4" fmla="*/ 77291 w 962893"/>
                    <a:gd name="connsiteY4" fmla="*/ 136740 h 137536"/>
                    <a:gd name="connsiteX0" fmla="*/ 77291 w 962291"/>
                    <a:gd name="connsiteY0" fmla="*/ 137555 h 138351"/>
                    <a:gd name="connsiteX1" fmla="*/ 15315 w 962291"/>
                    <a:gd name="connsiteY1" fmla="*/ 23105 h 138351"/>
                    <a:gd name="connsiteX2" fmla="*/ 855302 w 962291"/>
                    <a:gd name="connsiteY2" fmla="*/ 815 h 138351"/>
                    <a:gd name="connsiteX3" fmla="*/ 959969 w 962291"/>
                    <a:gd name="connsiteY3" fmla="*/ 135773 h 138351"/>
                    <a:gd name="connsiteX4" fmla="*/ 77291 w 962291"/>
                    <a:gd name="connsiteY4" fmla="*/ 137555 h 138351"/>
                    <a:gd name="connsiteX0" fmla="*/ 77291 w 962353"/>
                    <a:gd name="connsiteY0" fmla="*/ 136977 h 137773"/>
                    <a:gd name="connsiteX1" fmla="*/ 15315 w 962353"/>
                    <a:gd name="connsiteY1" fmla="*/ 22527 h 137773"/>
                    <a:gd name="connsiteX2" fmla="*/ 855302 w 962353"/>
                    <a:gd name="connsiteY2" fmla="*/ 237 h 137773"/>
                    <a:gd name="connsiteX3" fmla="*/ 959969 w 962353"/>
                    <a:gd name="connsiteY3" fmla="*/ 135195 h 137773"/>
                    <a:gd name="connsiteX4" fmla="*/ 77291 w 962353"/>
                    <a:gd name="connsiteY4" fmla="*/ 136977 h 137773"/>
                    <a:gd name="connsiteX0" fmla="*/ 77291 w 911178"/>
                    <a:gd name="connsiteY0" fmla="*/ 136976 h 137772"/>
                    <a:gd name="connsiteX1" fmla="*/ 15315 w 911178"/>
                    <a:gd name="connsiteY1" fmla="*/ 22526 h 137772"/>
                    <a:gd name="connsiteX2" fmla="*/ 855302 w 911178"/>
                    <a:gd name="connsiteY2" fmla="*/ 236 h 137772"/>
                    <a:gd name="connsiteX3" fmla="*/ 905973 w 911178"/>
                    <a:gd name="connsiteY3" fmla="*/ 135644 h 137772"/>
                    <a:gd name="connsiteX4" fmla="*/ 77291 w 911178"/>
                    <a:gd name="connsiteY4" fmla="*/ 136976 h 137772"/>
                    <a:gd name="connsiteX0" fmla="*/ 77291 w 912068"/>
                    <a:gd name="connsiteY0" fmla="*/ 136995 h 137791"/>
                    <a:gd name="connsiteX1" fmla="*/ 15315 w 912068"/>
                    <a:gd name="connsiteY1" fmla="*/ 22545 h 137791"/>
                    <a:gd name="connsiteX2" fmla="*/ 855302 w 912068"/>
                    <a:gd name="connsiteY2" fmla="*/ 255 h 137791"/>
                    <a:gd name="connsiteX3" fmla="*/ 906969 w 912068"/>
                    <a:gd name="connsiteY3" fmla="*/ 126462 h 137791"/>
                    <a:gd name="connsiteX4" fmla="*/ 77291 w 912068"/>
                    <a:gd name="connsiteY4" fmla="*/ 136995 h 137791"/>
                    <a:gd name="connsiteX0" fmla="*/ 77291 w 912466"/>
                    <a:gd name="connsiteY0" fmla="*/ 136978 h 137774"/>
                    <a:gd name="connsiteX1" fmla="*/ 15315 w 912466"/>
                    <a:gd name="connsiteY1" fmla="*/ 22528 h 137774"/>
                    <a:gd name="connsiteX2" fmla="*/ 855302 w 912466"/>
                    <a:gd name="connsiteY2" fmla="*/ 238 h 137774"/>
                    <a:gd name="connsiteX3" fmla="*/ 907413 w 912466"/>
                    <a:gd name="connsiteY3" fmla="*/ 134982 h 137774"/>
                    <a:gd name="connsiteX4" fmla="*/ 77291 w 912466"/>
                    <a:gd name="connsiteY4" fmla="*/ 136978 h 137774"/>
                    <a:gd name="connsiteX0" fmla="*/ 77291 w 901135"/>
                    <a:gd name="connsiteY0" fmla="*/ 137005 h 137801"/>
                    <a:gd name="connsiteX1" fmla="*/ 15315 w 901135"/>
                    <a:gd name="connsiteY1" fmla="*/ 22555 h 137801"/>
                    <a:gd name="connsiteX2" fmla="*/ 855302 w 901135"/>
                    <a:gd name="connsiteY2" fmla="*/ 265 h 137801"/>
                    <a:gd name="connsiteX3" fmla="*/ 894328 w 901135"/>
                    <a:gd name="connsiteY3" fmla="*/ 121817 h 137801"/>
                    <a:gd name="connsiteX4" fmla="*/ 77291 w 901135"/>
                    <a:gd name="connsiteY4" fmla="*/ 137005 h 137801"/>
                    <a:gd name="connsiteX0" fmla="*/ 77291 w 899828"/>
                    <a:gd name="connsiteY0" fmla="*/ 136740 h 137536"/>
                    <a:gd name="connsiteX1" fmla="*/ 15315 w 899828"/>
                    <a:gd name="connsiteY1" fmla="*/ 22290 h 137536"/>
                    <a:gd name="connsiteX2" fmla="*/ 855302 w 899828"/>
                    <a:gd name="connsiteY2" fmla="*/ 0 h 137536"/>
                    <a:gd name="connsiteX3" fmla="*/ 894328 w 899828"/>
                    <a:gd name="connsiteY3" fmla="*/ 121552 h 137536"/>
                    <a:gd name="connsiteX4" fmla="*/ 77291 w 899828"/>
                    <a:gd name="connsiteY4" fmla="*/ 136740 h 137536"/>
                    <a:gd name="connsiteX0" fmla="*/ 77291 w 909744"/>
                    <a:gd name="connsiteY0" fmla="*/ 136740 h 137536"/>
                    <a:gd name="connsiteX1" fmla="*/ 15315 w 909744"/>
                    <a:gd name="connsiteY1" fmla="*/ 22290 h 137536"/>
                    <a:gd name="connsiteX2" fmla="*/ 855302 w 909744"/>
                    <a:gd name="connsiteY2" fmla="*/ 0 h 137536"/>
                    <a:gd name="connsiteX3" fmla="*/ 905341 w 909744"/>
                    <a:gd name="connsiteY3" fmla="*/ 41977 h 137536"/>
                    <a:gd name="connsiteX4" fmla="*/ 77291 w 909744"/>
                    <a:gd name="connsiteY4" fmla="*/ 136740 h 137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9744" h="137536">
                      <a:moveTo>
                        <a:pt x="77291" y="136740"/>
                      </a:moveTo>
                      <a:cubicBezTo>
                        <a:pt x="6503" y="148479"/>
                        <a:pt x="-19428" y="26607"/>
                        <a:pt x="15315" y="22290"/>
                      </a:cubicBezTo>
                      <a:lnTo>
                        <a:pt x="855302" y="0"/>
                      </a:lnTo>
                      <a:cubicBezTo>
                        <a:pt x="884649" y="37995"/>
                        <a:pt x="922803" y="18536"/>
                        <a:pt x="905341" y="41977"/>
                      </a:cubicBezTo>
                      <a:lnTo>
                        <a:pt x="77291" y="13674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87" name="平行四辺形 94">
                  <a:extLst>
                    <a:ext uri="{FF2B5EF4-FFF2-40B4-BE49-F238E27FC236}">
                      <a16:creationId xmlns:a16="http://schemas.microsoft.com/office/drawing/2014/main" id="{6534B8B5-1D73-E93B-053C-D3A37683378E}"/>
                    </a:ext>
                  </a:extLst>
                </p:cNvPr>
                <p:cNvSpPr/>
                <p:nvPr/>
              </p:nvSpPr>
              <p:spPr>
                <a:xfrm rot="1553246">
                  <a:off x="325175" y="-11995"/>
                  <a:ext cx="1092648" cy="1310699"/>
                </a:xfrm>
                <a:custGeom>
                  <a:avLst/>
                  <a:gdLst>
                    <a:gd name="connsiteX0" fmla="*/ 0 w 1123819"/>
                    <a:gd name="connsiteY0" fmla="*/ 1304653 h 1304653"/>
                    <a:gd name="connsiteX1" fmla="*/ 280955 w 1123819"/>
                    <a:gd name="connsiteY1" fmla="*/ 0 h 1304653"/>
                    <a:gd name="connsiteX2" fmla="*/ 1123819 w 1123819"/>
                    <a:gd name="connsiteY2" fmla="*/ 0 h 1304653"/>
                    <a:gd name="connsiteX3" fmla="*/ 842864 w 1123819"/>
                    <a:gd name="connsiteY3" fmla="*/ 1304653 h 1304653"/>
                    <a:gd name="connsiteX4" fmla="*/ 0 w 1123819"/>
                    <a:gd name="connsiteY4" fmla="*/ 1304653 h 1304653"/>
                    <a:gd name="connsiteX0" fmla="*/ 0 w 1092650"/>
                    <a:gd name="connsiteY0" fmla="*/ 1310702 h 1310702"/>
                    <a:gd name="connsiteX1" fmla="*/ 280955 w 1092650"/>
                    <a:gd name="connsiteY1" fmla="*/ 6049 h 1310702"/>
                    <a:gd name="connsiteX2" fmla="*/ 1092650 w 1092650"/>
                    <a:gd name="connsiteY2" fmla="*/ 0 h 1310702"/>
                    <a:gd name="connsiteX3" fmla="*/ 842864 w 1092650"/>
                    <a:gd name="connsiteY3" fmla="*/ 1310702 h 1310702"/>
                    <a:gd name="connsiteX4" fmla="*/ 0 w 1092650"/>
                    <a:gd name="connsiteY4" fmla="*/ 1310702 h 1310702"/>
                    <a:gd name="connsiteX0" fmla="*/ 0 w 1092650"/>
                    <a:gd name="connsiteY0" fmla="*/ 1314121 h 1314121"/>
                    <a:gd name="connsiteX1" fmla="*/ 280955 w 1092650"/>
                    <a:gd name="connsiteY1" fmla="*/ 9468 h 1314121"/>
                    <a:gd name="connsiteX2" fmla="*/ 1092650 w 1092650"/>
                    <a:gd name="connsiteY2" fmla="*/ 3419 h 1314121"/>
                    <a:gd name="connsiteX3" fmla="*/ 842864 w 1092650"/>
                    <a:gd name="connsiteY3" fmla="*/ 1314121 h 1314121"/>
                    <a:gd name="connsiteX4" fmla="*/ 0 w 1092650"/>
                    <a:gd name="connsiteY4" fmla="*/ 1314121 h 1314121"/>
                    <a:gd name="connsiteX0" fmla="*/ 0 w 1092650"/>
                    <a:gd name="connsiteY0" fmla="*/ 1314121 h 1314121"/>
                    <a:gd name="connsiteX1" fmla="*/ 280955 w 1092650"/>
                    <a:gd name="connsiteY1" fmla="*/ 9468 h 1314121"/>
                    <a:gd name="connsiteX2" fmla="*/ 1092650 w 1092650"/>
                    <a:gd name="connsiteY2" fmla="*/ 3419 h 1314121"/>
                    <a:gd name="connsiteX3" fmla="*/ 842864 w 1092650"/>
                    <a:gd name="connsiteY3" fmla="*/ 1314121 h 1314121"/>
                    <a:gd name="connsiteX4" fmla="*/ 0 w 1092650"/>
                    <a:gd name="connsiteY4" fmla="*/ 1314121 h 1314121"/>
                    <a:gd name="connsiteX0" fmla="*/ 0 w 1092650"/>
                    <a:gd name="connsiteY0" fmla="*/ 1314121 h 1314121"/>
                    <a:gd name="connsiteX1" fmla="*/ 280955 w 1092650"/>
                    <a:gd name="connsiteY1" fmla="*/ 9468 h 1314121"/>
                    <a:gd name="connsiteX2" fmla="*/ 1092650 w 1092650"/>
                    <a:gd name="connsiteY2" fmla="*/ 3419 h 1314121"/>
                    <a:gd name="connsiteX3" fmla="*/ 842864 w 1092650"/>
                    <a:gd name="connsiteY3" fmla="*/ 1314121 h 1314121"/>
                    <a:gd name="connsiteX4" fmla="*/ 0 w 1092650"/>
                    <a:gd name="connsiteY4" fmla="*/ 1314121 h 1314121"/>
                    <a:gd name="connsiteX0" fmla="*/ 0 w 1092650"/>
                    <a:gd name="connsiteY0" fmla="*/ 1310702 h 1310702"/>
                    <a:gd name="connsiteX1" fmla="*/ 298976 w 1092650"/>
                    <a:gd name="connsiteY1" fmla="*/ 43182 h 1310702"/>
                    <a:gd name="connsiteX2" fmla="*/ 1092650 w 1092650"/>
                    <a:gd name="connsiteY2" fmla="*/ 0 h 1310702"/>
                    <a:gd name="connsiteX3" fmla="*/ 842864 w 1092650"/>
                    <a:gd name="connsiteY3" fmla="*/ 1310702 h 1310702"/>
                    <a:gd name="connsiteX4" fmla="*/ 0 w 1092650"/>
                    <a:gd name="connsiteY4" fmla="*/ 1310702 h 1310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2650" h="1310702">
                      <a:moveTo>
                        <a:pt x="0" y="1310702"/>
                      </a:moveTo>
                      <a:cubicBezTo>
                        <a:pt x="93652" y="875818"/>
                        <a:pt x="276856" y="72792"/>
                        <a:pt x="298976" y="43182"/>
                      </a:cubicBezTo>
                      <a:cubicBezTo>
                        <a:pt x="330463" y="24849"/>
                        <a:pt x="822085" y="2016"/>
                        <a:pt x="1092650" y="0"/>
                      </a:cubicBezTo>
                      <a:lnTo>
                        <a:pt x="842864" y="1310702"/>
                      </a:lnTo>
                      <a:lnTo>
                        <a:pt x="0" y="131070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88" name="角丸四角形 95">
                  <a:extLst>
                    <a:ext uri="{FF2B5EF4-FFF2-40B4-BE49-F238E27FC236}">
                      <a16:creationId xmlns:a16="http://schemas.microsoft.com/office/drawing/2014/main" id="{08A9A392-0048-5F69-574F-96C5A4019C5D}"/>
                    </a:ext>
                  </a:extLst>
                </p:cNvPr>
                <p:cNvSpPr/>
                <p:nvPr/>
              </p:nvSpPr>
              <p:spPr>
                <a:xfrm rot="1486950">
                  <a:off x="27046" y="1152393"/>
                  <a:ext cx="899827" cy="137535"/>
                </a:xfrm>
                <a:custGeom>
                  <a:avLst/>
                  <a:gdLst>
                    <a:gd name="connsiteX0" fmla="*/ 0 w 873485"/>
                    <a:gd name="connsiteY0" fmla="*/ 23844 h 143064"/>
                    <a:gd name="connsiteX1" fmla="*/ 23844 w 873485"/>
                    <a:gd name="connsiteY1" fmla="*/ 0 h 143064"/>
                    <a:gd name="connsiteX2" fmla="*/ 849641 w 873485"/>
                    <a:gd name="connsiteY2" fmla="*/ 0 h 143064"/>
                    <a:gd name="connsiteX3" fmla="*/ 873485 w 873485"/>
                    <a:gd name="connsiteY3" fmla="*/ 23844 h 143064"/>
                    <a:gd name="connsiteX4" fmla="*/ 873485 w 873485"/>
                    <a:gd name="connsiteY4" fmla="*/ 119220 h 143064"/>
                    <a:gd name="connsiteX5" fmla="*/ 849641 w 873485"/>
                    <a:gd name="connsiteY5" fmla="*/ 143064 h 143064"/>
                    <a:gd name="connsiteX6" fmla="*/ 23844 w 873485"/>
                    <a:gd name="connsiteY6" fmla="*/ 143064 h 143064"/>
                    <a:gd name="connsiteX7" fmla="*/ 0 w 873485"/>
                    <a:gd name="connsiteY7" fmla="*/ 119220 h 143064"/>
                    <a:gd name="connsiteX8" fmla="*/ 0 w 873485"/>
                    <a:gd name="connsiteY8" fmla="*/ 23844 h 143064"/>
                    <a:gd name="connsiteX0" fmla="*/ 0 w 902750"/>
                    <a:gd name="connsiteY0" fmla="*/ 74074 h 143064"/>
                    <a:gd name="connsiteX1" fmla="*/ 53109 w 902750"/>
                    <a:gd name="connsiteY1" fmla="*/ 0 h 143064"/>
                    <a:gd name="connsiteX2" fmla="*/ 878906 w 902750"/>
                    <a:gd name="connsiteY2" fmla="*/ 0 h 143064"/>
                    <a:gd name="connsiteX3" fmla="*/ 902750 w 902750"/>
                    <a:gd name="connsiteY3" fmla="*/ 23844 h 143064"/>
                    <a:gd name="connsiteX4" fmla="*/ 902750 w 902750"/>
                    <a:gd name="connsiteY4" fmla="*/ 119220 h 143064"/>
                    <a:gd name="connsiteX5" fmla="*/ 878906 w 902750"/>
                    <a:gd name="connsiteY5" fmla="*/ 143064 h 143064"/>
                    <a:gd name="connsiteX6" fmla="*/ 53109 w 902750"/>
                    <a:gd name="connsiteY6" fmla="*/ 143064 h 143064"/>
                    <a:gd name="connsiteX7" fmla="*/ 29265 w 902750"/>
                    <a:gd name="connsiteY7" fmla="*/ 119220 h 143064"/>
                    <a:gd name="connsiteX8" fmla="*/ 0 w 902750"/>
                    <a:gd name="connsiteY8" fmla="*/ 74074 h 143064"/>
                    <a:gd name="connsiteX0" fmla="*/ 6769 w 909519"/>
                    <a:gd name="connsiteY0" fmla="*/ 74074 h 143064"/>
                    <a:gd name="connsiteX1" fmla="*/ 5553 w 909519"/>
                    <a:gd name="connsiteY1" fmla="*/ 33823 h 143064"/>
                    <a:gd name="connsiteX2" fmla="*/ 885675 w 909519"/>
                    <a:gd name="connsiteY2" fmla="*/ 0 h 143064"/>
                    <a:gd name="connsiteX3" fmla="*/ 909519 w 909519"/>
                    <a:gd name="connsiteY3" fmla="*/ 23844 h 143064"/>
                    <a:gd name="connsiteX4" fmla="*/ 909519 w 909519"/>
                    <a:gd name="connsiteY4" fmla="*/ 119220 h 143064"/>
                    <a:gd name="connsiteX5" fmla="*/ 885675 w 909519"/>
                    <a:gd name="connsiteY5" fmla="*/ 143064 h 143064"/>
                    <a:gd name="connsiteX6" fmla="*/ 59878 w 909519"/>
                    <a:gd name="connsiteY6" fmla="*/ 143064 h 143064"/>
                    <a:gd name="connsiteX7" fmla="*/ 36034 w 909519"/>
                    <a:gd name="connsiteY7" fmla="*/ 119220 h 143064"/>
                    <a:gd name="connsiteX8" fmla="*/ 6769 w 909519"/>
                    <a:gd name="connsiteY8" fmla="*/ 74074 h 143064"/>
                    <a:gd name="connsiteX0" fmla="*/ 6769 w 909519"/>
                    <a:gd name="connsiteY0" fmla="*/ 74074 h 143064"/>
                    <a:gd name="connsiteX1" fmla="*/ 5553 w 909519"/>
                    <a:gd name="connsiteY1" fmla="*/ 33823 h 143064"/>
                    <a:gd name="connsiteX2" fmla="*/ 885675 w 909519"/>
                    <a:gd name="connsiteY2" fmla="*/ 0 h 143064"/>
                    <a:gd name="connsiteX3" fmla="*/ 909519 w 909519"/>
                    <a:gd name="connsiteY3" fmla="*/ 23844 h 143064"/>
                    <a:gd name="connsiteX4" fmla="*/ 909519 w 909519"/>
                    <a:gd name="connsiteY4" fmla="*/ 119220 h 143064"/>
                    <a:gd name="connsiteX5" fmla="*/ 885675 w 909519"/>
                    <a:gd name="connsiteY5" fmla="*/ 143064 h 143064"/>
                    <a:gd name="connsiteX6" fmla="*/ 59878 w 909519"/>
                    <a:gd name="connsiteY6" fmla="*/ 143064 h 143064"/>
                    <a:gd name="connsiteX7" fmla="*/ 14414 w 909519"/>
                    <a:gd name="connsiteY7" fmla="*/ 129201 h 143064"/>
                    <a:gd name="connsiteX8" fmla="*/ 6769 w 909519"/>
                    <a:gd name="connsiteY8" fmla="*/ 74074 h 143064"/>
                    <a:gd name="connsiteX0" fmla="*/ 0 w 917718"/>
                    <a:gd name="connsiteY0" fmla="*/ 75739 h 143064"/>
                    <a:gd name="connsiteX1" fmla="*/ 13752 w 917718"/>
                    <a:gd name="connsiteY1" fmla="*/ 33823 h 143064"/>
                    <a:gd name="connsiteX2" fmla="*/ 893874 w 917718"/>
                    <a:gd name="connsiteY2" fmla="*/ 0 h 143064"/>
                    <a:gd name="connsiteX3" fmla="*/ 917718 w 917718"/>
                    <a:gd name="connsiteY3" fmla="*/ 23844 h 143064"/>
                    <a:gd name="connsiteX4" fmla="*/ 917718 w 917718"/>
                    <a:gd name="connsiteY4" fmla="*/ 119220 h 143064"/>
                    <a:gd name="connsiteX5" fmla="*/ 893874 w 917718"/>
                    <a:gd name="connsiteY5" fmla="*/ 143064 h 143064"/>
                    <a:gd name="connsiteX6" fmla="*/ 68077 w 917718"/>
                    <a:gd name="connsiteY6" fmla="*/ 143064 h 143064"/>
                    <a:gd name="connsiteX7" fmla="*/ 22613 w 917718"/>
                    <a:gd name="connsiteY7" fmla="*/ 129201 h 143064"/>
                    <a:gd name="connsiteX8" fmla="*/ 0 w 917718"/>
                    <a:gd name="connsiteY8" fmla="*/ 75739 h 143064"/>
                    <a:gd name="connsiteX0" fmla="*/ 1894 w 919612"/>
                    <a:gd name="connsiteY0" fmla="*/ 75739 h 143064"/>
                    <a:gd name="connsiteX1" fmla="*/ 7995 w 919612"/>
                    <a:gd name="connsiteY1" fmla="*/ 28614 h 143064"/>
                    <a:gd name="connsiteX2" fmla="*/ 895768 w 919612"/>
                    <a:gd name="connsiteY2" fmla="*/ 0 h 143064"/>
                    <a:gd name="connsiteX3" fmla="*/ 919612 w 919612"/>
                    <a:gd name="connsiteY3" fmla="*/ 23844 h 143064"/>
                    <a:gd name="connsiteX4" fmla="*/ 919612 w 919612"/>
                    <a:gd name="connsiteY4" fmla="*/ 119220 h 143064"/>
                    <a:gd name="connsiteX5" fmla="*/ 895768 w 919612"/>
                    <a:gd name="connsiteY5" fmla="*/ 143064 h 143064"/>
                    <a:gd name="connsiteX6" fmla="*/ 69971 w 919612"/>
                    <a:gd name="connsiteY6" fmla="*/ 143064 h 143064"/>
                    <a:gd name="connsiteX7" fmla="*/ 24507 w 919612"/>
                    <a:gd name="connsiteY7" fmla="*/ 129201 h 143064"/>
                    <a:gd name="connsiteX8" fmla="*/ 1894 w 919612"/>
                    <a:gd name="connsiteY8" fmla="*/ 75739 h 143064"/>
                    <a:gd name="connsiteX0" fmla="*/ 1894 w 919612"/>
                    <a:gd name="connsiteY0" fmla="*/ 75739 h 143183"/>
                    <a:gd name="connsiteX1" fmla="*/ 7995 w 919612"/>
                    <a:gd name="connsiteY1" fmla="*/ 28614 h 143183"/>
                    <a:gd name="connsiteX2" fmla="*/ 895768 w 919612"/>
                    <a:gd name="connsiteY2" fmla="*/ 0 h 143183"/>
                    <a:gd name="connsiteX3" fmla="*/ 919612 w 919612"/>
                    <a:gd name="connsiteY3" fmla="*/ 23844 h 143183"/>
                    <a:gd name="connsiteX4" fmla="*/ 919612 w 919612"/>
                    <a:gd name="connsiteY4" fmla="*/ 119220 h 143183"/>
                    <a:gd name="connsiteX5" fmla="*/ 895768 w 919612"/>
                    <a:gd name="connsiteY5" fmla="*/ 143064 h 143183"/>
                    <a:gd name="connsiteX6" fmla="*/ 69971 w 919612"/>
                    <a:gd name="connsiteY6" fmla="*/ 143064 h 143183"/>
                    <a:gd name="connsiteX7" fmla="*/ 22290 w 919612"/>
                    <a:gd name="connsiteY7" fmla="*/ 131973 h 143183"/>
                    <a:gd name="connsiteX8" fmla="*/ 1894 w 919612"/>
                    <a:gd name="connsiteY8" fmla="*/ 75739 h 143183"/>
                    <a:gd name="connsiteX0" fmla="*/ 2063 w 919781"/>
                    <a:gd name="connsiteY0" fmla="*/ 75739 h 143183"/>
                    <a:gd name="connsiteX1" fmla="*/ 8164 w 919781"/>
                    <a:gd name="connsiteY1" fmla="*/ 28614 h 143183"/>
                    <a:gd name="connsiteX2" fmla="*/ 895937 w 919781"/>
                    <a:gd name="connsiteY2" fmla="*/ 0 h 143183"/>
                    <a:gd name="connsiteX3" fmla="*/ 919781 w 919781"/>
                    <a:gd name="connsiteY3" fmla="*/ 23844 h 143183"/>
                    <a:gd name="connsiteX4" fmla="*/ 919781 w 919781"/>
                    <a:gd name="connsiteY4" fmla="*/ 119220 h 143183"/>
                    <a:gd name="connsiteX5" fmla="*/ 895937 w 919781"/>
                    <a:gd name="connsiteY5" fmla="*/ 143064 h 143183"/>
                    <a:gd name="connsiteX6" fmla="*/ 70140 w 919781"/>
                    <a:gd name="connsiteY6" fmla="*/ 143064 h 143183"/>
                    <a:gd name="connsiteX7" fmla="*/ 22459 w 919781"/>
                    <a:gd name="connsiteY7" fmla="*/ 131973 h 143183"/>
                    <a:gd name="connsiteX8" fmla="*/ 2063 w 919781"/>
                    <a:gd name="connsiteY8" fmla="*/ 75739 h 143183"/>
                    <a:gd name="connsiteX0" fmla="*/ 2063 w 919781"/>
                    <a:gd name="connsiteY0" fmla="*/ 75739 h 143183"/>
                    <a:gd name="connsiteX1" fmla="*/ 8164 w 919781"/>
                    <a:gd name="connsiteY1" fmla="*/ 28614 h 143183"/>
                    <a:gd name="connsiteX2" fmla="*/ 895937 w 919781"/>
                    <a:gd name="connsiteY2" fmla="*/ 0 h 143183"/>
                    <a:gd name="connsiteX3" fmla="*/ 919781 w 919781"/>
                    <a:gd name="connsiteY3" fmla="*/ 23844 h 143183"/>
                    <a:gd name="connsiteX4" fmla="*/ 919781 w 919781"/>
                    <a:gd name="connsiteY4" fmla="*/ 119220 h 143183"/>
                    <a:gd name="connsiteX5" fmla="*/ 895937 w 919781"/>
                    <a:gd name="connsiteY5" fmla="*/ 143064 h 143183"/>
                    <a:gd name="connsiteX6" fmla="*/ 70140 w 919781"/>
                    <a:gd name="connsiteY6" fmla="*/ 143064 h 143183"/>
                    <a:gd name="connsiteX7" fmla="*/ 22459 w 919781"/>
                    <a:gd name="connsiteY7" fmla="*/ 131973 h 143183"/>
                    <a:gd name="connsiteX8" fmla="*/ 2063 w 919781"/>
                    <a:gd name="connsiteY8" fmla="*/ 75739 h 143183"/>
                    <a:gd name="connsiteX0" fmla="*/ 8739 w 926457"/>
                    <a:gd name="connsiteY0" fmla="*/ 75739 h 143183"/>
                    <a:gd name="connsiteX1" fmla="*/ 14840 w 926457"/>
                    <a:gd name="connsiteY1" fmla="*/ 28614 h 143183"/>
                    <a:gd name="connsiteX2" fmla="*/ 902613 w 926457"/>
                    <a:gd name="connsiteY2" fmla="*/ 0 h 143183"/>
                    <a:gd name="connsiteX3" fmla="*/ 926457 w 926457"/>
                    <a:gd name="connsiteY3" fmla="*/ 23844 h 143183"/>
                    <a:gd name="connsiteX4" fmla="*/ 926457 w 926457"/>
                    <a:gd name="connsiteY4" fmla="*/ 119220 h 143183"/>
                    <a:gd name="connsiteX5" fmla="*/ 902613 w 926457"/>
                    <a:gd name="connsiteY5" fmla="*/ 143064 h 143183"/>
                    <a:gd name="connsiteX6" fmla="*/ 76816 w 926457"/>
                    <a:gd name="connsiteY6" fmla="*/ 143064 h 143183"/>
                    <a:gd name="connsiteX7" fmla="*/ 29135 w 926457"/>
                    <a:gd name="connsiteY7" fmla="*/ 131973 h 143183"/>
                    <a:gd name="connsiteX8" fmla="*/ 8739 w 926457"/>
                    <a:gd name="connsiteY8" fmla="*/ 75739 h 143183"/>
                    <a:gd name="connsiteX0" fmla="*/ 432 w 935777"/>
                    <a:gd name="connsiteY0" fmla="*/ 94369 h 143183"/>
                    <a:gd name="connsiteX1" fmla="*/ 24160 w 935777"/>
                    <a:gd name="connsiteY1" fmla="*/ 28614 h 143183"/>
                    <a:gd name="connsiteX2" fmla="*/ 911933 w 935777"/>
                    <a:gd name="connsiteY2" fmla="*/ 0 h 143183"/>
                    <a:gd name="connsiteX3" fmla="*/ 935777 w 935777"/>
                    <a:gd name="connsiteY3" fmla="*/ 23844 h 143183"/>
                    <a:gd name="connsiteX4" fmla="*/ 935777 w 935777"/>
                    <a:gd name="connsiteY4" fmla="*/ 119220 h 143183"/>
                    <a:gd name="connsiteX5" fmla="*/ 911933 w 935777"/>
                    <a:gd name="connsiteY5" fmla="*/ 143064 h 143183"/>
                    <a:gd name="connsiteX6" fmla="*/ 86136 w 935777"/>
                    <a:gd name="connsiteY6" fmla="*/ 143064 h 143183"/>
                    <a:gd name="connsiteX7" fmla="*/ 38455 w 935777"/>
                    <a:gd name="connsiteY7" fmla="*/ 131973 h 143183"/>
                    <a:gd name="connsiteX8" fmla="*/ 432 w 935777"/>
                    <a:gd name="connsiteY8" fmla="*/ 94369 h 143183"/>
                    <a:gd name="connsiteX0" fmla="*/ 77628 w 974950"/>
                    <a:gd name="connsiteY0" fmla="*/ 131973 h 143183"/>
                    <a:gd name="connsiteX1" fmla="*/ 63333 w 974950"/>
                    <a:gd name="connsiteY1" fmla="*/ 28614 h 143183"/>
                    <a:gd name="connsiteX2" fmla="*/ 951106 w 974950"/>
                    <a:gd name="connsiteY2" fmla="*/ 0 h 143183"/>
                    <a:gd name="connsiteX3" fmla="*/ 974950 w 974950"/>
                    <a:gd name="connsiteY3" fmla="*/ 23844 h 143183"/>
                    <a:gd name="connsiteX4" fmla="*/ 974950 w 974950"/>
                    <a:gd name="connsiteY4" fmla="*/ 119220 h 143183"/>
                    <a:gd name="connsiteX5" fmla="*/ 951106 w 974950"/>
                    <a:gd name="connsiteY5" fmla="*/ 143064 h 143183"/>
                    <a:gd name="connsiteX6" fmla="*/ 125309 w 974950"/>
                    <a:gd name="connsiteY6" fmla="*/ 143064 h 143183"/>
                    <a:gd name="connsiteX7" fmla="*/ 77628 w 974950"/>
                    <a:gd name="connsiteY7" fmla="*/ 131973 h 143183"/>
                    <a:gd name="connsiteX0" fmla="*/ 33163 w 930485"/>
                    <a:gd name="connsiteY0" fmla="*/ 131973 h 143183"/>
                    <a:gd name="connsiteX1" fmla="*/ 18868 w 930485"/>
                    <a:gd name="connsiteY1" fmla="*/ 28614 h 143183"/>
                    <a:gd name="connsiteX2" fmla="*/ 906641 w 930485"/>
                    <a:gd name="connsiteY2" fmla="*/ 0 h 143183"/>
                    <a:gd name="connsiteX3" fmla="*/ 930485 w 930485"/>
                    <a:gd name="connsiteY3" fmla="*/ 23844 h 143183"/>
                    <a:gd name="connsiteX4" fmla="*/ 930485 w 930485"/>
                    <a:gd name="connsiteY4" fmla="*/ 119220 h 143183"/>
                    <a:gd name="connsiteX5" fmla="*/ 906641 w 930485"/>
                    <a:gd name="connsiteY5" fmla="*/ 143064 h 143183"/>
                    <a:gd name="connsiteX6" fmla="*/ 80844 w 930485"/>
                    <a:gd name="connsiteY6" fmla="*/ 143064 h 143183"/>
                    <a:gd name="connsiteX7" fmla="*/ 33163 w 930485"/>
                    <a:gd name="connsiteY7" fmla="*/ 131973 h 143183"/>
                    <a:gd name="connsiteX0" fmla="*/ 33163 w 930485"/>
                    <a:gd name="connsiteY0" fmla="*/ 131973 h 143183"/>
                    <a:gd name="connsiteX1" fmla="*/ 18868 w 930485"/>
                    <a:gd name="connsiteY1" fmla="*/ 28614 h 143183"/>
                    <a:gd name="connsiteX2" fmla="*/ 906641 w 930485"/>
                    <a:gd name="connsiteY2" fmla="*/ 0 h 143183"/>
                    <a:gd name="connsiteX3" fmla="*/ 930485 w 930485"/>
                    <a:gd name="connsiteY3" fmla="*/ 23844 h 143183"/>
                    <a:gd name="connsiteX4" fmla="*/ 930485 w 930485"/>
                    <a:gd name="connsiteY4" fmla="*/ 119220 h 143183"/>
                    <a:gd name="connsiteX5" fmla="*/ 906641 w 930485"/>
                    <a:gd name="connsiteY5" fmla="*/ 143064 h 143183"/>
                    <a:gd name="connsiteX6" fmla="*/ 80844 w 930485"/>
                    <a:gd name="connsiteY6" fmla="*/ 143064 h 143183"/>
                    <a:gd name="connsiteX7" fmla="*/ 33163 w 930485"/>
                    <a:gd name="connsiteY7" fmla="*/ 131973 h 143183"/>
                    <a:gd name="connsiteX0" fmla="*/ 38096 w 935418"/>
                    <a:gd name="connsiteY0" fmla="*/ 131973 h 143183"/>
                    <a:gd name="connsiteX1" fmla="*/ 23801 w 935418"/>
                    <a:gd name="connsiteY1" fmla="*/ 28614 h 143183"/>
                    <a:gd name="connsiteX2" fmla="*/ 911574 w 935418"/>
                    <a:gd name="connsiteY2" fmla="*/ 0 h 143183"/>
                    <a:gd name="connsiteX3" fmla="*/ 935418 w 935418"/>
                    <a:gd name="connsiteY3" fmla="*/ 23844 h 143183"/>
                    <a:gd name="connsiteX4" fmla="*/ 935418 w 935418"/>
                    <a:gd name="connsiteY4" fmla="*/ 119220 h 143183"/>
                    <a:gd name="connsiteX5" fmla="*/ 911574 w 935418"/>
                    <a:gd name="connsiteY5" fmla="*/ 143064 h 143183"/>
                    <a:gd name="connsiteX6" fmla="*/ 85777 w 935418"/>
                    <a:gd name="connsiteY6" fmla="*/ 143064 h 143183"/>
                    <a:gd name="connsiteX7" fmla="*/ 38096 w 935418"/>
                    <a:gd name="connsiteY7" fmla="*/ 131973 h 143183"/>
                    <a:gd name="connsiteX0" fmla="*/ 142236 w 991877"/>
                    <a:gd name="connsiteY0" fmla="*/ 143064 h 143064"/>
                    <a:gd name="connsiteX1" fmla="*/ 80260 w 991877"/>
                    <a:gd name="connsiteY1" fmla="*/ 28614 h 143064"/>
                    <a:gd name="connsiteX2" fmla="*/ 968033 w 991877"/>
                    <a:gd name="connsiteY2" fmla="*/ 0 h 143064"/>
                    <a:gd name="connsiteX3" fmla="*/ 991877 w 991877"/>
                    <a:gd name="connsiteY3" fmla="*/ 23844 h 143064"/>
                    <a:gd name="connsiteX4" fmla="*/ 991877 w 991877"/>
                    <a:gd name="connsiteY4" fmla="*/ 119220 h 143064"/>
                    <a:gd name="connsiteX5" fmla="*/ 968033 w 991877"/>
                    <a:gd name="connsiteY5" fmla="*/ 143064 h 143064"/>
                    <a:gd name="connsiteX6" fmla="*/ 142236 w 991877"/>
                    <a:gd name="connsiteY6" fmla="*/ 143064 h 143064"/>
                    <a:gd name="connsiteX0" fmla="*/ 99563 w 949204"/>
                    <a:gd name="connsiteY0" fmla="*/ 143064 h 143064"/>
                    <a:gd name="connsiteX1" fmla="*/ 37587 w 949204"/>
                    <a:gd name="connsiteY1" fmla="*/ 28614 h 143064"/>
                    <a:gd name="connsiteX2" fmla="*/ 925360 w 949204"/>
                    <a:gd name="connsiteY2" fmla="*/ 0 h 143064"/>
                    <a:gd name="connsiteX3" fmla="*/ 949204 w 949204"/>
                    <a:gd name="connsiteY3" fmla="*/ 23844 h 143064"/>
                    <a:gd name="connsiteX4" fmla="*/ 949204 w 949204"/>
                    <a:gd name="connsiteY4" fmla="*/ 119220 h 143064"/>
                    <a:gd name="connsiteX5" fmla="*/ 925360 w 949204"/>
                    <a:gd name="connsiteY5" fmla="*/ 143064 h 143064"/>
                    <a:gd name="connsiteX6" fmla="*/ 99563 w 949204"/>
                    <a:gd name="connsiteY6" fmla="*/ 143064 h 143064"/>
                    <a:gd name="connsiteX0" fmla="*/ 80344 w 929985"/>
                    <a:gd name="connsiteY0" fmla="*/ 143064 h 146251"/>
                    <a:gd name="connsiteX1" fmla="*/ 18368 w 929985"/>
                    <a:gd name="connsiteY1" fmla="*/ 28614 h 146251"/>
                    <a:gd name="connsiteX2" fmla="*/ 906141 w 929985"/>
                    <a:gd name="connsiteY2" fmla="*/ 0 h 146251"/>
                    <a:gd name="connsiteX3" fmla="*/ 929985 w 929985"/>
                    <a:gd name="connsiteY3" fmla="*/ 23844 h 146251"/>
                    <a:gd name="connsiteX4" fmla="*/ 929985 w 929985"/>
                    <a:gd name="connsiteY4" fmla="*/ 119220 h 146251"/>
                    <a:gd name="connsiteX5" fmla="*/ 906141 w 929985"/>
                    <a:gd name="connsiteY5" fmla="*/ 143064 h 146251"/>
                    <a:gd name="connsiteX6" fmla="*/ 80344 w 929985"/>
                    <a:gd name="connsiteY6" fmla="*/ 143064 h 146251"/>
                    <a:gd name="connsiteX0" fmla="*/ 77291 w 926932"/>
                    <a:gd name="connsiteY0" fmla="*/ 143064 h 143860"/>
                    <a:gd name="connsiteX1" fmla="*/ 15315 w 926932"/>
                    <a:gd name="connsiteY1" fmla="*/ 28614 h 143860"/>
                    <a:gd name="connsiteX2" fmla="*/ 903088 w 926932"/>
                    <a:gd name="connsiteY2" fmla="*/ 0 h 143860"/>
                    <a:gd name="connsiteX3" fmla="*/ 926932 w 926932"/>
                    <a:gd name="connsiteY3" fmla="*/ 23844 h 143860"/>
                    <a:gd name="connsiteX4" fmla="*/ 926932 w 926932"/>
                    <a:gd name="connsiteY4" fmla="*/ 119220 h 143860"/>
                    <a:gd name="connsiteX5" fmla="*/ 903088 w 926932"/>
                    <a:gd name="connsiteY5" fmla="*/ 143064 h 143860"/>
                    <a:gd name="connsiteX6" fmla="*/ 77291 w 926932"/>
                    <a:gd name="connsiteY6" fmla="*/ 143064 h 143860"/>
                    <a:gd name="connsiteX0" fmla="*/ 77291 w 926932"/>
                    <a:gd name="connsiteY0" fmla="*/ 140841 h 141637"/>
                    <a:gd name="connsiteX1" fmla="*/ 15315 w 926932"/>
                    <a:gd name="connsiteY1" fmla="*/ 26391 h 141637"/>
                    <a:gd name="connsiteX2" fmla="*/ 860401 w 926932"/>
                    <a:gd name="connsiteY2" fmla="*/ 0 h 141637"/>
                    <a:gd name="connsiteX3" fmla="*/ 926932 w 926932"/>
                    <a:gd name="connsiteY3" fmla="*/ 21621 h 141637"/>
                    <a:gd name="connsiteX4" fmla="*/ 926932 w 926932"/>
                    <a:gd name="connsiteY4" fmla="*/ 116997 h 141637"/>
                    <a:gd name="connsiteX5" fmla="*/ 903088 w 926932"/>
                    <a:gd name="connsiteY5" fmla="*/ 140841 h 141637"/>
                    <a:gd name="connsiteX6" fmla="*/ 77291 w 926932"/>
                    <a:gd name="connsiteY6" fmla="*/ 140841 h 141637"/>
                    <a:gd name="connsiteX0" fmla="*/ 77291 w 926932"/>
                    <a:gd name="connsiteY0" fmla="*/ 140841 h 141637"/>
                    <a:gd name="connsiteX1" fmla="*/ 15315 w 926932"/>
                    <a:gd name="connsiteY1" fmla="*/ 26391 h 141637"/>
                    <a:gd name="connsiteX2" fmla="*/ 860401 w 926932"/>
                    <a:gd name="connsiteY2" fmla="*/ 0 h 141637"/>
                    <a:gd name="connsiteX3" fmla="*/ 894224 w 926932"/>
                    <a:gd name="connsiteY3" fmla="*/ 22734 h 141637"/>
                    <a:gd name="connsiteX4" fmla="*/ 926932 w 926932"/>
                    <a:gd name="connsiteY4" fmla="*/ 116997 h 141637"/>
                    <a:gd name="connsiteX5" fmla="*/ 903088 w 926932"/>
                    <a:gd name="connsiteY5" fmla="*/ 140841 h 141637"/>
                    <a:gd name="connsiteX6" fmla="*/ 77291 w 926932"/>
                    <a:gd name="connsiteY6" fmla="*/ 140841 h 141637"/>
                    <a:gd name="connsiteX0" fmla="*/ 77291 w 944893"/>
                    <a:gd name="connsiteY0" fmla="*/ 140841 h 141637"/>
                    <a:gd name="connsiteX1" fmla="*/ 15315 w 944893"/>
                    <a:gd name="connsiteY1" fmla="*/ 26391 h 141637"/>
                    <a:gd name="connsiteX2" fmla="*/ 860401 w 944893"/>
                    <a:gd name="connsiteY2" fmla="*/ 0 h 141637"/>
                    <a:gd name="connsiteX3" fmla="*/ 894224 w 944893"/>
                    <a:gd name="connsiteY3" fmla="*/ 22734 h 141637"/>
                    <a:gd name="connsiteX4" fmla="*/ 944893 w 944893"/>
                    <a:gd name="connsiteY4" fmla="*/ 110453 h 141637"/>
                    <a:gd name="connsiteX5" fmla="*/ 903088 w 944893"/>
                    <a:gd name="connsiteY5" fmla="*/ 140841 h 141637"/>
                    <a:gd name="connsiteX6" fmla="*/ 77291 w 944893"/>
                    <a:gd name="connsiteY6" fmla="*/ 140841 h 141637"/>
                    <a:gd name="connsiteX0" fmla="*/ 77291 w 963466"/>
                    <a:gd name="connsiteY0" fmla="*/ 140841 h 141637"/>
                    <a:gd name="connsiteX1" fmla="*/ 15315 w 963466"/>
                    <a:gd name="connsiteY1" fmla="*/ 26391 h 141637"/>
                    <a:gd name="connsiteX2" fmla="*/ 860401 w 963466"/>
                    <a:gd name="connsiteY2" fmla="*/ 0 h 141637"/>
                    <a:gd name="connsiteX3" fmla="*/ 894224 w 963466"/>
                    <a:gd name="connsiteY3" fmla="*/ 22734 h 141637"/>
                    <a:gd name="connsiteX4" fmla="*/ 944893 w 963466"/>
                    <a:gd name="connsiteY4" fmla="*/ 110453 h 141637"/>
                    <a:gd name="connsiteX5" fmla="*/ 959967 w 963466"/>
                    <a:gd name="connsiteY5" fmla="*/ 139060 h 141637"/>
                    <a:gd name="connsiteX6" fmla="*/ 77291 w 963466"/>
                    <a:gd name="connsiteY6" fmla="*/ 140841 h 141637"/>
                    <a:gd name="connsiteX0" fmla="*/ 77291 w 966674"/>
                    <a:gd name="connsiteY0" fmla="*/ 140841 h 141637"/>
                    <a:gd name="connsiteX1" fmla="*/ 15315 w 966674"/>
                    <a:gd name="connsiteY1" fmla="*/ 26391 h 141637"/>
                    <a:gd name="connsiteX2" fmla="*/ 860401 w 966674"/>
                    <a:gd name="connsiteY2" fmla="*/ 0 h 141637"/>
                    <a:gd name="connsiteX3" fmla="*/ 894224 w 966674"/>
                    <a:gd name="connsiteY3" fmla="*/ 22734 h 141637"/>
                    <a:gd name="connsiteX4" fmla="*/ 962853 w 966674"/>
                    <a:gd name="connsiteY4" fmla="*/ 103909 h 141637"/>
                    <a:gd name="connsiteX5" fmla="*/ 959967 w 966674"/>
                    <a:gd name="connsiteY5" fmla="*/ 139060 h 141637"/>
                    <a:gd name="connsiteX6" fmla="*/ 77291 w 966674"/>
                    <a:gd name="connsiteY6" fmla="*/ 140841 h 141637"/>
                    <a:gd name="connsiteX0" fmla="*/ 77291 w 966674"/>
                    <a:gd name="connsiteY0" fmla="*/ 140843 h 141639"/>
                    <a:gd name="connsiteX1" fmla="*/ 15315 w 966674"/>
                    <a:gd name="connsiteY1" fmla="*/ 26393 h 141639"/>
                    <a:gd name="connsiteX2" fmla="*/ 860401 w 966674"/>
                    <a:gd name="connsiteY2" fmla="*/ 2 h 141639"/>
                    <a:gd name="connsiteX3" fmla="*/ 912296 w 966674"/>
                    <a:gd name="connsiteY3" fmla="*/ 12645 h 141639"/>
                    <a:gd name="connsiteX4" fmla="*/ 962853 w 966674"/>
                    <a:gd name="connsiteY4" fmla="*/ 103911 h 141639"/>
                    <a:gd name="connsiteX5" fmla="*/ 959967 w 966674"/>
                    <a:gd name="connsiteY5" fmla="*/ 139062 h 141639"/>
                    <a:gd name="connsiteX6" fmla="*/ 77291 w 966674"/>
                    <a:gd name="connsiteY6" fmla="*/ 140843 h 141639"/>
                    <a:gd name="connsiteX0" fmla="*/ 77291 w 966674"/>
                    <a:gd name="connsiteY0" fmla="*/ 139218 h 140014"/>
                    <a:gd name="connsiteX1" fmla="*/ 15315 w 966674"/>
                    <a:gd name="connsiteY1" fmla="*/ 24768 h 140014"/>
                    <a:gd name="connsiteX2" fmla="*/ 826252 w 966674"/>
                    <a:gd name="connsiteY2" fmla="*/ 155 h 140014"/>
                    <a:gd name="connsiteX3" fmla="*/ 912296 w 966674"/>
                    <a:gd name="connsiteY3" fmla="*/ 11020 h 140014"/>
                    <a:gd name="connsiteX4" fmla="*/ 962853 w 966674"/>
                    <a:gd name="connsiteY4" fmla="*/ 102286 h 140014"/>
                    <a:gd name="connsiteX5" fmla="*/ 959967 w 966674"/>
                    <a:gd name="connsiteY5" fmla="*/ 137437 h 140014"/>
                    <a:gd name="connsiteX6" fmla="*/ 77291 w 966674"/>
                    <a:gd name="connsiteY6" fmla="*/ 139218 h 140014"/>
                    <a:gd name="connsiteX0" fmla="*/ 77291 w 966674"/>
                    <a:gd name="connsiteY0" fmla="*/ 139063 h 139859"/>
                    <a:gd name="connsiteX1" fmla="*/ 15315 w 966674"/>
                    <a:gd name="connsiteY1" fmla="*/ 24613 h 139859"/>
                    <a:gd name="connsiteX2" fmla="*/ 826252 w 966674"/>
                    <a:gd name="connsiteY2" fmla="*/ 0 h 139859"/>
                    <a:gd name="connsiteX3" fmla="*/ 883914 w 966674"/>
                    <a:gd name="connsiteY3" fmla="*/ 32710 h 139859"/>
                    <a:gd name="connsiteX4" fmla="*/ 962853 w 966674"/>
                    <a:gd name="connsiteY4" fmla="*/ 102131 h 139859"/>
                    <a:gd name="connsiteX5" fmla="*/ 959967 w 966674"/>
                    <a:gd name="connsiteY5" fmla="*/ 137282 h 139859"/>
                    <a:gd name="connsiteX6" fmla="*/ 77291 w 966674"/>
                    <a:gd name="connsiteY6" fmla="*/ 139063 h 139859"/>
                    <a:gd name="connsiteX0" fmla="*/ 77291 w 966674"/>
                    <a:gd name="connsiteY0" fmla="*/ 136740 h 137536"/>
                    <a:gd name="connsiteX1" fmla="*/ 15315 w 966674"/>
                    <a:gd name="connsiteY1" fmla="*/ 22290 h 137536"/>
                    <a:gd name="connsiteX2" fmla="*/ 855302 w 966674"/>
                    <a:gd name="connsiteY2" fmla="*/ 0 h 137536"/>
                    <a:gd name="connsiteX3" fmla="*/ 883914 w 966674"/>
                    <a:gd name="connsiteY3" fmla="*/ 30387 h 137536"/>
                    <a:gd name="connsiteX4" fmla="*/ 962853 w 966674"/>
                    <a:gd name="connsiteY4" fmla="*/ 99808 h 137536"/>
                    <a:gd name="connsiteX5" fmla="*/ 959967 w 966674"/>
                    <a:gd name="connsiteY5" fmla="*/ 134959 h 137536"/>
                    <a:gd name="connsiteX6" fmla="*/ 77291 w 966674"/>
                    <a:gd name="connsiteY6" fmla="*/ 136740 h 137536"/>
                    <a:gd name="connsiteX0" fmla="*/ 77291 w 966674"/>
                    <a:gd name="connsiteY0" fmla="*/ 136740 h 137536"/>
                    <a:gd name="connsiteX1" fmla="*/ 15315 w 966674"/>
                    <a:gd name="connsiteY1" fmla="*/ 22290 h 137536"/>
                    <a:gd name="connsiteX2" fmla="*/ 855302 w 966674"/>
                    <a:gd name="connsiteY2" fmla="*/ 0 h 137536"/>
                    <a:gd name="connsiteX3" fmla="*/ 902762 w 966674"/>
                    <a:gd name="connsiteY3" fmla="*/ 18188 h 137536"/>
                    <a:gd name="connsiteX4" fmla="*/ 962853 w 966674"/>
                    <a:gd name="connsiteY4" fmla="*/ 99808 h 137536"/>
                    <a:gd name="connsiteX5" fmla="*/ 959967 w 966674"/>
                    <a:gd name="connsiteY5" fmla="*/ 134959 h 137536"/>
                    <a:gd name="connsiteX6" fmla="*/ 77291 w 966674"/>
                    <a:gd name="connsiteY6" fmla="*/ 136740 h 137536"/>
                    <a:gd name="connsiteX0" fmla="*/ 77291 w 962853"/>
                    <a:gd name="connsiteY0" fmla="*/ 136740 h 137536"/>
                    <a:gd name="connsiteX1" fmla="*/ 15315 w 962853"/>
                    <a:gd name="connsiteY1" fmla="*/ 22290 h 137536"/>
                    <a:gd name="connsiteX2" fmla="*/ 855302 w 962853"/>
                    <a:gd name="connsiteY2" fmla="*/ 0 h 137536"/>
                    <a:gd name="connsiteX3" fmla="*/ 902762 w 962853"/>
                    <a:gd name="connsiteY3" fmla="*/ 18188 h 137536"/>
                    <a:gd name="connsiteX4" fmla="*/ 962853 w 962853"/>
                    <a:gd name="connsiteY4" fmla="*/ 99808 h 137536"/>
                    <a:gd name="connsiteX5" fmla="*/ 929476 w 962853"/>
                    <a:gd name="connsiteY5" fmla="*/ 133300 h 137536"/>
                    <a:gd name="connsiteX6" fmla="*/ 77291 w 962853"/>
                    <a:gd name="connsiteY6" fmla="*/ 136740 h 137536"/>
                    <a:gd name="connsiteX0" fmla="*/ 77291 w 962742"/>
                    <a:gd name="connsiteY0" fmla="*/ 136740 h 137536"/>
                    <a:gd name="connsiteX1" fmla="*/ 15315 w 962742"/>
                    <a:gd name="connsiteY1" fmla="*/ 22290 h 137536"/>
                    <a:gd name="connsiteX2" fmla="*/ 855302 w 962742"/>
                    <a:gd name="connsiteY2" fmla="*/ 0 h 137536"/>
                    <a:gd name="connsiteX3" fmla="*/ 902762 w 962742"/>
                    <a:gd name="connsiteY3" fmla="*/ 18188 h 137536"/>
                    <a:gd name="connsiteX4" fmla="*/ 962742 w 962742"/>
                    <a:gd name="connsiteY4" fmla="*/ 103356 h 137536"/>
                    <a:gd name="connsiteX5" fmla="*/ 929476 w 962742"/>
                    <a:gd name="connsiteY5" fmla="*/ 133300 h 137536"/>
                    <a:gd name="connsiteX6" fmla="*/ 77291 w 962742"/>
                    <a:gd name="connsiteY6" fmla="*/ 136740 h 137536"/>
                    <a:gd name="connsiteX0" fmla="*/ 77291 w 965381"/>
                    <a:gd name="connsiteY0" fmla="*/ 136740 h 137536"/>
                    <a:gd name="connsiteX1" fmla="*/ 15315 w 965381"/>
                    <a:gd name="connsiteY1" fmla="*/ 22290 h 137536"/>
                    <a:gd name="connsiteX2" fmla="*/ 855302 w 965381"/>
                    <a:gd name="connsiteY2" fmla="*/ 0 h 137536"/>
                    <a:gd name="connsiteX3" fmla="*/ 902762 w 965381"/>
                    <a:gd name="connsiteY3" fmla="*/ 18188 h 137536"/>
                    <a:gd name="connsiteX4" fmla="*/ 962742 w 965381"/>
                    <a:gd name="connsiteY4" fmla="*/ 103356 h 137536"/>
                    <a:gd name="connsiteX5" fmla="*/ 957973 w 965381"/>
                    <a:gd name="connsiteY5" fmla="*/ 130635 h 137536"/>
                    <a:gd name="connsiteX6" fmla="*/ 77291 w 965381"/>
                    <a:gd name="connsiteY6" fmla="*/ 136740 h 137536"/>
                    <a:gd name="connsiteX0" fmla="*/ 77291 w 965381"/>
                    <a:gd name="connsiteY0" fmla="*/ 136740 h 137536"/>
                    <a:gd name="connsiteX1" fmla="*/ 15315 w 965381"/>
                    <a:gd name="connsiteY1" fmla="*/ 22290 h 137536"/>
                    <a:gd name="connsiteX2" fmla="*/ 855302 w 965381"/>
                    <a:gd name="connsiteY2" fmla="*/ 0 h 137536"/>
                    <a:gd name="connsiteX3" fmla="*/ 897665 w 965381"/>
                    <a:gd name="connsiteY3" fmla="*/ 45021 h 137536"/>
                    <a:gd name="connsiteX4" fmla="*/ 962742 w 965381"/>
                    <a:gd name="connsiteY4" fmla="*/ 103356 h 137536"/>
                    <a:gd name="connsiteX5" fmla="*/ 957973 w 965381"/>
                    <a:gd name="connsiteY5" fmla="*/ 130635 h 137536"/>
                    <a:gd name="connsiteX6" fmla="*/ 77291 w 965381"/>
                    <a:gd name="connsiteY6" fmla="*/ 136740 h 137536"/>
                    <a:gd name="connsiteX0" fmla="*/ 77291 w 961826"/>
                    <a:gd name="connsiteY0" fmla="*/ 136740 h 137536"/>
                    <a:gd name="connsiteX1" fmla="*/ 15315 w 961826"/>
                    <a:gd name="connsiteY1" fmla="*/ 22290 h 137536"/>
                    <a:gd name="connsiteX2" fmla="*/ 855302 w 961826"/>
                    <a:gd name="connsiteY2" fmla="*/ 0 h 137536"/>
                    <a:gd name="connsiteX3" fmla="*/ 897665 w 961826"/>
                    <a:gd name="connsiteY3" fmla="*/ 45021 h 137536"/>
                    <a:gd name="connsiteX4" fmla="*/ 946332 w 961826"/>
                    <a:gd name="connsiteY4" fmla="*/ 105686 h 137536"/>
                    <a:gd name="connsiteX5" fmla="*/ 957973 w 961826"/>
                    <a:gd name="connsiteY5" fmla="*/ 130635 h 137536"/>
                    <a:gd name="connsiteX6" fmla="*/ 77291 w 961826"/>
                    <a:gd name="connsiteY6" fmla="*/ 136740 h 137536"/>
                    <a:gd name="connsiteX0" fmla="*/ 77291 w 957973"/>
                    <a:gd name="connsiteY0" fmla="*/ 136740 h 137536"/>
                    <a:gd name="connsiteX1" fmla="*/ 15315 w 957973"/>
                    <a:gd name="connsiteY1" fmla="*/ 22290 h 137536"/>
                    <a:gd name="connsiteX2" fmla="*/ 855302 w 957973"/>
                    <a:gd name="connsiteY2" fmla="*/ 0 h 137536"/>
                    <a:gd name="connsiteX3" fmla="*/ 897665 w 957973"/>
                    <a:gd name="connsiteY3" fmla="*/ 45021 h 137536"/>
                    <a:gd name="connsiteX4" fmla="*/ 957973 w 957973"/>
                    <a:gd name="connsiteY4" fmla="*/ 130635 h 137536"/>
                    <a:gd name="connsiteX5" fmla="*/ 77291 w 957973"/>
                    <a:gd name="connsiteY5" fmla="*/ 136740 h 137536"/>
                    <a:gd name="connsiteX0" fmla="*/ 77291 w 959215"/>
                    <a:gd name="connsiteY0" fmla="*/ 136740 h 137536"/>
                    <a:gd name="connsiteX1" fmla="*/ 15315 w 959215"/>
                    <a:gd name="connsiteY1" fmla="*/ 22290 h 137536"/>
                    <a:gd name="connsiteX2" fmla="*/ 855302 w 959215"/>
                    <a:gd name="connsiteY2" fmla="*/ 0 h 137536"/>
                    <a:gd name="connsiteX3" fmla="*/ 897665 w 959215"/>
                    <a:gd name="connsiteY3" fmla="*/ 45021 h 137536"/>
                    <a:gd name="connsiteX4" fmla="*/ 957973 w 959215"/>
                    <a:gd name="connsiteY4" fmla="*/ 130635 h 137536"/>
                    <a:gd name="connsiteX5" fmla="*/ 77291 w 959215"/>
                    <a:gd name="connsiteY5" fmla="*/ 136740 h 137536"/>
                    <a:gd name="connsiteX0" fmla="*/ 77291 w 959215"/>
                    <a:gd name="connsiteY0" fmla="*/ 136740 h 137536"/>
                    <a:gd name="connsiteX1" fmla="*/ 15315 w 959215"/>
                    <a:gd name="connsiteY1" fmla="*/ 22290 h 137536"/>
                    <a:gd name="connsiteX2" fmla="*/ 855302 w 959215"/>
                    <a:gd name="connsiteY2" fmla="*/ 0 h 137536"/>
                    <a:gd name="connsiteX3" fmla="*/ 897665 w 959215"/>
                    <a:gd name="connsiteY3" fmla="*/ 45021 h 137536"/>
                    <a:gd name="connsiteX4" fmla="*/ 957973 w 959215"/>
                    <a:gd name="connsiteY4" fmla="*/ 130635 h 137536"/>
                    <a:gd name="connsiteX5" fmla="*/ 77291 w 959215"/>
                    <a:gd name="connsiteY5" fmla="*/ 136740 h 137536"/>
                    <a:gd name="connsiteX0" fmla="*/ 77291 w 962415"/>
                    <a:gd name="connsiteY0" fmla="*/ 136740 h 137536"/>
                    <a:gd name="connsiteX1" fmla="*/ 15315 w 962415"/>
                    <a:gd name="connsiteY1" fmla="*/ 22290 h 137536"/>
                    <a:gd name="connsiteX2" fmla="*/ 855302 w 962415"/>
                    <a:gd name="connsiteY2" fmla="*/ 0 h 137536"/>
                    <a:gd name="connsiteX3" fmla="*/ 897665 w 962415"/>
                    <a:gd name="connsiteY3" fmla="*/ 45021 h 137536"/>
                    <a:gd name="connsiteX4" fmla="*/ 957973 w 962415"/>
                    <a:gd name="connsiteY4" fmla="*/ 130635 h 137536"/>
                    <a:gd name="connsiteX5" fmla="*/ 77291 w 962415"/>
                    <a:gd name="connsiteY5" fmla="*/ 136740 h 137536"/>
                    <a:gd name="connsiteX0" fmla="*/ 77291 w 1024107"/>
                    <a:gd name="connsiteY0" fmla="*/ 136740 h 137536"/>
                    <a:gd name="connsiteX1" fmla="*/ 15315 w 1024107"/>
                    <a:gd name="connsiteY1" fmla="*/ 22290 h 137536"/>
                    <a:gd name="connsiteX2" fmla="*/ 855302 w 1024107"/>
                    <a:gd name="connsiteY2" fmla="*/ 0 h 137536"/>
                    <a:gd name="connsiteX3" fmla="*/ 957973 w 1024107"/>
                    <a:gd name="connsiteY3" fmla="*/ 130635 h 137536"/>
                    <a:gd name="connsiteX4" fmla="*/ 77291 w 1024107"/>
                    <a:gd name="connsiteY4" fmla="*/ 136740 h 137536"/>
                    <a:gd name="connsiteX0" fmla="*/ 77291 w 1005013"/>
                    <a:gd name="connsiteY0" fmla="*/ 146573 h 147369"/>
                    <a:gd name="connsiteX1" fmla="*/ 15315 w 1005013"/>
                    <a:gd name="connsiteY1" fmla="*/ 32123 h 147369"/>
                    <a:gd name="connsiteX2" fmla="*/ 855302 w 1005013"/>
                    <a:gd name="connsiteY2" fmla="*/ 9833 h 147369"/>
                    <a:gd name="connsiteX3" fmla="*/ 957973 w 1005013"/>
                    <a:gd name="connsiteY3" fmla="*/ 140468 h 147369"/>
                    <a:gd name="connsiteX4" fmla="*/ 77291 w 1005013"/>
                    <a:gd name="connsiteY4" fmla="*/ 146573 h 147369"/>
                    <a:gd name="connsiteX0" fmla="*/ 77291 w 961007"/>
                    <a:gd name="connsiteY0" fmla="*/ 146604 h 147400"/>
                    <a:gd name="connsiteX1" fmla="*/ 15315 w 961007"/>
                    <a:gd name="connsiteY1" fmla="*/ 32154 h 147400"/>
                    <a:gd name="connsiteX2" fmla="*/ 855302 w 961007"/>
                    <a:gd name="connsiteY2" fmla="*/ 9864 h 147400"/>
                    <a:gd name="connsiteX3" fmla="*/ 957973 w 961007"/>
                    <a:gd name="connsiteY3" fmla="*/ 140499 h 147400"/>
                    <a:gd name="connsiteX4" fmla="*/ 77291 w 961007"/>
                    <a:gd name="connsiteY4" fmla="*/ 146604 h 147400"/>
                    <a:gd name="connsiteX0" fmla="*/ 77291 w 962927"/>
                    <a:gd name="connsiteY0" fmla="*/ 146391 h 147187"/>
                    <a:gd name="connsiteX1" fmla="*/ 15315 w 962927"/>
                    <a:gd name="connsiteY1" fmla="*/ 31941 h 147187"/>
                    <a:gd name="connsiteX2" fmla="*/ 855302 w 962927"/>
                    <a:gd name="connsiteY2" fmla="*/ 9651 h 147187"/>
                    <a:gd name="connsiteX3" fmla="*/ 959969 w 962927"/>
                    <a:gd name="connsiteY3" fmla="*/ 144609 h 147187"/>
                    <a:gd name="connsiteX4" fmla="*/ 77291 w 962927"/>
                    <a:gd name="connsiteY4" fmla="*/ 146391 h 147187"/>
                    <a:gd name="connsiteX0" fmla="*/ 77291 w 962893"/>
                    <a:gd name="connsiteY0" fmla="*/ 136740 h 137536"/>
                    <a:gd name="connsiteX1" fmla="*/ 15315 w 962893"/>
                    <a:gd name="connsiteY1" fmla="*/ 22290 h 137536"/>
                    <a:gd name="connsiteX2" fmla="*/ 855302 w 962893"/>
                    <a:gd name="connsiteY2" fmla="*/ 0 h 137536"/>
                    <a:gd name="connsiteX3" fmla="*/ 959969 w 962893"/>
                    <a:gd name="connsiteY3" fmla="*/ 134958 h 137536"/>
                    <a:gd name="connsiteX4" fmla="*/ 77291 w 962893"/>
                    <a:gd name="connsiteY4" fmla="*/ 136740 h 137536"/>
                    <a:gd name="connsiteX0" fmla="*/ 77291 w 962291"/>
                    <a:gd name="connsiteY0" fmla="*/ 137555 h 138351"/>
                    <a:gd name="connsiteX1" fmla="*/ 15315 w 962291"/>
                    <a:gd name="connsiteY1" fmla="*/ 23105 h 138351"/>
                    <a:gd name="connsiteX2" fmla="*/ 855302 w 962291"/>
                    <a:gd name="connsiteY2" fmla="*/ 815 h 138351"/>
                    <a:gd name="connsiteX3" fmla="*/ 959969 w 962291"/>
                    <a:gd name="connsiteY3" fmla="*/ 135773 h 138351"/>
                    <a:gd name="connsiteX4" fmla="*/ 77291 w 962291"/>
                    <a:gd name="connsiteY4" fmla="*/ 137555 h 138351"/>
                    <a:gd name="connsiteX0" fmla="*/ 77291 w 962353"/>
                    <a:gd name="connsiteY0" fmla="*/ 136977 h 137773"/>
                    <a:gd name="connsiteX1" fmla="*/ 15315 w 962353"/>
                    <a:gd name="connsiteY1" fmla="*/ 22527 h 137773"/>
                    <a:gd name="connsiteX2" fmla="*/ 855302 w 962353"/>
                    <a:gd name="connsiteY2" fmla="*/ 237 h 137773"/>
                    <a:gd name="connsiteX3" fmla="*/ 959969 w 962353"/>
                    <a:gd name="connsiteY3" fmla="*/ 135195 h 137773"/>
                    <a:gd name="connsiteX4" fmla="*/ 77291 w 962353"/>
                    <a:gd name="connsiteY4" fmla="*/ 136977 h 137773"/>
                    <a:gd name="connsiteX0" fmla="*/ 77291 w 911178"/>
                    <a:gd name="connsiteY0" fmla="*/ 136976 h 137772"/>
                    <a:gd name="connsiteX1" fmla="*/ 15315 w 911178"/>
                    <a:gd name="connsiteY1" fmla="*/ 22526 h 137772"/>
                    <a:gd name="connsiteX2" fmla="*/ 855302 w 911178"/>
                    <a:gd name="connsiteY2" fmla="*/ 236 h 137772"/>
                    <a:gd name="connsiteX3" fmla="*/ 905973 w 911178"/>
                    <a:gd name="connsiteY3" fmla="*/ 135644 h 137772"/>
                    <a:gd name="connsiteX4" fmla="*/ 77291 w 911178"/>
                    <a:gd name="connsiteY4" fmla="*/ 136976 h 137772"/>
                    <a:gd name="connsiteX0" fmla="*/ 77291 w 912068"/>
                    <a:gd name="connsiteY0" fmla="*/ 136995 h 137791"/>
                    <a:gd name="connsiteX1" fmla="*/ 15315 w 912068"/>
                    <a:gd name="connsiteY1" fmla="*/ 22545 h 137791"/>
                    <a:gd name="connsiteX2" fmla="*/ 855302 w 912068"/>
                    <a:gd name="connsiteY2" fmla="*/ 255 h 137791"/>
                    <a:gd name="connsiteX3" fmla="*/ 906969 w 912068"/>
                    <a:gd name="connsiteY3" fmla="*/ 126462 h 137791"/>
                    <a:gd name="connsiteX4" fmla="*/ 77291 w 912068"/>
                    <a:gd name="connsiteY4" fmla="*/ 136995 h 137791"/>
                    <a:gd name="connsiteX0" fmla="*/ 77291 w 912466"/>
                    <a:gd name="connsiteY0" fmla="*/ 136978 h 137774"/>
                    <a:gd name="connsiteX1" fmla="*/ 15315 w 912466"/>
                    <a:gd name="connsiteY1" fmla="*/ 22528 h 137774"/>
                    <a:gd name="connsiteX2" fmla="*/ 855302 w 912466"/>
                    <a:gd name="connsiteY2" fmla="*/ 238 h 137774"/>
                    <a:gd name="connsiteX3" fmla="*/ 907413 w 912466"/>
                    <a:gd name="connsiteY3" fmla="*/ 134982 h 137774"/>
                    <a:gd name="connsiteX4" fmla="*/ 77291 w 912466"/>
                    <a:gd name="connsiteY4" fmla="*/ 136978 h 137774"/>
                    <a:gd name="connsiteX0" fmla="*/ 77291 w 901135"/>
                    <a:gd name="connsiteY0" fmla="*/ 137005 h 137801"/>
                    <a:gd name="connsiteX1" fmla="*/ 15315 w 901135"/>
                    <a:gd name="connsiteY1" fmla="*/ 22555 h 137801"/>
                    <a:gd name="connsiteX2" fmla="*/ 855302 w 901135"/>
                    <a:gd name="connsiteY2" fmla="*/ 265 h 137801"/>
                    <a:gd name="connsiteX3" fmla="*/ 894328 w 901135"/>
                    <a:gd name="connsiteY3" fmla="*/ 121817 h 137801"/>
                    <a:gd name="connsiteX4" fmla="*/ 77291 w 901135"/>
                    <a:gd name="connsiteY4" fmla="*/ 137005 h 137801"/>
                    <a:gd name="connsiteX0" fmla="*/ 77291 w 899828"/>
                    <a:gd name="connsiteY0" fmla="*/ 136740 h 137536"/>
                    <a:gd name="connsiteX1" fmla="*/ 15315 w 899828"/>
                    <a:gd name="connsiteY1" fmla="*/ 22290 h 137536"/>
                    <a:gd name="connsiteX2" fmla="*/ 855302 w 899828"/>
                    <a:gd name="connsiteY2" fmla="*/ 0 h 137536"/>
                    <a:gd name="connsiteX3" fmla="*/ 894328 w 899828"/>
                    <a:gd name="connsiteY3" fmla="*/ 121552 h 137536"/>
                    <a:gd name="connsiteX4" fmla="*/ 77291 w 899828"/>
                    <a:gd name="connsiteY4" fmla="*/ 136740 h 137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9828" h="137536">
                      <a:moveTo>
                        <a:pt x="77291" y="136740"/>
                      </a:moveTo>
                      <a:cubicBezTo>
                        <a:pt x="6503" y="148479"/>
                        <a:pt x="-19428" y="26607"/>
                        <a:pt x="15315" y="22290"/>
                      </a:cubicBezTo>
                      <a:lnTo>
                        <a:pt x="855302" y="0"/>
                      </a:lnTo>
                      <a:cubicBezTo>
                        <a:pt x="884649" y="37995"/>
                        <a:pt x="911790" y="98111"/>
                        <a:pt x="894328" y="121552"/>
                      </a:cubicBezTo>
                      <a:lnTo>
                        <a:pt x="77291" y="13674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089" name="直線コネクタ 2088">
                  <a:extLst>
                    <a:ext uri="{FF2B5EF4-FFF2-40B4-BE49-F238E27FC236}">
                      <a16:creationId xmlns:a16="http://schemas.microsoft.com/office/drawing/2014/main" id="{071E1A46-3D9A-7EA1-4835-2CA40FC95F0D}"/>
                    </a:ext>
                  </a:extLst>
                </p:cNvPr>
                <p:cNvCxnSpPr>
                  <a:cxnSpLocks/>
                  <a:stCxn id="2088" idx="3"/>
                </p:cNvCxnSpPr>
                <p:nvPr/>
              </p:nvCxnSpPr>
              <p:spPr>
                <a:xfrm flipV="1">
                  <a:off x="858322" y="408262"/>
                  <a:ext cx="800107" cy="1047105"/>
                </a:xfrm>
                <a:prstGeom prst="line">
                  <a:avLst/>
                </a:prstGeom>
                <a:grpFill/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9" name="角丸四角形 95">
                <a:extLst>
                  <a:ext uri="{FF2B5EF4-FFF2-40B4-BE49-F238E27FC236}">
                    <a16:creationId xmlns:a16="http://schemas.microsoft.com/office/drawing/2014/main" id="{1CE6C255-C280-A552-DFAA-372BB5E52EA2}"/>
                  </a:ext>
                </a:extLst>
              </p:cNvPr>
              <p:cNvSpPr/>
              <p:nvPr/>
            </p:nvSpPr>
            <p:spPr>
              <a:xfrm rot="12415525">
                <a:off x="1842657" y="250672"/>
                <a:ext cx="1029726" cy="181079"/>
              </a:xfrm>
              <a:custGeom>
                <a:avLst/>
                <a:gdLst>
                  <a:gd name="connsiteX0" fmla="*/ 0 w 873485"/>
                  <a:gd name="connsiteY0" fmla="*/ 23844 h 143064"/>
                  <a:gd name="connsiteX1" fmla="*/ 23844 w 873485"/>
                  <a:gd name="connsiteY1" fmla="*/ 0 h 143064"/>
                  <a:gd name="connsiteX2" fmla="*/ 849641 w 873485"/>
                  <a:gd name="connsiteY2" fmla="*/ 0 h 143064"/>
                  <a:gd name="connsiteX3" fmla="*/ 873485 w 873485"/>
                  <a:gd name="connsiteY3" fmla="*/ 23844 h 143064"/>
                  <a:gd name="connsiteX4" fmla="*/ 873485 w 873485"/>
                  <a:gd name="connsiteY4" fmla="*/ 119220 h 143064"/>
                  <a:gd name="connsiteX5" fmla="*/ 849641 w 873485"/>
                  <a:gd name="connsiteY5" fmla="*/ 143064 h 143064"/>
                  <a:gd name="connsiteX6" fmla="*/ 23844 w 873485"/>
                  <a:gd name="connsiteY6" fmla="*/ 143064 h 143064"/>
                  <a:gd name="connsiteX7" fmla="*/ 0 w 873485"/>
                  <a:gd name="connsiteY7" fmla="*/ 119220 h 143064"/>
                  <a:gd name="connsiteX8" fmla="*/ 0 w 873485"/>
                  <a:gd name="connsiteY8" fmla="*/ 23844 h 143064"/>
                  <a:gd name="connsiteX0" fmla="*/ 0 w 902750"/>
                  <a:gd name="connsiteY0" fmla="*/ 74074 h 143064"/>
                  <a:gd name="connsiteX1" fmla="*/ 53109 w 902750"/>
                  <a:gd name="connsiteY1" fmla="*/ 0 h 143064"/>
                  <a:gd name="connsiteX2" fmla="*/ 878906 w 902750"/>
                  <a:gd name="connsiteY2" fmla="*/ 0 h 143064"/>
                  <a:gd name="connsiteX3" fmla="*/ 902750 w 902750"/>
                  <a:gd name="connsiteY3" fmla="*/ 23844 h 143064"/>
                  <a:gd name="connsiteX4" fmla="*/ 902750 w 902750"/>
                  <a:gd name="connsiteY4" fmla="*/ 119220 h 143064"/>
                  <a:gd name="connsiteX5" fmla="*/ 878906 w 902750"/>
                  <a:gd name="connsiteY5" fmla="*/ 143064 h 143064"/>
                  <a:gd name="connsiteX6" fmla="*/ 53109 w 902750"/>
                  <a:gd name="connsiteY6" fmla="*/ 143064 h 143064"/>
                  <a:gd name="connsiteX7" fmla="*/ 29265 w 902750"/>
                  <a:gd name="connsiteY7" fmla="*/ 119220 h 143064"/>
                  <a:gd name="connsiteX8" fmla="*/ 0 w 902750"/>
                  <a:gd name="connsiteY8" fmla="*/ 74074 h 143064"/>
                  <a:gd name="connsiteX0" fmla="*/ 6769 w 909519"/>
                  <a:gd name="connsiteY0" fmla="*/ 74074 h 143064"/>
                  <a:gd name="connsiteX1" fmla="*/ 5553 w 909519"/>
                  <a:gd name="connsiteY1" fmla="*/ 33823 h 143064"/>
                  <a:gd name="connsiteX2" fmla="*/ 885675 w 909519"/>
                  <a:gd name="connsiteY2" fmla="*/ 0 h 143064"/>
                  <a:gd name="connsiteX3" fmla="*/ 909519 w 909519"/>
                  <a:gd name="connsiteY3" fmla="*/ 23844 h 143064"/>
                  <a:gd name="connsiteX4" fmla="*/ 909519 w 909519"/>
                  <a:gd name="connsiteY4" fmla="*/ 119220 h 143064"/>
                  <a:gd name="connsiteX5" fmla="*/ 885675 w 909519"/>
                  <a:gd name="connsiteY5" fmla="*/ 143064 h 143064"/>
                  <a:gd name="connsiteX6" fmla="*/ 59878 w 909519"/>
                  <a:gd name="connsiteY6" fmla="*/ 143064 h 143064"/>
                  <a:gd name="connsiteX7" fmla="*/ 36034 w 909519"/>
                  <a:gd name="connsiteY7" fmla="*/ 119220 h 143064"/>
                  <a:gd name="connsiteX8" fmla="*/ 6769 w 909519"/>
                  <a:gd name="connsiteY8" fmla="*/ 74074 h 143064"/>
                  <a:gd name="connsiteX0" fmla="*/ 6769 w 909519"/>
                  <a:gd name="connsiteY0" fmla="*/ 74074 h 143064"/>
                  <a:gd name="connsiteX1" fmla="*/ 5553 w 909519"/>
                  <a:gd name="connsiteY1" fmla="*/ 33823 h 143064"/>
                  <a:gd name="connsiteX2" fmla="*/ 885675 w 909519"/>
                  <a:gd name="connsiteY2" fmla="*/ 0 h 143064"/>
                  <a:gd name="connsiteX3" fmla="*/ 909519 w 909519"/>
                  <a:gd name="connsiteY3" fmla="*/ 23844 h 143064"/>
                  <a:gd name="connsiteX4" fmla="*/ 909519 w 909519"/>
                  <a:gd name="connsiteY4" fmla="*/ 119220 h 143064"/>
                  <a:gd name="connsiteX5" fmla="*/ 885675 w 909519"/>
                  <a:gd name="connsiteY5" fmla="*/ 143064 h 143064"/>
                  <a:gd name="connsiteX6" fmla="*/ 59878 w 909519"/>
                  <a:gd name="connsiteY6" fmla="*/ 143064 h 143064"/>
                  <a:gd name="connsiteX7" fmla="*/ 14414 w 909519"/>
                  <a:gd name="connsiteY7" fmla="*/ 129201 h 143064"/>
                  <a:gd name="connsiteX8" fmla="*/ 6769 w 909519"/>
                  <a:gd name="connsiteY8" fmla="*/ 74074 h 143064"/>
                  <a:gd name="connsiteX0" fmla="*/ 0 w 917718"/>
                  <a:gd name="connsiteY0" fmla="*/ 75739 h 143064"/>
                  <a:gd name="connsiteX1" fmla="*/ 13752 w 917718"/>
                  <a:gd name="connsiteY1" fmla="*/ 33823 h 143064"/>
                  <a:gd name="connsiteX2" fmla="*/ 893874 w 917718"/>
                  <a:gd name="connsiteY2" fmla="*/ 0 h 143064"/>
                  <a:gd name="connsiteX3" fmla="*/ 917718 w 917718"/>
                  <a:gd name="connsiteY3" fmla="*/ 23844 h 143064"/>
                  <a:gd name="connsiteX4" fmla="*/ 917718 w 917718"/>
                  <a:gd name="connsiteY4" fmla="*/ 119220 h 143064"/>
                  <a:gd name="connsiteX5" fmla="*/ 893874 w 917718"/>
                  <a:gd name="connsiteY5" fmla="*/ 143064 h 143064"/>
                  <a:gd name="connsiteX6" fmla="*/ 68077 w 917718"/>
                  <a:gd name="connsiteY6" fmla="*/ 143064 h 143064"/>
                  <a:gd name="connsiteX7" fmla="*/ 22613 w 917718"/>
                  <a:gd name="connsiteY7" fmla="*/ 129201 h 143064"/>
                  <a:gd name="connsiteX8" fmla="*/ 0 w 917718"/>
                  <a:gd name="connsiteY8" fmla="*/ 75739 h 143064"/>
                  <a:gd name="connsiteX0" fmla="*/ 1894 w 919612"/>
                  <a:gd name="connsiteY0" fmla="*/ 75739 h 143064"/>
                  <a:gd name="connsiteX1" fmla="*/ 7995 w 919612"/>
                  <a:gd name="connsiteY1" fmla="*/ 28614 h 143064"/>
                  <a:gd name="connsiteX2" fmla="*/ 895768 w 919612"/>
                  <a:gd name="connsiteY2" fmla="*/ 0 h 143064"/>
                  <a:gd name="connsiteX3" fmla="*/ 919612 w 919612"/>
                  <a:gd name="connsiteY3" fmla="*/ 23844 h 143064"/>
                  <a:gd name="connsiteX4" fmla="*/ 919612 w 919612"/>
                  <a:gd name="connsiteY4" fmla="*/ 119220 h 143064"/>
                  <a:gd name="connsiteX5" fmla="*/ 895768 w 919612"/>
                  <a:gd name="connsiteY5" fmla="*/ 143064 h 143064"/>
                  <a:gd name="connsiteX6" fmla="*/ 69971 w 919612"/>
                  <a:gd name="connsiteY6" fmla="*/ 143064 h 143064"/>
                  <a:gd name="connsiteX7" fmla="*/ 24507 w 919612"/>
                  <a:gd name="connsiteY7" fmla="*/ 129201 h 143064"/>
                  <a:gd name="connsiteX8" fmla="*/ 1894 w 919612"/>
                  <a:gd name="connsiteY8" fmla="*/ 75739 h 143064"/>
                  <a:gd name="connsiteX0" fmla="*/ 1894 w 919612"/>
                  <a:gd name="connsiteY0" fmla="*/ 75739 h 143183"/>
                  <a:gd name="connsiteX1" fmla="*/ 7995 w 919612"/>
                  <a:gd name="connsiteY1" fmla="*/ 28614 h 143183"/>
                  <a:gd name="connsiteX2" fmla="*/ 895768 w 919612"/>
                  <a:gd name="connsiteY2" fmla="*/ 0 h 143183"/>
                  <a:gd name="connsiteX3" fmla="*/ 919612 w 919612"/>
                  <a:gd name="connsiteY3" fmla="*/ 23844 h 143183"/>
                  <a:gd name="connsiteX4" fmla="*/ 919612 w 919612"/>
                  <a:gd name="connsiteY4" fmla="*/ 119220 h 143183"/>
                  <a:gd name="connsiteX5" fmla="*/ 895768 w 919612"/>
                  <a:gd name="connsiteY5" fmla="*/ 143064 h 143183"/>
                  <a:gd name="connsiteX6" fmla="*/ 69971 w 919612"/>
                  <a:gd name="connsiteY6" fmla="*/ 143064 h 143183"/>
                  <a:gd name="connsiteX7" fmla="*/ 22290 w 919612"/>
                  <a:gd name="connsiteY7" fmla="*/ 131973 h 143183"/>
                  <a:gd name="connsiteX8" fmla="*/ 1894 w 919612"/>
                  <a:gd name="connsiteY8" fmla="*/ 75739 h 143183"/>
                  <a:gd name="connsiteX0" fmla="*/ 2063 w 919781"/>
                  <a:gd name="connsiteY0" fmla="*/ 75739 h 143183"/>
                  <a:gd name="connsiteX1" fmla="*/ 8164 w 919781"/>
                  <a:gd name="connsiteY1" fmla="*/ 28614 h 143183"/>
                  <a:gd name="connsiteX2" fmla="*/ 895937 w 919781"/>
                  <a:gd name="connsiteY2" fmla="*/ 0 h 143183"/>
                  <a:gd name="connsiteX3" fmla="*/ 919781 w 919781"/>
                  <a:gd name="connsiteY3" fmla="*/ 23844 h 143183"/>
                  <a:gd name="connsiteX4" fmla="*/ 919781 w 919781"/>
                  <a:gd name="connsiteY4" fmla="*/ 119220 h 143183"/>
                  <a:gd name="connsiteX5" fmla="*/ 895937 w 919781"/>
                  <a:gd name="connsiteY5" fmla="*/ 143064 h 143183"/>
                  <a:gd name="connsiteX6" fmla="*/ 70140 w 919781"/>
                  <a:gd name="connsiteY6" fmla="*/ 143064 h 143183"/>
                  <a:gd name="connsiteX7" fmla="*/ 22459 w 919781"/>
                  <a:gd name="connsiteY7" fmla="*/ 131973 h 143183"/>
                  <a:gd name="connsiteX8" fmla="*/ 2063 w 919781"/>
                  <a:gd name="connsiteY8" fmla="*/ 75739 h 143183"/>
                  <a:gd name="connsiteX0" fmla="*/ 2063 w 919781"/>
                  <a:gd name="connsiteY0" fmla="*/ 75739 h 143183"/>
                  <a:gd name="connsiteX1" fmla="*/ 8164 w 919781"/>
                  <a:gd name="connsiteY1" fmla="*/ 28614 h 143183"/>
                  <a:gd name="connsiteX2" fmla="*/ 895937 w 919781"/>
                  <a:gd name="connsiteY2" fmla="*/ 0 h 143183"/>
                  <a:gd name="connsiteX3" fmla="*/ 919781 w 919781"/>
                  <a:gd name="connsiteY3" fmla="*/ 23844 h 143183"/>
                  <a:gd name="connsiteX4" fmla="*/ 919781 w 919781"/>
                  <a:gd name="connsiteY4" fmla="*/ 119220 h 143183"/>
                  <a:gd name="connsiteX5" fmla="*/ 895937 w 919781"/>
                  <a:gd name="connsiteY5" fmla="*/ 143064 h 143183"/>
                  <a:gd name="connsiteX6" fmla="*/ 70140 w 919781"/>
                  <a:gd name="connsiteY6" fmla="*/ 143064 h 143183"/>
                  <a:gd name="connsiteX7" fmla="*/ 22459 w 919781"/>
                  <a:gd name="connsiteY7" fmla="*/ 131973 h 143183"/>
                  <a:gd name="connsiteX8" fmla="*/ 2063 w 919781"/>
                  <a:gd name="connsiteY8" fmla="*/ 75739 h 143183"/>
                  <a:gd name="connsiteX0" fmla="*/ 8739 w 926457"/>
                  <a:gd name="connsiteY0" fmla="*/ 75739 h 143183"/>
                  <a:gd name="connsiteX1" fmla="*/ 14840 w 926457"/>
                  <a:gd name="connsiteY1" fmla="*/ 28614 h 143183"/>
                  <a:gd name="connsiteX2" fmla="*/ 902613 w 926457"/>
                  <a:gd name="connsiteY2" fmla="*/ 0 h 143183"/>
                  <a:gd name="connsiteX3" fmla="*/ 926457 w 926457"/>
                  <a:gd name="connsiteY3" fmla="*/ 23844 h 143183"/>
                  <a:gd name="connsiteX4" fmla="*/ 926457 w 926457"/>
                  <a:gd name="connsiteY4" fmla="*/ 119220 h 143183"/>
                  <a:gd name="connsiteX5" fmla="*/ 902613 w 926457"/>
                  <a:gd name="connsiteY5" fmla="*/ 143064 h 143183"/>
                  <a:gd name="connsiteX6" fmla="*/ 76816 w 926457"/>
                  <a:gd name="connsiteY6" fmla="*/ 143064 h 143183"/>
                  <a:gd name="connsiteX7" fmla="*/ 29135 w 926457"/>
                  <a:gd name="connsiteY7" fmla="*/ 131973 h 143183"/>
                  <a:gd name="connsiteX8" fmla="*/ 8739 w 926457"/>
                  <a:gd name="connsiteY8" fmla="*/ 75739 h 143183"/>
                  <a:gd name="connsiteX0" fmla="*/ 432 w 935777"/>
                  <a:gd name="connsiteY0" fmla="*/ 94369 h 143183"/>
                  <a:gd name="connsiteX1" fmla="*/ 24160 w 935777"/>
                  <a:gd name="connsiteY1" fmla="*/ 28614 h 143183"/>
                  <a:gd name="connsiteX2" fmla="*/ 911933 w 935777"/>
                  <a:gd name="connsiteY2" fmla="*/ 0 h 143183"/>
                  <a:gd name="connsiteX3" fmla="*/ 935777 w 935777"/>
                  <a:gd name="connsiteY3" fmla="*/ 23844 h 143183"/>
                  <a:gd name="connsiteX4" fmla="*/ 935777 w 935777"/>
                  <a:gd name="connsiteY4" fmla="*/ 119220 h 143183"/>
                  <a:gd name="connsiteX5" fmla="*/ 911933 w 935777"/>
                  <a:gd name="connsiteY5" fmla="*/ 143064 h 143183"/>
                  <a:gd name="connsiteX6" fmla="*/ 86136 w 935777"/>
                  <a:gd name="connsiteY6" fmla="*/ 143064 h 143183"/>
                  <a:gd name="connsiteX7" fmla="*/ 38455 w 935777"/>
                  <a:gd name="connsiteY7" fmla="*/ 131973 h 143183"/>
                  <a:gd name="connsiteX8" fmla="*/ 432 w 935777"/>
                  <a:gd name="connsiteY8" fmla="*/ 94369 h 143183"/>
                  <a:gd name="connsiteX0" fmla="*/ 77628 w 974950"/>
                  <a:gd name="connsiteY0" fmla="*/ 131973 h 143183"/>
                  <a:gd name="connsiteX1" fmla="*/ 63333 w 974950"/>
                  <a:gd name="connsiteY1" fmla="*/ 28614 h 143183"/>
                  <a:gd name="connsiteX2" fmla="*/ 951106 w 974950"/>
                  <a:gd name="connsiteY2" fmla="*/ 0 h 143183"/>
                  <a:gd name="connsiteX3" fmla="*/ 974950 w 974950"/>
                  <a:gd name="connsiteY3" fmla="*/ 23844 h 143183"/>
                  <a:gd name="connsiteX4" fmla="*/ 974950 w 974950"/>
                  <a:gd name="connsiteY4" fmla="*/ 119220 h 143183"/>
                  <a:gd name="connsiteX5" fmla="*/ 951106 w 974950"/>
                  <a:gd name="connsiteY5" fmla="*/ 143064 h 143183"/>
                  <a:gd name="connsiteX6" fmla="*/ 125309 w 974950"/>
                  <a:gd name="connsiteY6" fmla="*/ 143064 h 143183"/>
                  <a:gd name="connsiteX7" fmla="*/ 77628 w 974950"/>
                  <a:gd name="connsiteY7" fmla="*/ 131973 h 143183"/>
                  <a:gd name="connsiteX0" fmla="*/ 33163 w 930485"/>
                  <a:gd name="connsiteY0" fmla="*/ 131973 h 143183"/>
                  <a:gd name="connsiteX1" fmla="*/ 18868 w 930485"/>
                  <a:gd name="connsiteY1" fmla="*/ 28614 h 143183"/>
                  <a:gd name="connsiteX2" fmla="*/ 906641 w 930485"/>
                  <a:gd name="connsiteY2" fmla="*/ 0 h 143183"/>
                  <a:gd name="connsiteX3" fmla="*/ 930485 w 930485"/>
                  <a:gd name="connsiteY3" fmla="*/ 23844 h 143183"/>
                  <a:gd name="connsiteX4" fmla="*/ 930485 w 930485"/>
                  <a:gd name="connsiteY4" fmla="*/ 119220 h 143183"/>
                  <a:gd name="connsiteX5" fmla="*/ 906641 w 930485"/>
                  <a:gd name="connsiteY5" fmla="*/ 143064 h 143183"/>
                  <a:gd name="connsiteX6" fmla="*/ 80844 w 930485"/>
                  <a:gd name="connsiteY6" fmla="*/ 143064 h 143183"/>
                  <a:gd name="connsiteX7" fmla="*/ 33163 w 930485"/>
                  <a:gd name="connsiteY7" fmla="*/ 131973 h 143183"/>
                  <a:gd name="connsiteX0" fmla="*/ 33163 w 930485"/>
                  <a:gd name="connsiteY0" fmla="*/ 131973 h 143183"/>
                  <a:gd name="connsiteX1" fmla="*/ 18868 w 930485"/>
                  <a:gd name="connsiteY1" fmla="*/ 28614 h 143183"/>
                  <a:gd name="connsiteX2" fmla="*/ 906641 w 930485"/>
                  <a:gd name="connsiteY2" fmla="*/ 0 h 143183"/>
                  <a:gd name="connsiteX3" fmla="*/ 930485 w 930485"/>
                  <a:gd name="connsiteY3" fmla="*/ 23844 h 143183"/>
                  <a:gd name="connsiteX4" fmla="*/ 930485 w 930485"/>
                  <a:gd name="connsiteY4" fmla="*/ 119220 h 143183"/>
                  <a:gd name="connsiteX5" fmla="*/ 906641 w 930485"/>
                  <a:gd name="connsiteY5" fmla="*/ 143064 h 143183"/>
                  <a:gd name="connsiteX6" fmla="*/ 80844 w 930485"/>
                  <a:gd name="connsiteY6" fmla="*/ 143064 h 143183"/>
                  <a:gd name="connsiteX7" fmla="*/ 33163 w 930485"/>
                  <a:gd name="connsiteY7" fmla="*/ 131973 h 143183"/>
                  <a:gd name="connsiteX0" fmla="*/ 38096 w 935418"/>
                  <a:gd name="connsiteY0" fmla="*/ 131973 h 143183"/>
                  <a:gd name="connsiteX1" fmla="*/ 23801 w 935418"/>
                  <a:gd name="connsiteY1" fmla="*/ 28614 h 143183"/>
                  <a:gd name="connsiteX2" fmla="*/ 911574 w 935418"/>
                  <a:gd name="connsiteY2" fmla="*/ 0 h 143183"/>
                  <a:gd name="connsiteX3" fmla="*/ 935418 w 935418"/>
                  <a:gd name="connsiteY3" fmla="*/ 23844 h 143183"/>
                  <a:gd name="connsiteX4" fmla="*/ 935418 w 935418"/>
                  <a:gd name="connsiteY4" fmla="*/ 119220 h 143183"/>
                  <a:gd name="connsiteX5" fmla="*/ 911574 w 935418"/>
                  <a:gd name="connsiteY5" fmla="*/ 143064 h 143183"/>
                  <a:gd name="connsiteX6" fmla="*/ 85777 w 935418"/>
                  <a:gd name="connsiteY6" fmla="*/ 143064 h 143183"/>
                  <a:gd name="connsiteX7" fmla="*/ 38096 w 935418"/>
                  <a:gd name="connsiteY7" fmla="*/ 131973 h 143183"/>
                  <a:gd name="connsiteX0" fmla="*/ 142236 w 991877"/>
                  <a:gd name="connsiteY0" fmla="*/ 143064 h 143064"/>
                  <a:gd name="connsiteX1" fmla="*/ 80260 w 991877"/>
                  <a:gd name="connsiteY1" fmla="*/ 28614 h 143064"/>
                  <a:gd name="connsiteX2" fmla="*/ 968033 w 991877"/>
                  <a:gd name="connsiteY2" fmla="*/ 0 h 143064"/>
                  <a:gd name="connsiteX3" fmla="*/ 991877 w 991877"/>
                  <a:gd name="connsiteY3" fmla="*/ 23844 h 143064"/>
                  <a:gd name="connsiteX4" fmla="*/ 991877 w 991877"/>
                  <a:gd name="connsiteY4" fmla="*/ 119220 h 143064"/>
                  <a:gd name="connsiteX5" fmla="*/ 968033 w 991877"/>
                  <a:gd name="connsiteY5" fmla="*/ 143064 h 143064"/>
                  <a:gd name="connsiteX6" fmla="*/ 142236 w 991877"/>
                  <a:gd name="connsiteY6" fmla="*/ 143064 h 143064"/>
                  <a:gd name="connsiteX0" fmla="*/ 99563 w 949204"/>
                  <a:gd name="connsiteY0" fmla="*/ 143064 h 143064"/>
                  <a:gd name="connsiteX1" fmla="*/ 37587 w 949204"/>
                  <a:gd name="connsiteY1" fmla="*/ 28614 h 143064"/>
                  <a:gd name="connsiteX2" fmla="*/ 925360 w 949204"/>
                  <a:gd name="connsiteY2" fmla="*/ 0 h 143064"/>
                  <a:gd name="connsiteX3" fmla="*/ 949204 w 949204"/>
                  <a:gd name="connsiteY3" fmla="*/ 23844 h 143064"/>
                  <a:gd name="connsiteX4" fmla="*/ 949204 w 949204"/>
                  <a:gd name="connsiteY4" fmla="*/ 119220 h 143064"/>
                  <a:gd name="connsiteX5" fmla="*/ 925360 w 949204"/>
                  <a:gd name="connsiteY5" fmla="*/ 143064 h 143064"/>
                  <a:gd name="connsiteX6" fmla="*/ 99563 w 949204"/>
                  <a:gd name="connsiteY6" fmla="*/ 143064 h 143064"/>
                  <a:gd name="connsiteX0" fmla="*/ 80344 w 929985"/>
                  <a:gd name="connsiteY0" fmla="*/ 143064 h 146251"/>
                  <a:gd name="connsiteX1" fmla="*/ 18368 w 929985"/>
                  <a:gd name="connsiteY1" fmla="*/ 28614 h 146251"/>
                  <a:gd name="connsiteX2" fmla="*/ 906141 w 929985"/>
                  <a:gd name="connsiteY2" fmla="*/ 0 h 146251"/>
                  <a:gd name="connsiteX3" fmla="*/ 929985 w 929985"/>
                  <a:gd name="connsiteY3" fmla="*/ 23844 h 146251"/>
                  <a:gd name="connsiteX4" fmla="*/ 929985 w 929985"/>
                  <a:gd name="connsiteY4" fmla="*/ 119220 h 146251"/>
                  <a:gd name="connsiteX5" fmla="*/ 906141 w 929985"/>
                  <a:gd name="connsiteY5" fmla="*/ 143064 h 146251"/>
                  <a:gd name="connsiteX6" fmla="*/ 80344 w 929985"/>
                  <a:gd name="connsiteY6" fmla="*/ 143064 h 146251"/>
                  <a:gd name="connsiteX0" fmla="*/ 77291 w 926932"/>
                  <a:gd name="connsiteY0" fmla="*/ 143064 h 143860"/>
                  <a:gd name="connsiteX1" fmla="*/ 15315 w 926932"/>
                  <a:gd name="connsiteY1" fmla="*/ 28614 h 143860"/>
                  <a:gd name="connsiteX2" fmla="*/ 903088 w 926932"/>
                  <a:gd name="connsiteY2" fmla="*/ 0 h 143860"/>
                  <a:gd name="connsiteX3" fmla="*/ 926932 w 926932"/>
                  <a:gd name="connsiteY3" fmla="*/ 23844 h 143860"/>
                  <a:gd name="connsiteX4" fmla="*/ 926932 w 926932"/>
                  <a:gd name="connsiteY4" fmla="*/ 119220 h 143860"/>
                  <a:gd name="connsiteX5" fmla="*/ 903088 w 926932"/>
                  <a:gd name="connsiteY5" fmla="*/ 143064 h 143860"/>
                  <a:gd name="connsiteX6" fmla="*/ 77291 w 926932"/>
                  <a:gd name="connsiteY6" fmla="*/ 143064 h 143860"/>
                  <a:gd name="connsiteX0" fmla="*/ 77291 w 926932"/>
                  <a:gd name="connsiteY0" fmla="*/ 140841 h 141637"/>
                  <a:gd name="connsiteX1" fmla="*/ 15315 w 926932"/>
                  <a:gd name="connsiteY1" fmla="*/ 26391 h 141637"/>
                  <a:gd name="connsiteX2" fmla="*/ 860401 w 926932"/>
                  <a:gd name="connsiteY2" fmla="*/ 0 h 141637"/>
                  <a:gd name="connsiteX3" fmla="*/ 926932 w 926932"/>
                  <a:gd name="connsiteY3" fmla="*/ 21621 h 141637"/>
                  <a:gd name="connsiteX4" fmla="*/ 926932 w 926932"/>
                  <a:gd name="connsiteY4" fmla="*/ 116997 h 141637"/>
                  <a:gd name="connsiteX5" fmla="*/ 903088 w 926932"/>
                  <a:gd name="connsiteY5" fmla="*/ 140841 h 141637"/>
                  <a:gd name="connsiteX6" fmla="*/ 77291 w 926932"/>
                  <a:gd name="connsiteY6" fmla="*/ 140841 h 141637"/>
                  <a:gd name="connsiteX0" fmla="*/ 77291 w 926932"/>
                  <a:gd name="connsiteY0" fmla="*/ 140841 h 141637"/>
                  <a:gd name="connsiteX1" fmla="*/ 15315 w 926932"/>
                  <a:gd name="connsiteY1" fmla="*/ 26391 h 141637"/>
                  <a:gd name="connsiteX2" fmla="*/ 860401 w 926932"/>
                  <a:gd name="connsiteY2" fmla="*/ 0 h 141637"/>
                  <a:gd name="connsiteX3" fmla="*/ 894224 w 926932"/>
                  <a:gd name="connsiteY3" fmla="*/ 22734 h 141637"/>
                  <a:gd name="connsiteX4" fmla="*/ 926932 w 926932"/>
                  <a:gd name="connsiteY4" fmla="*/ 116997 h 141637"/>
                  <a:gd name="connsiteX5" fmla="*/ 903088 w 926932"/>
                  <a:gd name="connsiteY5" fmla="*/ 140841 h 141637"/>
                  <a:gd name="connsiteX6" fmla="*/ 77291 w 926932"/>
                  <a:gd name="connsiteY6" fmla="*/ 140841 h 141637"/>
                  <a:gd name="connsiteX0" fmla="*/ 77291 w 944893"/>
                  <a:gd name="connsiteY0" fmla="*/ 140841 h 141637"/>
                  <a:gd name="connsiteX1" fmla="*/ 15315 w 944893"/>
                  <a:gd name="connsiteY1" fmla="*/ 26391 h 141637"/>
                  <a:gd name="connsiteX2" fmla="*/ 860401 w 944893"/>
                  <a:gd name="connsiteY2" fmla="*/ 0 h 141637"/>
                  <a:gd name="connsiteX3" fmla="*/ 894224 w 944893"/>
                  <a:gd name="connsiteY3" fmla="*/ 22734 h 141637"/>
                  <a:gd name="connsiteX4" fmla="*/ 944893 w 944893"/>
                  <a:gd name="connsiteY4" fmla="*/ 110453 h 141637"/>
                  <a:gd name="connsiteX5" fmla="*/ 903088 w 944893"/>
                  <a:gd name="connsiteY5" fmla="*/ 140841 h 141637"/>
                  <a:gd name="connsiteX6" fmla="*/ 77291 w 944893"/>
                  <a:gd name="connsiteY6" fmla="*/ 140841 h 141637"/>
                  <a:gd name="connsiteX0" fmla="*/ 77291 w 963466"/>
                  <a:gd name="connsiteY0" fmla="*/ 140841 h 141637"/>
                  <a:gd name="connsiteX1" fmla="*/ 15315 w 963466"/>
                  <a:gd name="connsiteY1" fmla="*/ 26391 h 141637"/>
                  <a:gd name="connsiteX2" fmla="*/ 860401 w 963466"/>
                  <a:gd name="connsiteY2" fmla="*/ 0 h 141637"/>
                  <a:gd name="connsiteX3" fmla="*/ 894224 w 963466"/>
                  <a:gd name="connsiteY3" fmla="*/ 22734 h 141637"/>
                  <a:gd name="connsiteX4" fmla="*/ 944893 w 963466"/>
                  <a:gd name="connsiteY4" fmla="*/ 110453 h 141637"/>
                  <a:gd name="connsiteX5" fmla="*/ 959967 w 963466"/>
                  <a:gd name="connsiteY5" fmla="*/ 139060 h 141637"/>
                  <a:gd name="connsiteX6" fmla="*/ 77291 w 963466"/>
                  <a:gd name="connsiteY6" fmla="*/ 140841 h 141637"/>
                  <a:gd name="connsiteX0" fmla="*/ 77291 w 966674"/>
                  <a:gd name="connsiteY0" fmla="*/ 140841 h 141637"/>
                  <a:gd name="connsiteX1" fmla="*/ 15315 w 966674"/>
                  <a:gd name="connsiteY1" fmla="*/ 26391 h 141637"/>
                  <a:gd name="connsiteX2" fmla="*/ 860401 w 966674"/>
                  <a:gd name="connsiteY2" fmla="*/ 0 h 141637"/>
                  <a:gd name="connsiteX3" fmla="*/ 894224 w 966674"/>
                  <a:gd name="connsiteY3" fmla="*/ 22734 h 141637"/>
                  <a:gd name="connsiteX4" fmla="*/ 962853 w 966674"/>
                  <a:gd name="connsiteY4" fmla="*/ 103909 h 141637"/>
                  <a:gd name="connsiteX5" fmla="*/ 959967 w 966674"/>
                  <a:gd name="connsiteY5" fmla="*/ 139060 h 141637"/>
                  <a:gd name="connsiteX6" fmla="*/ 77291 w 966674"/>
                  <a:gd name="connsiteY6" fmla="*/ 140841 h 141637"/>
                  <a:gd name="connsiteX0" fmla="*/ 77291 w 966674"/>
                  <a:gd name="connsiteY0" fmla="*/ 140843 h 141639"/>
                  <a:gd name="connsiteX1" fmla="*/ 15315 w 966674"/>
                  <a:gd name="connsiteY1" fmla="*/ 26393 h 141639"/>
                  <a:gd name="connsiteX2" fmla="*/ 860401 w 966674"/>
                  <a:gd name="connsiteY2" fmla="*/ 2 h 141639"/>
                  <a:gd name="connsiteX3" fmla="*/ 912296 w 966674"/>
                  <a:gd name="connsiteY3" fmla="*/ 12645 h 141639"/>
                  <a:gd name="connsiteX4" fmla="*/ 962853 w 966674"/>
                  <a:gd name="connsiteY4" fmla="*/ 103911 h 141639"/>
                  <a:gd name="connsiteX5" fmla="*/ 959967 w 966674"/>
                  <a:gd name="connsiteY5" fmla="*/ 139062 h 141639"/>
                  <a:gd name="connsiteX6" fmla="*/ 77291 w 966674"/>
                  <a:gd name="connsiteY6" fmla="*/ 140843 h 141639"/>
                  <a:gd name="connsiteX0" fmla="*/ 77291 w 966674"/>
                  <a:gd name="connsiteY0" fmla="*/ 139218 h 140014"/>
                  <a:gd name="connsiteX1" fmla="*/ 15315 w 966674"/>
                  <a:gd name="connsiteY1" fmla="*/ 24768 h 140014"/>
                  <a:gd name="connsiteX2" fmla="*/ 826252 w 966674"/>
                  <a:gd name="connsiteY2" fmla="*/ 155 h 140014"/>
                  <a:gd name="connsiteX3" fmla="*/ 912296 w 966674"/>
                  <a:gd name="connsiteY3" fmla="*/ 11020 h 140014"/>
                  <a:gd name="connsiteX4" fmla="*/ 962853 w 966674"/>
                  <a:gd name="connsiteY4" fmla="*/ 102286 h 140014"/>
                  <a:gd name="connsiteX5" fmla="*/ 959967 w 966674"/>
                  <a:gd name="connsiteY5" fmla="*/ 137437 h 140014"/>
                  <a:gd name="connsiteX6" fmla="*/ 77291 w 966674"/>
                  <a:gd name="connsiteY6" fmla="*/ 139218 h 140014"/>
                  <a:gd name="connsiteX0" fmla="*/ 77291 w 966674"/>
                  <a:gd name="connsiteY0" fmla="*/ 139063 h 139859"/>
                  <a:gd name="connsiteX1" fmla="*/ 15315 w 966674"/>
                  <a:gd name="connsiteY1" fmla="*/ 24613 h 139859"/>
                  <a:gd name="connsiteX2" fmla="*/ 826252 w 966674"/>
                  <a:gd name="connsiteY2" fmla="*/ 0 h 139859"/>
                  <a:gd name="connsiteX3" fmla="*/ 883914 w 966674"/>
                  <a:gd name="connsiteY3" fmla="*/ 32710 h 139859"/>
                  <a:gd name="connsiteX4" fmla="*/ 962853 w 966674"/>
                  <a:gd name="connsiteY4" fmla="*/ 102131 h 139859"/>
                  <a:gd name="connsiteX5" fmla="*/ 959967 w 966674"/>
                  <a:gd name="connsiteY5" fmla="*/ 137282 h 139859"/>
                  <a:gd name="connsiteX6" fmla="*/ 77291 w 966674"/>
                  <a:gd name="connsiteY6" fmla="*/ 139063 h 139859"/>
                  <a:gd name="connsiteX0" fmla="*/ 77291 w 966674"/>
                  <a:gd name="connsiteY0" fmla="*/ 136740 h 137536"/>
                  <a:gd name="connsiteX1" fmla="*/ 15315 w 966674"/>
                  <a:gd name="connsiteY1" fmla="*/ 22290 h 137536"/>
                  <a:gd name="connsiteX2" fmla="*/ 855302 w 966674"/>
                  <a:gd name="connsiteY2" fmla="*/ 0 h 137536"/>
                  <a:gd name="connsiteX3" fmla="*/ 883914 w 966674"/>
                  <a:gd name="connsiteY3" fmla="*/ 30387 h 137536"/>
                  <a:gd name="connsiteX4" fmla="*/ 962853 w 966674"/>
                  <a:gd name="connsiteY4" fmla="*/ 99808 h 137536"/>
                  <a:gd name="connsiteX5" fmla="*/ 959967 w 966674"/>
                  <a:gd name="connsiteY5" fmla="*/ 134959 h 137536"/>
                  <a:gd name="connsiteX6" fmla="*/ 77291 w 966674"/>
                  <a:gd name="connsiteY6" fmla="*/ 136740 h 137536"/>
                  <a:gd name="connsiteX0" fmla="*/ 77291 w 966674"/>
                  <a:gd name="connsiteY0" fmla="*/ 136740 h 137536"/>
                  <a:gd name="connsiteX1" fmla="*/ 15315 w 966674"/>
                  <a:gd name="connsiteY1" fmla="*/ 22290 h 137536"/>
                  <a:gd name="connsiteX2" fmla="*/ 855302 w 966674"/>
                  <a:gd name="connsiteY2" fmla="*/ 0 h 137536"/>
                  <a:gd name="connsiteX3" fmla="*/ 902762 w 966674"/>
                  <a:gd name="connsiteY3" fmla="*/ 18188 h 137536"/>
                  <a:gd name="connsiteX4" fmla="*/ 962853 w 966674"/>
                  <a:gd name="connsiteY4" fmla="*/ 99808 h 137536"/>
                  <a:gd name="connsiteX5" fmla="*/ 959967 w 966674"/>
                  <a:gd name="connsiteY5" fmla="*/ 134959 h 137536"/>
                  <a:gd name="connsiteX6" fmla="*/ 77291 w 966674"/>
                  <a:gd name="connsiteY6" fmla="*/ 136740 h 137536"/>
                  <a:gd name="connsiteX0" fmla="*/ 77291 w 962853"/>
                  <a:gd name="connsiteY0" fmla="*/ 136740 h 137536"/>
                  <a:gd name="connsiteX1" fmla="*/ 15315 w 962853"/>
                  <a:gd name="connsiteY1" fmla="*/ 22290 h 137536"/>
                  <a:gd name="connsiteX2" fmla="*/ 855302 w 962853"/>
                  <a:gd name="connsiteY2" fmla="*/ 0 h 137536"/>
                  <a:gd name="connsiteX3" fmla="*/ 902762 w 962853"/>
                  <a:gd name="connsiteY3" fmla="*/ 18188 h 137536"/>
                  <a:gd name="connsiteX4" fmla="*/ 962853 w 962853"/>
                  <a:gd name="connsiteY4" fmla="*/ 99808 h 137536"/>
                  <a:gd name="connsiteX5" fmla="*/ 929476 w 962853"/>
                  <a:gd name="connsiteY5" fmla="*/ 133300 h 137536"/>
                  <a:gd name="connsiteX6" fmla="*/ 77291 w 962853"/>
                  <a:gd name="connsiteY6" fmla="*/ 136740 h 137536"/>
                  <a:gd name="connsiteX0" fmla="*/ 77291 w 962742"/>
                  <a:gd name="connsiteY0" fmla="*/ 136740 h 137536"/>
                  <a:gd name="connsiteX1" fmla="*/ 15315 w 962742"/>
                  <a:gd name="connsiteY1" fmla="*/ 22290 h 137536"/>
                  <a:gd name="connsiteX2" fmla="*/ 855302 w 962742"/>
                  <a:gd name="connsiteY2" fmla="*/ 0 h 137536"/>
                  <a:gd name="connsiteX3" fmla="*/ 902762 w 962742"/>
                  <a:gd name="connsiteY3" fmla="*/ 18188 h 137536"/>
                  <a:gd name="connsiteX4" fmla="*/ 962742 w 962742"/>
                  <a:gd name="connsiteY4" fmla="*/ 103356 h 137536"/>
                  <a:gd name="connsiteX5" fmla="*/ 929476 w 962742"/>
                  <a:gd name="connsiteY5" fmla="*/ 133300 h 137536"/>
                  <a:gd name="connsiteX6" fmla="*/ 77291 w 962742"/>
                  <a:gd name="connsiteY6" fmla="*/ 136740 h 137536"/>
                  <a:gd name="connsiteX0" fmla="*/ 77291 w 965381"/>
                  <a:gd name="connsiteY0" fmla="*/ 136740 h 137536"/>
                  <a:gd name="connsiteX1" fmla="*/ 15315 w 965381"/>
                  <a:gd name="connsiteY1" fmla="*/ 22290 h 137536"/>
                  <a:gd name="connsiteX2" fmla="*/ 855302 w 965381"/>
                  <a:gd name="connsiteY2" fmla="*/ 0 h 137536"/>
                  <a:gd name="connsiteX3" fmla="*/ 902762 w 965381"/>
                  <a:gd name="connsiteY3" fmla="*/ 18188 h 137536"/>
                  <a:gd name="connsiteX4" fmla="*/ 962742 w 965381"/>
                  <a:gd name="connsiteY4" fmla="*/ 103356 h 137536"/>
                  <a:gd name="connsiteX5" fmla="*/ 957973 w 965381"/>
                  <a:gd name="connsiteY5" fmla="*/ 130635 h 137536"/>
                  <a:gd name="connsiteX6" fmla="*/ 77291 w 965381"/>
                  <a:gd name="connsiteY6" fmla="*/ 136740 h 137536"/>
                  <a:gd name="connsiteX0" fmla="*/ 77291 w 965381"/>
                  <a:gd name="connsiteY0" fmla="*/ 136740 h 137536"/>
                  <a:gd name="connsiteX1" fmla="*/ 15315 w 965381"/>
                  <a:gd name="connsiteY1" fmla="*/ 22290 h 137536"/>
                  <a:gd name="connsiteX2" fmla="*/ 855302 w 965381"/>
                  <a:gd name="connsiteY2" fmla="*/ 0 h 137536"/>
                  <a:gd name="connsiteX3" fmla="*/ 897665 w 965381"/>
                  <a:gd name="connsiteY3" fmla="*/ 45021 h 137536"/>
                  <a:gd name="connsiteX4" fmla="*/ 962742 w 965381"/>
                  <a:gd name="connsiteY4" fmla="*/ 103356 h 137536"/>
                  <a:gd name="connsiteX5" fmla="*/ 957973 w 965381"/>
                  <a:gd name="connsiteY5" fmla="*/ 130635 h 137536"/>
                  <a:gd name="connsiteX6" fmla="*/ 77291 w 965381"/>
                  <a:gd name="connsiteY6" fmla="*/ 136740 h 137536"/>
                  <a:gd name="connsiteX0" fmla="*/ 77291 w 961826"/>
                  <a:gd name="connsiteY0" fmla="*/ 136740 h 137536"/>
                  <a:gd name="connsiteX1" fmla="*/ 15315 w 961826"/>
                  <a:gd name="connsiteY1" fmla="*/ 22290 h 137536"/>
                  <a:gd name="connsiteX2" fmla="*/ 855302 w 961826"/>
                  <a:gd name="connsiteY2" fmla="*/ 0 h 137536"/>
                  <a:gd name="connsiteX3" fmla="*/ 897665 w 961826"/>
                  <a:gd name="connsiteY3" fmla="*/ 45021 h 137536"/>
                  <a:gd name="connsiteX4" fmla="*/ 946332 w 961826"/>
                  <a:gd name="connsiteY4" fmla="*/ 105686 h 137536"/>
                  <a:gd name="connsiteX5" fmla="*/ 957973 w 961826"/>
                  <a:gd name="connsiteY5" fmla="*/ 130635 h 137536"/>
                  <a:gd name="connsiteX6" fmla="*/ 77291 w 961826"/>
                  <a:gd name="connsiteY6" fmla="*/ 136740 h 137536"/>
                  <a:gd name="connsiteX0" fmla="*/ 77291 w 957973"/>
                  <a:gd name="connsiteY0" fmla="*/ 136740 h 137536"/>
                  <a:gd name="connsiteX1" fmla="*/ 15315 w 957973"/>
                  <a:gd name="connsiteY1" fmla="*/ 22290 h 137536"/>
                  <a:gd name="connsiteX2" fmla="*/ 855302 w 957973"/>
                  <a:gd name="connsiteY2" fmla="*/ 0 h 137536"/>
                  <a:gd name="connsiteX3" fmla="*/ 897665 w 957973"/>
                  <a:gd name="connsiteY3" fmla="*/ 45021 h 137536"/>
                  <a:gd name="connsiteX4" fmla="*/ 957973 w 957973"/>
                  <a:gd name="connsiteY4" fmla="*/ 130635 h 137536"/>
                  <a:gd name="connsiteX5" fmla="*/ 77291 w 957973"/>
                  <a:gd name="connsiteY5" fmla="*/ 136740 h 137536"/>
                  <a:gd name="connsiteX0" fmla="*/ 77291 w 959215"/>
                  <a:gd name="connsiteY0" fmla="*/ 136740 h 137536"/>
                  <a:gd name="connsiteX1" fmla="*/ 15315 w 959215"/>
                  <a:gd name="connsiteY1" fmla="*/ 22290 h 137536"/>
                  <a:gd name="connsiteX2" fmla="*/ 855302 w 959215"/>
                  <a:gd name="connsiteY2" fmla="*/ 0 h 137536"/>
                  <a:gd name="connsiteX3" fmla="*/ 897665 w 959215"/>
                  <a:gd name="connsiteY3" fmla="*/ 45021 h 137536"/>
                  <a:gd name="connsiteX4" fmla="*/ 957973 w 959215"/>
                  <a:gd name="connsiteY4" fmla="*/ 130635 h 137536"/>
                  <a:gd name="connsiteX5" fmla="*/ 77291 w 959215"/>
                  <a:gd name="connsiteY5" fmla="*/ 136740 h 137536"/>
                  <a:gd name="connsiteX0" fmla="*/ 77291 w 959215"/>
                  <a:gd name="connsiteY0" fmla="*/ 136740 h 137536"/>
                  <a:gd name="connsiteX1" fmla="*/ 15315 w 959215"/>
                  <a:gd name="connsiteY1" fmla="*/ 22290 h 137536"/>
                  <a:gd name="connsiteX2" fmla="*/ 855302 w 959215"/>
                  <a:gd name="connsiteY2" fmla="*/ 0 h 137536"/>
                  <a:gd name="connsiteX3" fmla="*/ 897665 w 959215"/>
                  <a:gd name="connsiteY3" fmla="*/ 45021 h 137536"/>
                  <a:gd name="connsiteX4" fmla="*/ 957973 w 959215"/>
                  <a:gd name="connsiteY4" fmla="*/ 130635 h 137536"/>
                  <a:gd name="connsiteX5" fmla="*/ 77291 w 959215"/>
                  <a:gd name="connsiteY5" fmla="*/ 136740 h 137536"/>
                  <a:gd name="connsiteX0" fmla="*/ 77291 w 962415"/>
                  <a:gd name="connsiteY0" fmla="*/ 136740 h 137536"/>
                  <a:gd name="connsiteX1" fmla="*/ 15315 w 962415"/>
                  <a:gd name="connsiteY1" fmla="*/ 22290 h 137536"/>
                  <a:gd name="connsiteX2" fmla="*/ 855302 w 962415"/>
                  <a:gd name="connsiteY2" fmla="*/ 0 h 137536"/>
                  <a:gd name="connsiteX3" fmla="*/ 897665 w 962415"/>
                  <a:gd name="connsiteY3" fmla="*/ 45021 h 137536"/>
                  <a:gd name="connsiteX4" fmla="*/ 957973 w 962415"/>
                  <a:gd name="connsiteY4" fmla="*/ 130635 h 137536"/>
                  <a:gd name="connsiteX5" fmla="*/ 77291 w 962415"/>
                  <a:gd name="connsiteY5" fmla="*/ 136740 h 137536"/>
                  <a:gd name="connsiteX0" fmla="*/ 77291 w 1024107"/>
                  <a:gd name="connsiteY0" fmla="*/ 136740 h 137536"/>
                  <a:gd name="connsiteX1" fmla="*/ 15315 w 1024107"/>
                  <a:gd name="connsiteY1" fmla="*/ 22290 h 137536"/>
                  <a:gd name="connsiteX2" fmla="*/ 855302 w 1024107"/>
                  <a:gd name="connsiteY2" fmla="*/ 0 h 137536"/>
                  <a:gd name="connsiteX3" fmla="*/ 957973 w 1024107"/>
                  <a:gd name="connsiteY3" fmla="*/ 130635 h 137536"/>
                  <a:gd name="connsiteX4" fmla="*/ 77291 w 1024107"/>
                  <a:gd name="connsiteY4" fmla="*/ 136740 h 137536"/>
                  <a:gd name="connsiteX0" fmla="*/ 77291 w 1005013"/>
                  <a:gd name="connsiteY0" fmla="*/ 146573 h 147369"/>
                  <a:gd name="connsiteX1" fmla="*/ 15315 w 1005013"/>
                  <a:gd name="connsiteY1" fmla="*/ 32123 h 147369"/>
                  <a:gd name="connsiteX2" fmla="*/ 855302 w 1005013"/>
                  <a:gd name="connsiteY2" fmla="*/ 9833 h 147369"/>
                  <a:gd name="connsiteX3" fmla="*/ 957973 w 1005013"/>
                  <a:gd name="connsiteY3" fmla="*/ 140468 h 147369"/>
                  <a:gd name="connsiteX4" fmla="*/ 77291 w 1005013"/>
                  <a:gd name="connsiteY4" fmla="*/ 146573 h 147369"/>
                  <a:gd name="connsiteX0" fmla="*/ 77291 w 961007"/>
                  <a:gd name="connsiteY0" fmla="*/ 146604 h 147400"/>
                  <a:gd name="connsiteX1" fmla="*/ 15315 w 961007"/>
                  <a:gd name="connsiteY1" fmla="*/ 32154 h 147400"/>
                  <a:gd name="connsiteX2" fmla="*/ 855302 w 961007"/>
                  <a:gd name="connsiteY2" fmla="*/ 9864 h 147400"/>
                  <a:gd name="connsiteX3" fmla="*/ 957973 w 961007"/>
                  <a:gd name="connsiteY3" fmla="*/ 140499 h 147400"/>
                  <a:gd name="connsiteX4" fmla="*/ 77291 w 961007"/>
                  <a:gd name="connsiteY4" fmla="*/ 146604 h 147400"/>
                  <a:gd name="connsiteX0" fmla="*/ 77291 w 962927"/>
                  <a:gd name="connsiteY0" fmla="*/ 146391 h 147187"/>
                  <a:gd name="connsiteX1" fmla="*/ 15315 w 962927"/>
                  <a:gd name="connsiteY1" fmla="*/ 31941 h 147187"/>
                  <a:gd name="connsiteX2" fmla="*/ 855302 w 962927"/>
                  <a:gd name="connsiteY2" fmla="*/ 9651 h 147187"/>
                  <a:gd name="connsiteX3" fmla="*/ 959969 w 962927"/>
                  <a:gd name="connsiteY3" fmla="*/ 144609 h 147187"/>
                  <a:gd name="connsiteX4" fmla="*/ 77291 w 962927"/>
                  <a:gd name="connsiteY4" fmla="*/ 146391 h 147187"/>
                  <a:gd name="connsiteX0" fmla="*/ 77291 w 962893"/>
                  <a:gd name="connsiteY0" fmla="*/ 136740 h 137536"/>
                  <a:gd name="connsiteX1" fmla="*/ 15315 w 962893"/>
                  <a:gd name="connsiteY1" fmla="*/ 22290 h 137536"/>
                  <a:gd name="connsiteX2" fmla="*/ 855302 w 962893"/>
                  <a:gd name="connsiteY2" fmla="*/ 0 h 137536"/>
                  <a:gd name="connsiteX3" fmla="*/ 959969 w 962893"/>
                  <a:gd name="connsiteY3" fmla="*/ 134958 h 137536"/>
                  <a:gd name="connsiteX4" fmla="*/ 77291 w 962893"/>
                  <a:gd name="connsiteY4" fmla="*/ 136740 h 137536"/>
                  <a:gd name="connsiteX0" fmla="*/ 77291 w 962291"/>
                  <a:gd name="connsiteY0" fmla="*/ 137555 h 138351"/>
                  <a:gd name="connsiteX1" fmla="*/ 15315 w 962291"/>
                  <a:gd name="connsiteY1" fmla="*/ 23105 h 138351"/>
                  <a:gd name="connsiteX2" fmla="*/ 855302 w 962291"/>
                  <a:gd name="connsiteY2" fmla="*/ 815 h 138351"/>
                  <a:gd name="connsiteX3" fmla="*/ 959969 w 962291"/>
                  <a:gd name="connsiteY3" fmla="*/ 135773 h 138351"/>
                  <a:gd name="connsiteX4" fmla="*/ 77291 w 962291"/>
                  <a:gd name="connsiteY4" fmla="*/ 137555 h 138351"/>
                  <a:gd name="connsiteX0" fmla="*/ 77291 w 962353"/>
                  <a:gd name="connsiteY0" fmla="*/ 136977 h 137773"/>
                  <a:gd name="connsiteX1" fmla="*/ 15315 w 962353"/>
                  <a:gd name="connsiteY1" fmla="*/ 22527 h 137773"/>
                  <a:gd name="connsiteX2" fmla="*/ 855302 w 962353"/>
                  <a:gd name="connsiteY2" fmla="*/ 237 h 137773"/>
                  <a:gd name="connsiteX3" fmla="*/ 959969 w 962353"/>
                  <a:gd name="connsiteY3" fmla="*/ 135195 h 137773"/>
                  <a:gd name="connsiteX4" fmla="*/ 77291 w 962353"/>
                  <a:gd name="connsiteY4" fmla="*/ 136977 h 137773"/>
                  <a:gd name="connsiteX0" fmla="*/ 77291 w 911178"/>
                  <a:gd name="connsiteY0" fmla="*/ 136976 h 137772"/>
                  <a:gd name="connsiteX1" fmla="*/ 15315 w 911178"/>
                  <a:gd name="connsiteY1" fmla="*/ 22526 h 137772"/>
                  <a:gd name="connsiteX2" fmla="*/ 855302 w 911178"/>
                  <a:gd name="connsiteY2" fmla="*/ 236 h 137772"/>
                  <a:gd name="connsiteX3" fmla="*/ 905973 w 911178"/>
                  <a:gd name="connsiteY3" fmla="*/ 135644 h 137772"/>
                  <a:gd name="connsiteX4" fmla="*/ 77291 w 911178"/>
                  <a:gd name="connsiteY4" fmla="*/ 136976 h 137772"/>
                  <a:gd name="connsiteX0" fmla="*/ 77291 w 912068"/>
                  <a:gd name="connsiteY0" fmla="*/ 136995 h 137791"/>
                  <a:gd name="connsiteX1" fmla="*/ 15315 w 912068"/>
                  <a:gd name="connsiteY1" fmla="*/ 22545 h 137791"/>
                  <a:gd name="connsiteX2" fmla="*/ 855302 w 912068"/>
                  <a:gd name="connsiteY2" fmla="*/ 255 h 137791"/>
                  <a:gd name="connsiteX3" fmla="*/ 906969 w 912068"/>
                  <a:gd name="connsiteY3" fmla="*/ 126462 h 137791"/>
                  <a:gd name="connsiteX4" fmla="*/ 77291 w 912068"/>
                  <a:gd name="connsiteY4" fmla="*/ 136995 h 137791"/>
                  <a:gd name="connsiteX0" fmla="*/ 77291 w 912466"/>
                  <a:gd name="connsiteY0" fmla="*/ 136978 h 137774"/>
                  <a:gd name="connsiteX1" fmla="*/ 15315 w 912466"/>
                  <a:gd name="connsiteY1" fmla="*/ 22528 h 137774"/>
                  <a:gd name="connsiteX2" fmla="*/ 855302 w 912466"/>
                  <a:gd name="connsiteY2" fmla="*/ 238 h 137774"/>
                  <a:gd name="connsiteX3" fmla="*/ 907413 w 912466"/>
                  <a:gd name="connsiteY3" fmla="*/ 134982 h 137774"/>
                  <a:gd name="connsiteX4" fmla="*/ 77291 w 912466"/>
                  <a:gd name="connsiteY4" fmla="*/ 136978 h 137774"/>
                  <a:gd name="connsiteX0" fmla="*/ 77291 w 901135"/>
                  <a:gd name="connsiteY0" fmla="*/ 137005 h 137801"/>
                  <a:gd name="connsiteX1" fmla="*/ 15315 w 901135"/>
                  <a:gd name="connsiteY1" fmla="*/ 22555 h 137801"/>
                  <a:gd name="connsiteX2" fmla="*/ 855302 w 901135"/>
                  <a:gd name="connsiteY2" fmla="*/ 265 h 137801"/>
                  <a:gd name="connsiteX3" fmla="*/ 894328 w 901135"/>
                  <a:gd name="connsiteY3" fmla="*/ 121817 h 137801"/>
                  <a:gd name="connsiteX4" fmla="*/ 77291 w 901135"/>
                  <a:gd name="connsiteY4" fmla="*/ 137005 h 137801"/>
                  <a:gd name="connsiteX0" fmla="*/ 77291 w 899828"/>
                  <a:gd name="connsiteY0" fmla="*/ 136740 h 137536"/>
                  <a:gd name="connsiteX1" fmla="*/ 15315 w 899828"/>
                  <a:gd name="connsiteY1" fmla="*/ 22290 h 137536"/>
                  <a:gd name="connsiteX2" fmla="*/ 855302 w 899828"/>
                  <a:gd name="connsiteY2" fmla="*/ 0 h 137536"/>
                  <a:gd name="connsiteX3" fmla="*/ 894328 w 899828"/>
                  <a:gd name="connsiteY3" fmla="*/ 121552 h 137536"/>
                  <a:gd name="connsiteX4" fmla="*/ 77291 w 899828"/>
                  <a:gd name="connsiteY4" fmla="*/ 136740 h 137536"/>
                  <a:gd name="connsiteX0" fmla="*/ 77291 w 909744"/>
                  <a:gd name="connsiteY0" fmla="*/ 136740 h 137536"/>
                  <a:gd name="connsiteX1" fmla="*/ 15315 w 909744"/>
                  <a:gd name="connsiteY1" fmla="*/ 22290 h 137536"/>
                  <a:gd name="connsiteX2" fmla="*/ 855302 w 909744"/>
                  <a:gd name="connsiteY2" fmla="*/ 0 h 137536"/>
                  <a:gd name="connsiteX3" fmla="*/ 905341 w 909744"/>
                  <a:gd name="connsiteY3" fmla="*/ 41977 h 137536"/>
                  <a:gd name="connsiteX4" fmla="*/ 77291 w 909744"/>
                  <a:gd name="connsiteY4" fmla="*/ 136740 h 137536"/>
                  <a:gd name="connsiteX0" fmla="*/ 79819 w 912272"/>
                  <a:gd name="connsiteY0" fmla="*/ 136740 h 137504"/>
                  <a:gd name="connsiteX1" fmla="*/ 14658 w 912272"/>
                  <a:gd name="connsiteY1" fmla="*/ 16916 h 137504"/>
                  <a:gd name="connsiteX2" fmla="*/ 857830 w 912272"/>
                  <a:gd name="connsiteY2" fmla="*/ 0 h 137504"/>
                  <a:gd name="connsiteX3" fmla="*/ 907869 w 912272"/>
                  <a:gd name="connsiteY3" fmla="*/ 41977 h 137504"/>
                  <a:gd name="connsiteX4" fmla="*/ 79819 w 912272"/>
                  <a:gd name="connsiteY4" fmla="*/ 136740 h 13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272" h="137504">
                    <a:moveTo>
                      <a:pt x="79819" y="136740"/>
                    </a:moveTo>
                    <a:cubicBezTo>
                      <a:pt x="9031" y="148479"/>
                      <a:pt x="-20085" y="21233"/>
                      <a:pt x="14658" y="16916"/>
                    </a:cubicBezTo>
                    <a:lnTo>
                      <a:pt x="857830" y="0"/>
                    </a:lnTo>
                    <a:cubicBezTo>
                      <a:pt x="887177" y="37995"/>
                      <a:pt x="925331" y="18536"/>
                      <a:pt x="907869" y="41977"/>
                    </a:cubicBezTo>
                    <a:lnTo>
                      <a:pt x="79819" y="13674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70" name="平行四辺形 93">
                <a:extLst>
                  <a:ext uri="{FF2B5EF4-FFF2-40B4-BE49-F238E27FC236}">
                    <a16:creationId xmlns:a16="http://schemas.microsoft.com/office/drawing/2014/main" id="{830925E7-EF75-BD46-80C5-D73C553CD64B}"/>
                  </a:ext>
                </a:extLst>
              </p:cNvPr>
              <p:cNvSpPr/>
              <p:nvPr/>
            </p:nvSpPr>
            <p:spPr>
              <a:xfrm rot="1553246">
                <a:off x="1126639" y="226868"/>
                <a:ext cx="1363286" cy="1718094"/>
              </a:xfrm>
              <a:custGeom>
                <a:avLst/>
                <a:gdLst>
                  <a:gd name="connsiteX0" fmla="*/ 0 w 1035226"/>
                  <a:gd name="connsiteY0" fmla="*/ 1304653 h 1304653"/>
                  <a:gd name="connsiteX1" fmla="*/ 258807 w 1035226"/>
                  <a:gd name="connsiteY1" fmla="*/ 0 h 1304653"/>
                  <a:gd name="connsiteX2" fmla="*/ 1035226 w 1035226"/>
                  <a:gd name="connsiteY2" fmla="*/ 0 h 1304653"/>
                  <a:gd name="connsiteX3" fmla="*/ 776420 w 1035226"/>
                  <a:gd name="connsiteY3" fmla="*/ 1304653 h 1304653"/>
                  <a:gd name="connsiteX4" fmla="*/ 0 w 1035226"/>
                  <a:gd name="connsiteY4" fmla="*/ 1304653 h 1304653"/>
                  <a:gd name="connsiteX0" fmla="*/ 0 w 1035226"/>
                  <a:gd name="connsiteY0" fmla="*/ 1304653 h 1304653"/>
                  <a:gd name="connsiteX1" fmla="*/ 258807 w 1035226"/>
                  <a:gd name="connsiteY1" fmla="*/ 0 h 1304653"/>
                  <a:gd name="connsiteX2" fmla="*/ 1035226 w 1035226"/>
                  <a:gd name="connsiteY2" fmla="*/ 0 h 1304653"/>
                  <a:gd name="connsiteX3" fmla="*/ 766675 w 1035226"/>
                  <a:gd name="connsiteY3" fmla="*/ 1288207 h 1304653"/>
                  <a:gd name="connsiteX4" fmla="*/ 0 w 1035226"/>
                  <a:gd name="connsiteY4" fmla="*/ 1304653 h 1304653"/>
                  <a:gd name="connsiteX0" fmla="*/ 0 w 1035226"/>
                  <a:gd name="connsiteY0" fmla="*/ 1304653 h 1304653"/>
                  <a:gd name="connsiteX1" fmla="*/ 258807 w 1035226"/>
                  <a:gd name="connsiteY1" fmla="*/ 0 h 1304653"/>
                  <a:gd name="connsiteX2" fmla="*/ 1035226 w 1035226"/>
                  <a:gd name="connsiteY2" fmla="*/ 0 h 1304653"/>
                  <a:gd name="connsiteX3" fmla="*/ 783702 w 1035226"/>
                  <a:gd name="connsiteY3" fmla="*/ 1289355 h 1304653"/>
                  <a:gd name="connsiteX4" fmla="*/ 0 w 1035226"/>
                  <a:gd name="connsiteY4" fmla="*/ 1304653 h 1304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5226" h="1304653">
                    <a:moveTo>
                      <a:pt x="0" y="1304653"/>
                    </a:moveTo>
                    <a:lnTo>
                      <a:pt x="258807" y="0"/>
                    </a:lnTo>
                    <a:lnTo>
                      <a:pt x="1035226" y="0"/>
                    </a:lnTo>
                    <a:lnTo>
                      <a:pt x="783702" y="1289355"/>
                    </a:lnTo>
                    <a:lnTo>
                      <a:pt x="0" y="13046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71" name="平行四辺形 94">
                <a:extLst>
                  <a:ext uri="{FF2B5EF4-FFF2-40B4-BE49-F238E27FC236}">
                    <a16:creationId xmlns:a16="http://schemas.microsoft.com/office/drawing/2014/main" id="{05731563-26F5-2244-7470-AE16107C5FB4}"/>
                  </a:ext>
                </a:extLst>
              </p:cNvPr>
              <p:cNvSpPr/>
              <p:nvPr/>
            </p:nvSpPr>
            <p:spPr>
              <a:xfrm rot="1553246">
                <a:off x="1040829" y="57240"/>
                <a:ext cx="1438908" cy="1726060"/>
              </a:xfrm>
              <a:custGeom>
                <a:avLst/>
                <a:gdLst>
                  <a:gd name="connsiteX0" fmla="*/ 0 w 1123819"/>
                  <a:gd name="connsiteY0" fmla="*/ 1304653 h 1304653"/>
                  <a:gd name="connsiteX1" fmla="*/ 280955 w 1123819"/>
                  <a:gd name="connsiteY1" fmla="*/ 0 h 1304653"/>
                  <a:gd name="connsiteX2" fmla="*/ 1123819 w 1123819"/>
                  <a:gd name="connsiteY2" fmla="*/ 0 h 1304653"/>
                  <a:gd name="connsiteX3" fmla="*/ 842864 w 1123819"/>
                  <a:gd name="connsiteY3" fmla="*/ 1304653 h 1304653"/>
                  <a:gd name="connsiteX4" fmla="*/ 0 w 1123819"/>
                  <a:gd name="connsiteY4" fmla="*/ 1304653 h 1304653"/>
                  <a:gd name="connsiteX0" fmla="*/ 0 w 1092650"/>
                  <a:gd name="connsiteY0" fmla="*/ 1310702 h 1310702"/>
                  <a:gd name="connsiteX1" fmla="*/ 280955 w 1092650"/>
                  <a:gd name="connsiteY1" fmla="*/ 6049 h 1310702"/>
                  <a:gd name="connsiteX2" fmla="*/ 1092650 w 1092650"/>
                  <a:gd name="connsiteY2" fmla="*/ 0 h 1310702"/>
                  <a:gd name="connsiteX3" fmla="*/ 842864 w 1092650"/>
                  <a:gd name="connsiteY3" fmla="*/ 1310702 h 1310702"/>
                  <a:gd name="connsiteX4" fmla="*/ 0 w 1092650"/>
                  <a:gd name="connsiteY4" fmla="*/ 1310702 h 1310702"/>
                  <a:gd name="connsiteX0" fmla="*/ 0 w 1092650"/>
                  <a:gd name="connsiteY0" fmla="*/ 1314121 h 1314121"/>
                  <a:gd name="connsiteX1" fmla="*/ 280955 w 1092650"/>
                  <a:gd name="connsiteY1" fmla="*/ 9468 h 1314121"/>
                  <a:gd name="connsiteX2" fmla="*/ 1092650 w 1092650"/>
                  <a:gd name="connsiteY2" fmla="*/ 3419 h 1314121"/>
                  <a:gd name="connsiteX3" fmla="*/ 842864 w 1092650"/>
                  <a:gd name="connsiteY3" fmla="*/ 1314121 h 1314121"/>
                  <a:gd name="connsiteX4" fmla="*/ 0 w 1092650"/>
                  <a:gd name="connsiteY4" fmla="*/ 1314121 h 1314121"/>
                  <a:gd name="connsiteX0" fmla="*/ 0 w 1092650"/>
                  <a:gd name="connsiteY0" fmla="*/ 1314121 h 1314121"/>
                  <a:gd name="connsiteX1" fmla="*/ 280955 w 1092650"/>
                  <a:gd name="connsiteY1" fmla="*/ 9468 h 1314121"/>
                  <a:gd name="connsiteX2" fmla="*/ 1092650 w 1092650"/>
                  <a:gd name="connsiteY2" fmla="*/ 3419 h 1314121"/>
                  <a:gd name="connsiteX3" fmla="*/ 842864 w 1092650"/>
                  <a:gd name="connsiteY3" fmla="*/ 1314121 h 1314121"/>
                  <a:gd name="connsiteX4" fmla="*/ 0 w 1092650"/>
                  <a:gd name="connsiteY4" fmla="*/ 1314121 h 1314121"/>
                  <a:gd name="connsiteX0" fmla="*/ 0 w 1092650"/>
                  <a:gd name="connsiteY0" fmla="*/ 1314121 h 1314121"/>
                  <a:gd name="connsiteX1" fmla="*/ 280955 w 1092650"/>
                  <a:gd name="connsiteY1" fmla="*/ 9468 h 1314121"/>
                  <a:gd name="connsiteX2" fmla="*/ 1092650 w 1092650"/>
                  <a:gd name="connsiteY2" fmla="*/ 3419 h 1314121"/>
                  <a:gd name="connsiteX3" fmla="*/ 842864 w 1092650"/>
                  <a:gd name="connsiteY3" fmla="*/ 1314121 h 1314121"/>
                  <a:gd name="connsiteX4" fmla="*/ 0 w 1092650"/>
                  <a:gd name="connsiteY4" fmla="*/ 1314121 h 1314121"/>
                  <a:gd name="connsiteX0" fmla="*/ 0 w 1092650"/>
                  <a:gd name="connsiteY0" fmla="*/ 1310702 h 1310702"/>
                  <a:gd name="connsiteX1" fmla="*/ 298976 w 1092650"/>
                  <a:gd name="connsiteY1" fmla="*/ 43182 h 1310702"/>
                  <a:gd name="connsiteX2" fmla="*/ 1092650 w 1092650"/>
                  <a:gd name="connsiteY2" fmla="*/ 0 h 1310702"/>
                  <a:gd name="connsiteX3" fmla="*/ 842864 w 1092650"/>
                  <a:gd name="connsiteY3" fmla="*/ 1310702 h 1310702"/>
                  <a:gd name="connsiteX4" fmla="*/ 0 w 1092650"/>
                  <a:gd name="connsiteY4" fmla="*/ 1310702 h 131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650" h="1310702">
                    <a:moveTo>
                      <a:pt x="0" y="1310702"/>
                    </a:moveTo>
                    <a:cubicBezTo>
                      <a:pt x="93652" y="875818"/>
                      <a:pt x="276856" y="72792"/>
                      <a:pt x="298976" y="43182"/>
                    </a:cubicBezTo>
                    <a:cubicBezTo>
                      <a:pt x="330463" y="24849"/>
                      <a:pt x="822085" y="2016"/>
                      <a:pt x="1092650" y="0"/>
                    </a:cubicBezTo>
                    <a:lnTo>
                      <a:pt x="842864" y="1310702"/>
                    </a:lnTo>
                    <a:lnTo>
                      <a:pt x="0" y="131070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72" name="角丸四角形 95">
                <a:extLst>
                  <a:ext uri="{FF2B5EF4-FFF2-40B4-BE49-F238E27FC236}">
                    <a16:creationId xmlns:a16="http://schemas.microsoft.com/office/drawing/2014/main" id="{DBAC782E-B8DE-144C-A9CB-0BE16824999A}"/>
                  </a:ext>
                </a:extLst>
              </p:cNvPr>
              <p:cNvSpPr/>
              <p:nvPr/>
            </p:nvSpPr>
            <p:spPr>
              <a:xfrm rot="1486950">
                <a:off x="648225" y="1590614"/>
                <a:ext cx="1184981" cy="181121"/>
              </a:xfrm>
              <a:custGeom>
                <a:avLst/>
                <a:gdLst>
                  <a:gd name="connsiteX0" fmla="*/ 0 w 873485"/>
                  <a:gd name="connsiteY0" fmla="*/ 23844 h 143064"/>
                  <a:gd name="connsiteX1" fmla="*/ 23844 w 873485"/>
                  <a:gd name="connsiteY1" fmla="*/ 0 h 143064"/>
                  <a:gd name="connsiteX2" fmla="*/ 849641 w 873485"/>
                  <a:gd name="connsiteY2" fmla="*/ 0 h 143064"/>
                  <a:gd name="connsiteX3" fmla="*/ 873485 w 873485"/>
                  <a:gd name="connsiteY3" fmla="*/ 23844 h 143064"/>
                  <a:gd name="connsiteX4" fmla="*/ 873485 w 873485"/>
                  <a:gd name="connsiteY4" fmla="*/ 119220 h 143064"/>
                  <a:gd name="connsiteX5" fmla="*/ 849641 w 873485"/>
                  <a:gd name="connsiteY5" fmla="*/ 143064 h 143064"/>
                  <a:gd name="connsiteX6" fmla="*/ 23844 w 873485"/>
                  <a:gd name="connsiteY6" fmla="*/ 143064 h 143064"/>
                  <a:gd name="connsiteX7" fmla="*/ 0 w 873485"/>
                  <a:gd name="connsiteY7" fmla="*/ 119220 h 143064"/>
                  <a:gd name="connsiteX8" fmla="*/ 0 w 873485"/>
                  <a:gd name="connsiteY8" fmla="*/ 23844 h 143064"/>
                  <a:gd name="connsiteX0" fmla="*/ 0 w 902750"/>
                  <a:gd name="connsiteY0" fmla="*/ 74074 h 143064"/>
                  <a:gd name="connsiteX1" fmla="*/ 53109 w 902750"/>
                  <a:gd name="connsiteY1" fmla="*/ 0 h 143064"/>
                  <a:gd name="connsiteX2" fmla="*/ 878906 w 902750"/>
                  <a:gd name="connsiteY2" fmla="*/ 0 h 143064"/>
                  <a:gd name="connsiteX3" fmla="*/ 902750 w 902750"/>
                  <a:gd name="connsiteY3" fmla="*/ 23844 h 143064"/>
                  <a:gd name="connsiteX4" fmla="*/ 902750 w 902750"/>
                  <a:gd name="connsiteY4" fmla="*/ 119220 h 143064"/>
                  <a:gd name="connsiteX5" fmla="*/ 878906 w 902750"/>
                  <a:gd name="connsiteY5" fmla="*/ 143064 h 143064"/>
                  <a:gd name="connsiteX6" fmla="*/ 53109 w 902750"/>
                  <a:gd name="connsiteY6" fmla="*/ 143064 h 143064"/>
                  <a:gd name="connsiteX7" fmla="*/ 29265 w 902750"/>
                  <a:gd name="connsiteY7" fmla="*/ 119220 h 143064"/>
                  <a:gd name="connsiteX8" fmla="*/ 0 w 902750"/>
                  <a:gd name="connsiteY8" fmla="*/ 74074 h 143064"/>
                  <a:gd name="connsiteX0" fmla="*/ 6769 w 909519"/>
                  <a:gd name="connsiteY0" fmla="*/ 74074 h 143064"/>
                  <a:gd name="connsiteX1" fmla="*/ 5553 w 909519"/>
                  <a:gd name="connsiteY1" fmla="*/ 33823 h 143064"/>
                  <a:gd name="connsiteX2" fmla="*/ 885675 w 909519"/>
                  <a:gd name="connsiteY2" fmla="*/ 0 h 143064"/>
                  <a:gd name="connsiteX3" fmla="*/ 909519 w 909519"/>
                  <a:gd name="connsiteY3" fmla="*/ 23844 h 143064"/>
                  <a:gd name="connsiteX4" fmla="*/ 909519 w 909519"/>
                  <a:gd name="connsiteY4" fmla="*/ 119220 h 143064"/>
                  <a:gd name="connsiteX5" fmla="*/ 885675 w 909519"/>
                  <a:gd name="connsiteY5" fmla="*/ 143064 h 143064"/>
                  <a:gd name="connsiteX6" fmla="*/ 59878 w 909519"/>
                  <a:gd name="connsiteY6" fmla="*/ 143064 h 143064"/>
                  <a:gd name="connsiteX7" fmla="*/ 36034 w 909519"/>
                  <a:gd name="connsiteY7" fmla="*/ 119220 h 143064"/>
                  <a:gd name="connsiteX8" fmla="*/ 6769 w 909519"/>
                  <a:gd name="connsiteY8" fmla="*/ 74074 h 143064"/>
                  <a:gd name="connsiteX0" fmla="*/ 6769 w 909519"/>
                  <a:gd name="connsiteY0" fmla="*/ 74074 h 143064"/>
                  <a:gd name="connsiteX1" fmla="*/ 5553 w 909519"/>
                  <a:gd name="connsiteY1" fmla="*/ 33823 h 143064"/>
                  <a:gd name="connsiteX2" fmla="*/ 885675 w 909519"/>
                  <a:gd name="connsiteY2" fmla="*/ 0 h 143064"/>
                  <a:gd name="connsiteX3" fmla="*/ 909519 w 909519"/>
                  <a:gd name="connsiteY3" fmla="*/ 23844 h 143064"/>
                  <a:gd name="connsiteX4" fmla="*/ 909519 w 909519"/>
                  <a:gd name="connsiteY4" fmla="*/ 119220 h 143064"/>
                  <a:gd name="connsiteX5" fmla="*/ 885675 w 909519"/>
                  <a:gd name="connsiteY5" fmla="*/ 143064 h 143064"/>
                  <a:gd name="connsiteX6" fmla="*/ 59878 w 909519"/>
                  <a:gd name="connsiteY6" fmla="*/ 143064 h 143064"/>
                  <a:gd name="connsiteX7" fmla="*/ 14414 w 909519"/>
                  <a:gd name="connsiteY7" fmla="*/ 129201 h 143064"/>
                  <a:gd name="connsiteX8" fmla="*/ 6769 w 909519"/>
                  <a:gd name="connsiteY8" fmla="*/ 74074 h 143064"/>
                  <a:gd name="connsiteX0" fmla="*/ 0 w 917718"/>
                  <a:gd name="connsiteY0" fmla="*/ 75739 h 143064"/>
                  <a:gd name="connsiteX1" fmla="*/ 13752 w 917718"/>
                  <a:gd name="connsiteY1" fmla="*/ 33823 h 143064"/>
                  <a:gd name="connsiteX2" fmla="*/ 893874 w 917718"/>
                  <a:gd name="connsiteY2" fmla="*/ 0 h 143064"/>
                  <a:gd name="connsiteX3" fmla="*/ 917718 w 917718"/>
                  <a:gd name="connsiteY3" fmla="*/ 23844 h 143064"/>
                  <a:gd name="connsiteX4" fmla="*/ 917718 w 917718"/>
                  <a:gd name="connsiteY4" fmla="*/ 119220 h 143064"/>
                  <a:gd name="connsiteX5" fmla="*/ 893874 w 917718"/>
                  <a:gd name="connsiteY5" fmla="*/ 143064 h 143064"/>
                  <a:gd name="connsiteX6" fmla="*/ 68077 w 917718"/>
                  <a:gd name="connsiteY6" fmla="*/ 143064 h 143064"/>
                  <a:gd name="connsiteX7" fmla="*/ 22613 w 917718"/>
                  <a:gd name="connsiteY7" fmla="*/ 129201 h 143064"/>
                  <a:gd name="connsiteX8" fmla="*/ 0 w 917718"/>
                  <a:gd name="connsiteY8" fmla="*/ 75739 h 143064"/>
                  <a:gd name="connsiteX0" fmla="*/ 1894 w 919612"/>
                  <a:gd name="connsiteY0" fmla="*/ 75739 h 143064"/>
                  <a:gd name="connsiteX1" fmla="*/ 7995 w 919612"/>
                  <a:gd name="connsiteY1" fmla="*/ 28614 h 143064"/>
                  <a:gd name="connsiteX2" fmla="*/ 895768 w 919612"/>
                  <a:gd name="connsiteY2" fmla="*/ 0 h 143064"/>
                  <a:gd name="connsiteX3" fmla="*/ 919612 w 919612"/>
                  <a:gd name="connsiteY3" fmla="*/ 23844 h 143064"/>
                  <a:gd name="connsiteX4" fmla="*/ 919612 w 919612"/>
                  <a:gd name="connsiteY4" fmla="*/ 119220 h 143064"/>
                  <a:gd name="connsiteX5" fmla="*/ 895768 w 919612"/>
                  <a:gd name="connsiteY5" fmla="*/ 143064 h 143064"/>
                  <a:gd name="connsiteX6" fmla="*/ 69971 w 919612"/>
                  <a:gd name="connsiteY6" fmla="*/ 143064 h 143064"/>
                  <a:gd name="connsiteX7" fmla="*/ 24507 w 919612"/>
                  <a:gd name="connsiteY7" fmla="*/ 129201 h 143064"/>
                  <a:gd name="connsiteX8" fmla="*/ 1894 w 919612"/>
                  <a:gd name="connsiteY8" fmla="*/ 75739 h 143064"/>
                  <a:gd name="connsiteX0" fmla="*/ 1894 w 919612"/>
                  <a:gd name="connsiteY0" fmla="*/ 75739 h 143183"/>
                  <a:gd name="connsiteX1" fmla="*/ 7995 w 919612"/>
                  <a:gd name="connsiteY1" fmla="*/ 28614 h 143183"/>
                  <a:gd name="connsiteX2" fmla="*/ 895768 w 919612"/>
                  <a:gd name="connsiteY2" fmla="*/ 0 h 143183"/>
                  <a:gd name="connsiteX3" fmla="*/ 919612 w 919612"/>
                  <a:gd name="connsiteY3" fmla="*/ 23844 h 143183"/>
                  <a:gd name="connsiteX4" fmla="*/ 919612 w 919612"/>
                  <a:gd name="connsiteY4" fmla="*/ 119220 h 143183"/>
                  <a:gd name="connsiteX5" fmla="*/ 895768 w 919612"/>
                  <a:gd name="connsiteY5" fmla="*/ 143064 h 143183"/>
                  <a:gd name="connsiteX6" fmla="*/ 69971 w 919612"/>
                  <a:gd name="connsiteY6" fmla="*/ 143064 h 143183"/>
                  <a:gd name="connsiteX7" fmla="*/ 22290 w 919612"/>
                  <a:gd name="connsiteY7" fmla="*/ 131973 h 143183"/>
                  <a:gd name="connsiteX8" fmla="*/ 1894 w 919612"/>
                  <a:gd name="connsiteY8" fmla="*/ 75739 h 143183"/>
                  <a:gd name="connsiteX0" fmla="*/ 2063 w 919781"/>
                  <a:gd name="connsiteY0" fmla="*/ 75739 h 143183"/>
                  <a:gd name="connsiteX1" fmla="*/ 8164 w 919781"/>
                  <a:gd name="connsiteY1" fmla="*/ 28614 h 143183"/>
                  <a:gd name="connsiteX2" fmla="*/ 895937 w 919781"/>
                  <a:gd name="connsiteY2" fmla="*/ 0 h 143183"/>
                  <a:gd name="connsiteX3" fmla="*/ 919781 w 919781"/>
                  <a:gd name="connsiteY3" fmla="*/ 23844 h 143183"/>
                  <a:gd name="connsiteX4" fmla="*/ 919781 w 919781"/>
                  <a:gd name="connsiteY4" fmla="*/ 119220 h 143183"/>
                  <a:gd name="connsiteX5" fmla="*/ 895937 w 919781"/>
                  <a:gd name="connsiteY5" fmla="*/ 143064 h 143183"/>
                  <a:gd name="connsiteX6" fmla="*/ 70140 w 919781"/>
                  <a:gd name="connsiteY6" fmla="*/ 143064 h 143183"/>
                  <a:gd name="connsiteX7" fmla="*/ 22459 w 919781"/>
                  <a:gd name="connsiteY7" fmla="*/ 131973 h 143183"/>
                  <a:gd name="connsiteX8" fmla="*/ 2063 w 919781"/>
                  <a:gd name="connsiteY8" fmla="*/ 75739 h 143183"/>
                  <a:gd name="connsiteX0" fmla="*/ 2063 w 919781"/>
                  <a:gd name="connsiteY0" fmla="*/ 75739 h 143183"/>
                  <a:gd name="connsiteX1" fmla="*/ 8164 w 919781"/>
                  <a:gd name="connsiteY1" fmla="*/ 28614 h 143183"/>
                  <a:gd name="connsiteX2" fmla="*/ 895937 w 919781"/>
                  <a:gd name="connsiteY2" fmla="*/ 0 h 143183"/>
                  <a:gd name="connsiteX3" fmla="*/ 919781 w 919781"/>
                  <a:gd name="connsiteY3" fmla="*/ 23844 h 143183"/>
                  <a:gd name="connsiteX4" fmla="*/ 919781 w 919781"/>
                  <a:gd name="connsiteY4" fmla="*/ 119220 h 143183"/>
                  <a:gd name="connsiteX5" fmla="*/ 895937 w 919781"/>
                  <a:gd name="connsiteY5" fmla="*/ 143064 h 143183"/>
                  <a:gd name="connsiteX6" fmla="*/ 70140 w 919781"/>
                  <a:gd name="connsiteY6" fmla="*/ 143064 h 143183"/>
                  <a:gd name="connsiteX7" fmla="*/ 22459 w 919781"/>
                  <a:gd name="connsiteY7" fmla="*/ 131973 h 143183"/>
                  <a:gd name="connsiteX8" fmla="*/ 2063 w 919781"/>
                  <a:gd name="connsiteY8" fmla="*/ 75739 h 143183"/>
                  <a:gd name="connsiteX0" fmla="*/ 8739 w 926457"/>
                  <a:gd name="connsiteY0" fmla="*/ 75739 h 143183"/>
                  <a:gd name="connsiteX1" fmla="*/ 14840 w 926457"/>
                  <a:gd name="connsiteY1" fmla="*/ 28614 h 143183"/>
                  <a:gd name="connsiteX2" fmla="*/ 902613 w 926457"/>
                  <a:gd name="connsiteY2" fmla="*/ 0 h 143183"/>
                  <a:gd name="connsiteX3" fmla="*/ 926457 w 926457"/>
                  <a:gd name="connsiteY3" fmla="*/ 23844 h 143183"/>
                  <a:gd name="connsiteX4" fmla="*/ 926457 w 926457"/>
                  <a:gd name="connsiteY4" fmla="*/ 119220 h 143183"/>
                  <a:gd name="connsiteX5" fmla="*/ 902613 w 926457"/>
                  <a:gd name="connsiteY5" fmla="*/ 143064 h 143183"/>
                  <a:gd name="connsiteX6" fmla="*/ 76816 w 926457"/>
                  <a:gd name="connsiteY6" fmla="*/ 143064 h 143183"/>
                  <a:gd name="connsiteX7" fmla="*/ 29135 w 926457"/>
                  <a:gd name="connsiteY7" fmla="*/ 131973 h 143183"/>
                  <a:gd name="connsiteX8" fmla="*/ 8739 w 926457"/>
                  <a:gd name="connsiteY8" fmla="*/ 75739 h 143183"/>
                  <a:gd name="connsiteX0" fmla="*/ 432 w 935777"/>
                  <a:gd name="connsiteY0" fmla="*/ 94369 h 143183"/>
                  <a:gd name="connsiteX1" fmla="*/ 24160 w 935777"/>
                  <a:gd name="connsiteY1" fmla="*/ 28614 h 143183"/>
                  <a:gd name="connsiteX2" fmla="*/ 911933 w 935777"/>
                  <a:gd name="connsiteY2" fmla="*/ 0 h 143183"/>
                  <a:gd name="connsiteX3" fmla="*/ 935777 w 935777"/>
                  <a:gd name="connsiteY3" fmla="*/ 23844 h 143183"/>
                  <a:gd name="connsiteX4" fmla="*/ 935777 w 935777"/>
                  <a:gd name="connsiteY4" fmla="*/ 119220 h 143183"/>
                  <a:gd name="connsiteX5" fmla="*/ 911933 w 935777"/>
                  <a:gd name="connsiteY5" fmla="*/ 143064 h 143183"/>
                  <a:gd name="connsiteX6" fmla="*/ 86136 w 935777"/>
                  <a:gd name="connsiteY6" fmla="*/ 143064 h 143183"/>
                  <a:gd name="connsiteX7" fmla="*/ 38455 w 935777"/>
                  <a:gd name="connsiteY7" fmla="*/ 131973 h 143183"/>
                  <a:gd name="connsiteX8" fmla="*/ 432 w 935777"/>
                  <a:gd name="connsiteY8" fmla="*/ 94369 h 143183"/>
                  <a:gd name="connsiteX0" fmla="*/ 77628 w 974950"/>
                  <a:gd name="connsiteY0" fmla="*/ 131973 h 143183"/>
                  <a:gd name="connsiteX1" fmla="*/ 63333 w 974950"/>
                  <a:gd name="connsiteY1" fmla="*/ 28614 h 143183"/>
                  <a:gd name="connsiteX2" fmla="*/ 951106 w 974950"/>
                  <a:gd name="connsiteY2" fmla="*/ 0 h 143183"/>
                  <a:gd name="connsiteX3" fmla="*/ 974950 w 974950"/>
                  <a:gd name="connsiteY3" fmla="*/ 23844 h 143183"/>
                  <a:gd name="connsiteX4" fmla="*/ 974950 w 974950"/>
                  <a:gd name="connsiteY4" fmla="*/ 119220 h 143183"/>
                  <a:gd name="connsiteX5" fmla="*/ 951106 w 974950"/>
                  <a:gd name="connsiteY5" fmla="*/ 143064 h 143183"/>
                  <a:gd name="connsiteX6" fmla="*/ 125309 w 974950"/>
                  <a:gd name="connsiteY6" fmla="*/ 143064 h 143183"/>
                  <a:gd name="connsiteX7" fmla="*/ 77628 w 974950"/>
                  <a:gd name="connsiteY7" fmla="*/ 131973 h 143183"/>
                  <a:gd name="connsiteX0" fmla="*/ 33163 w 930485"/>
                  <a:gd name="connsiteY0" fmla="*/ 131973 h 143183"/>
                  <a:gd name="connsiteX1" fmla="*/ 18868 w 930485"/>
                  <a:gd name="connsiteY1" fmla="*/ 28614 h 143183"/>
                  <a:gd name="connsiteX2" fmla="*/ 906641 w 930485"/>
                  <a:gd name="connsiteY2" fmla="*/ 0 h 143183"/>
                  <a:gd name="connsiteX3" fmla="*/ 930485 w 930485"/>
                  <a:gd name="connsiteY3" fmla="*/ 23844 h 143183"/>
                  <a:gd name="connsiteX4" fmla="*/ 930485 w 930485"/>
                  <a:gd name="connsiteY4" fmla="*/ 119220 h 143183"/>
                  <a:gd name="connsiteX5" fmla="*/ 906641 w 930485"/>
                  <a:gd name="connsiteY5" fmla="*/ 143064 h 143183"/>
                  <a:gd name="connsiteX6" fmla="*/ 80844 w 930485"/>
                  <a:gd name="connsiteY6" fmla="*/ 143064 h 143183"/>
                  <a:gd name="connsiteX7" fmla="*/ 33163 w 930485"/>
                  <a:gd name="connsiteY7" fmla="*/ 131973 h 143183"/>
                  <a:gd name="connsiteX0" fmla="*/ 33163 w 930485"/>
                  <a:gd name="connsiteY0" fmla="*/ 131973 h 143183"/>
                  <a:gd name="connsiteX1" fmla="*/ 18868 w 930485"/>
                  <a:gd name="connsiteY1" fmla="*/ 28614 h 143183"/>
                  <a:gd name="connsiteX2" fmla="*/ 906641 w 930485"/>
                  <a:gd name="connsiteY2" fmla="*/ 0 h 143183"/>
                  <a:gd name="connsiteX3" fmla="*/ 930485 w 930485"/>
                  <a:gd name="connsiteY3" fmla="*/ 23844 h 143183"/>
                  <a:gd name="connsiteX4" fmla="*/ 930485 w 930485"/>
                  <a:gd name="connsiteY4" fmla="*/ 119220 h 143183"/>
                  <a:gd name="connsiteX5" fmla="*/ 906641 w 930485"/>
                  <a:gd name="connsiteY5" fmla="*/ 143064 h 143183"/>
                  <a:gd name="connsiteX6" fmla="*/ 80844 w 930485"/>
                  <a:gd name="connsiteY6" fmla="*/ 143064 h 143183"/>
                  <a:gd name="connsiteX7" fmla="*/ 33163 w 930485"/>
                  <a:gd name="connsiteY7" fmla="*/ 131973 h 143183"/>
                  <a:gd name="connsiteX0" fmla="*/ 38096 w 935418"/>
                  <a:gd name="connsiteY0" fmla="*/ 131973 h 143183"/>
                  <a:gd name="connsiteX1" fmla="*/ 23801 w 935418"/>
                  <a:gd name="connsiteY1" fmla="*/ 28614 h 143183"/>
                  <a:gd name="connsiteX2" fmla="*/ 911574 w 935418"/>
                  <a:gd name="connsiteY2" fmla="*/ 0 h 143183"/>
                  <a:gd name="connsiteX3" fmla="*/ 935418 w 935418"/>
                  <a:gd name="connsiteY3" fmla="*/ 23844 h 143183"/>
                  <a:gd name="connsiteX4" fmla="*/ 935418 w 935418"/>
                  <a:gd name="connsiteY4" fmla="*/ 119220 h 143183"/>
                  <a:gd name="connsiteX5" fmla="*/ 911574 w 935418"/>
                  <a:gd name="connsiteY5" fmla="*/ 143064 h 143183"/>
                  <a:gd name="connsiteX6" fmla="*/ 85777 w 935418"/>
                  <a:gd name="connsiteY6" fmla="*/ 143064 h 143183"/>
                  <a:gd name="connsiteX7" fmla="*/ 38096 w 935418"/>
                  <a:gd name="connsiteY7" fmla="*/ 131973 h 143183"/>
                  <a:gd name="connsiteX0" fmla="*/ 142236 w 991877"/>
                  <a:gd name="connsiteY0" fmla="*/ 143064 h 143064"/>
                  <a:gd name="connsiteX1" fmla="*/ 80260 w 991877"/>
                  <a:gd name="connsiteY1" fmla="*/ 28614 h 143064"/>
                  <a:gd name="connsiteX2" fmla="*/ 968033 w 991877"/>
                  <a:gd name="connsiteY2" fmla="*/ 0 h 143064"/>
                  <a:gd name="connsiteX3" fmla="*/ 991877 w 991877"/>
                  <a:gd name="connsiteY3" fmla="*/ 23844 h 143064"/>
                  <a:gd name="connsiteX4" fmla="*/ 991877 w 991877"/>
                  <a:gd name="connsiteY4" fmla="*/ 119220 h 143064"/>
                  <a:gd name="connsiteX5" fmla="*/ 968033 w 991877"/>
                  <a:gd name="connsiteY5" fmla="*/ 143064 h 143064"/>
                  <a:gd name="connsiteX6" fmla="*/ 142236 w 991877"/>
                  <a:gd name="connsiteY6" fmla="*/ 143064 h 143064"/>
                  <a:gd name="connsiteX0" fmla="*/ 99563 w 949204"/>
                  <a:gd name="connsiteY0" fmla="*/ 143064 h 143064"/>
                  <a:gd name="connsiteX1" fmla="*/ 37587 w 949204"/>
                  <a:gd name="connsiteY1" fmla="*/ 28614 h 143064"/>
                  <a:gd name="connsiteX2" fmla="*/ 925360 w 949204"/>
                  <a:gd name="connsiteY2" fmla="*/ 0 h 143064"/>
                  <a:gd name="connsiteX3" fmla="*/ 949204 w 949204"/>
                  <a:gd name="connsiteY3" fmla="*/ 23844 h 143064"/>
                  <a:gd name="connsiteX4" fmla="*/ 949204 w 949204"/>
                  <a:gd name="connsiteY4" fmla="*/ 119220 h 143064"/>
                  <a:gd name="connsiteX5" fmla="*/ 925360 w 949204"/>
                  <a:gd name="connsiteY5" fmla="*/ 143064 h 143064"/>
                  <a:gd name="connsiteX6" fmla="*/ 99563 w 949204"/>
                  <a:gd name="connsiteY6" fmla="*/ 143064 h 143064"/>
                  <a:gd name="connsiteX0" fmla="*/ 80344 w 929985"/>
                  <a:gd name="connsiteY0" fmla="*/ 143064 h 146251"/>
                  <a:gd name="connsiteX1" fmla="*/ 18368 w 929985"/>
                  <a:gd name="connsiteY1" fmla="*/ 28614 h 146251"/>
                  <a:gd name="connsiteX2" fmla="*/ 906141 w 929985"/>
                  <a:gd name="connsiteY2" fmla="*/ 0 h 146251"/>
                  <a:gd name="connsiteX3" fmla="*/ 929985 w 929985"/>
                  <a:gd name="connsiteY3" fmla="*/ 23844 h 146251"/>
                  <a:gd name="connsiteX4" fmla="*/ 929985 w 929985"/>
                  <a:gd name="connsiteY4" fmla="*/ 119220 h 146251"/>
                  <a:gd name="connsiteX5" fmla="*/ 906141 w 929985"/>
                  <a:gd name="connsiteY5" fmla="*/ 143064 h 146251"/>
                  <a:gd name="connsiteX6" fmla="*/ 80344 w 929985"/>
                  <a:gd name="connsiteY6" fmla="*/ 143064 h 146251"/>
                  <a:gd name="connsiteX0" fmla="*/ 77291 w 926932"/>
                  <a:gd name="connsiteY0" fmla="*/ 143064 h 143860"/>
                  <a:gd name="connsiteX1" fmla="*/ 15315 w 926932"/>
                  <a:gd name="connsiteY1" fmla="*/ 28614 h 143860"/>
                  <a:gd name="connsiteX2" fmla="*/ 903088 w 926932"/>
                  <a:gd name="connsiteY2" fmla="*/ 0 h 143860"/>
                  <a:gd name="connsiteX3" fmla="*/ 926932 w 926932"/>
                  <a:gd name="connsiteY3" fmla="*/ 23844 h 143860"/>
                  <a:gd name="connsiteX4" fmla="*/ 926932 w 926932"/>
                  <a:gd name="connsiteY4" fmla="*/ 119220 h 143860"/>
                  <a:gd name="connsiteX5" fmla="*/ 903088 w 926932"/>
                  <a:gd name="connsiteY5" fmla="*/ 143064 h 143860"/>
                  <a:gd name="connsiteX6" fmla="*/ 77291 w 926932"/>
                  <a:gd name="connsiteY6" fmla="*/ 143064 h 143860"/>
                  <a:gd name="connsiteX0" fmla="*/ 77291 w 926932"/>
                  <a:gd name="connsiteY0" fmla="*/ 140841 h 141637"/>
                  <a:gd name="connsiteX1" fmla="*/ 15315 w 926932"/>
                  <a:gd name="connsiteY1" fmla="*/ 26391 h 141637"/>
                  <a:gd name="connsiteX2" fmla="*/ 860401 w 926932"/>
                  <a:gd name="connsiteY2" fmla="*/ 0 h 141637"/>
                  <a:gd name="connsiteX3" fmla="*/ 926932 w 926932"/>
                  <a:gd name="connsiteY3" fmla="*/ 21621 h 141637"/>
                  <a:gd name="connsiteX4" fmla="*/ 926932 w 926932"/>
                  <a:gd name="connsiteY4" fmla="*/ 116997 h 141637"/>
                  <a:gd name="connsiteX5" fmla="*/ 903088 w 926932"/>
                  <a:gd name="connsiteY5" fmla="*/ 140841 h 141637"/>
                  <a:gd name="connsiteX6" fmla="*/ 77291 w 926932"/>
                  <a:gd name="connsiteY6" fmla="*/ 140841 h 141637"/>
                  <a:gd name="connsiteX0" fmla="*/ 77291 w 926932"/>
                  <a:gd name="connsiteY0" fmla="*/ 140841 h 141637"/>
                  <a:gd name="connsiteX1" fmla="*/ 15315 w 926932"/>
                  <a:gd name="connsiteY1" fmla="*/ 26391 h 141637"/>
                  <a:gd name="connsiteX2" fmla="*/ 860401 w 926932"/>
                  <a:gd name="connsiteY2" fmla="*/ 0 h 141637"/>
                  <a:gd name="connsiteX3" fmla="*/ 894224 w 926932"/>
                  <a:gd name="connsiteY3" fmla="*/ 22734 h 141637"/>
                  <a:gd name="connsiteX4" fmla="*/ 926932 w 926932"/>
                  <a:gd name="connsiteY4" fmla="*/ 116997 h 141637"/>
                  <a:gd name="connsiteX5" fmla="*/ 903088 w 926932"/>
                  <a:gd name="connsiteY5" fmla="*/ 140841 h 141637"/>
                  <a:gd name="connsiteX6" fmla="*/ 77291 w 926932"/>
                  <a:gd name="connsiteY6" fmla="*/ 140841 h 141637"/>
                  <a:gd name="connsiteX0" fmla="*/ 77291 w 944893"/>
                  <a:gd name="connsiteY0" fmla="*/ 140841 h 141637"/>
                  <a:gd name="connsiteX1" fmla="*/ 15315 w 944893"/>
                  <a:gd name="connsiteY1" fmla="*/ 26391 h 141637"/>
                  <a:gd name="connsiteX2" fmla="*/ 860401 w 944893"/>
                  <a:gd name="connsiteY2" fmla="*/ 0 h 141637"/>
                  <a:gd name="connsiteX3" fmla="*/ 894224 w 944893"/>
                  <a:gd name="connsiteY3" fmla="*/ 22734 h 141637"/>
                  <a:gd name="connsiteX4" fmla="*/ 944893 w 944893"/>
                  <a:gd name="connsiteY4" fmla="*/ 110453 h 141637"/>
                  <a:gd name="connsiteX5" fmla="*/ 903088 w 944893"/>
                  <a:gd name="connsiteY5" fmla="*/ 140841 h 141637"/>
                  <a:gd name="connsiteX6" fmla="*/ 77291 w 944893"/>
                  <a:gd name="connsiteY6" fmla="*/ 140841 h 141637"/>
                  <a:gd name="connsiteX0" fmla="*/ 77291 w 963466"/>
                  <a:gd name="connsiteY0" fmla="*/ 140841 h 141637"/>
                  <a:gd name="connsiteX1" fmla="*/ 15315 w 963466"/>
                  <a:gd name="connsiteY1" fmla="*/ 26391 h 141637"/>
                  <a:gd name="connsiteX2" fmla="*/ 860401 w 963466"/>
                  <a:gd name="connsiteY2" fmla="*/ 0 h 141637"/>
                  <a:gd name="connsiteX3" fmla="*/ 894224 w 963466"/>
                  <a:gd name="connsiteY3" fmla="*/ 22734 h 141637"/>
                  <a:gd name="connsiteX4" fmla="*/ 944893 w 963466"/>
                  <a:gd name="connsiteY4" fmla="*/ 110453 h 141637"/>
                  <a:gd name="connsiteX5" fmla="*/ 959967 w 963466"/>
                  <a:gd name="connsiteY5" fmla="*/ 139060 h 141637"/>
                  <a:gd name="connsiteX6" fmla="*/ 77291 w 963466"/>
                  <a:gd name="connsiteY6" fmla="*/ 140841 h 141637"/>
                  <a:gd name="connsiteX0" fmla="*/ 77291 w 966674"/>
                  <a:gd name="connsiteY0" fmla="*/ 140841 h 141637"/>
                  <a:gd name="connsiteX1" fmla="*/ 15315 w 966674"/>
                  <a:gd name="connsiteY1" fmla="*/ 26391 h 141637"/>
                  <a:gd name="connsiteX2" fmla="*/ 860401 w 966674"/>
                  <a:gd name="connsiteY2" fmla="*/ 0 h 141637"/>
                  <a:gd name="connsiteX3" fmla="*/ 894224 w 966674"/>
                  <a:gd name="connsiteY3" fmla="*/ 22734 h 141637"/>
                  <a:gd name="connsiteX4" fmla="*/ 962853 w 966674"/>
                  <a:gd name="connsiteY4" fmla="*/ 103909 h 141637"/>
                  <a:gd name="connsiteX5" fmla="*/ 959967 w 966674"/>
                  <a:gd name="connsiteY5" fmla="*/ 139060 h 141637"/>
                  <a:gd name="connsiteX6" fmla="*/ 77291 w 966674"/>
                  <a:gd name="connsiteY6" fmla="*/ 140841 h 141637"/>
                  <a:gd name="connsiteX0" fmla="*/ 77291 w 966674"/>
                  <a:gd name="connsiteY0" fmla="*/ 140843 h 141639"/>
                  <a:gd name="connsiteX1" fmla="*/ 15315 w 966674"/>
                  <a:gd name="connsiteY1" fmla="*/ 26393 h 141639"/>
                  <a:gd name="connsiteX2" fmla="*/ 860401 w 966674"/>
                  <a:gd name="connsiteY2" fmla="*/ 2 h 141639"/>
                  <a:gd name="connsiteX3" fmla="*/ 912296 w 966674"/>
                  <a:gd name="connsiteY3" fmla="*/ 12645 h 141639"/>
                  <a:gd name="connsiteX4" fmla="*/ 962853 w 966674"/>
                  <a:gd name="connsiteY4" fmla="*/ 103911 h 141639"/>
                  <a:gd name="connsiteX5" fmla="*/ 959967 w 966674"/>
                  <a:gd name="connsiteY5" fmla="*/ 139062 h 141639"/>
                  <a:gd name="connsiteX6" fmla="*/ 77291 w 966674"/>
                  <a:gd name="connsiteY6" fmla="*/ 140843 h 141639"/>
                  <a:gd name="connsiteX0" fmla="*/ 77291 w 966674"/>
                  <a:gd name="connsiteY0" fmla="*/ 139218 h 140014"/>
                  <a:gd name="connsiteX1" fmla="*/ 15315 w 966674"/>
                  <a:gd name="connsiteY1" fmla="*/ 24768 h 140014"/>
                  <a:gd name="connsiteX2" fmla="*/ 826252 w 966674"/>
                  <a:gd name="connsiteY2" fmla="*/ 155 h 140014"/>
                  <a:gd name="connsiteX3" fmla="*/ 912296 w 966674"/>
                  <a:gd name="connsiteY3" fmla="*/ 11020 h 140014"/>
                  <a:gd name="connsiteX4" fmla="*/ 962853 w 966674"/>
                  <a:gd name="connsiteY4" fmla="*/ 102286 h 140014"/>
                  <a:gd name="connsiteX5" fmla="*/ 959967 w 966674"/>
                  <a:gd name="connsiteY5" fmla="*/ 137437 h 140014"/>
                  <a:gd name="connsiteX6" fmla="*/ 77291 w 966674"/>
                  <a:gd name="connsiteY6" fmla="*/ 139218 h 140014"/>
                  <a:gd name="connsiteX0" fmla="*/ 77291 w 966674"/>
                  <a:gd name="connsiteY0" fmla="*/ 139063 h 139859"/>
                  <a:gd name="connsiteX1" fmla="*/ 15315 w 966674"/>
                  <a:gd name="connsiteY1" fmla="*/ 24613 h 139859"/>
                  <a:gd name="connsiteX2" fmla="*/ 826252 w 966674"/>
                  <a:gd name="connsiteY2" fmla="*/ 0 h 139859"/>
                  <a:gd name="connsiteX3" fmla="*/ 883914 w 966674"/>
                  <a:gd name="connsiteY3" fmla="*/ 32710 h 139859"/>
                  <a:gd name="connsiteX4" fmla="*/ 962853 w 966674"/>
                  <a:gd name="connsiteY4" fmla="*/ 102131 h 139859"/>
                  <a:gd name="connsiteX5" fmla="*/ 959967 w 966674"/>
                  <a:gd name="connsiteY5" fmla="*/ 137282 h 139859"/>
                  <a:gd name="connsiteX6" fmla="*/ 77291 w 966674"/>
                  <a:gd name="connsiteY6" fmla="*/ 139063 h 139859"/>
                  <a:gd name="connsiteX0" fmla="*/ 77291 w 966674"/>
                  <a:gd name="connsiteY0" fmla="*/ 136740 h 137536"/>
                  <a:gd name="connsiteX1" fmla="*/ 15315 w 966674"/>
                  <a:gd name="connsiteY1" fmla="*/ 22290 h 137536"/>
                  <a:gd name="connsiteX2" fmla="*/ 855302 w 966674"/>
                  <a:gd name="connsiteY2" fmla="*/ 0 h 137536"/>
                  <a:gd name="connsiteX3" fmla="*/ 883914 w 966674"/>
                  <a:gd name="connsiteY3" fmla="*/ 30387 h 137536"/>
                  <a:gd name="connsiteX4" fmla="*/ 962853 w 966674"/>
                  <a:gd name="connsiteY4" fmla="*/ 99808 h 137536"/>
                  <a:gd name="connsiteX5" fmla="*/ 959967 w 966674"/>
                  <a:gd name="connsiteY5" fmla="*/ 134959 h 137536"/>
                  <a:gd name="connsiteX6" fmla="*/ 77291 w 966674"/>
                  <a:gd name="connsiteY6" fmla="*/ 136740 h 137536"/>
                  <a:gd name="connsiteX0" fmla="*/ 77291 w 966674"/>
                  <a:gd name="connsiteY0" fmla="*/ 136740 h 137536"/>
                  <a:gd name="connsiteX1" fmla="*/ 15315 w 966674"/>
                  <a:gd name="connsiteY1" fmla="*/ 22290 h 137536"/>
                  <a:gd name="connsiteX2" fmla="*/ 855302 w 966674"/>
                  <a:gd name="connsiteY2" fmla="*/ 0 h 137536"/>
                  <a:gd name="connsiteX3" fmla="*/ 902762 w 966674"/>
                  <a:gd name="connsiteY3" fmla="*/ 18188 h 137536"/>
                  <a:gd name="connsiteX4" fmla="*/ 962853 w 966674"/>
                  <a:gd name="connsiteY4" fmla="*/ 99808 h 137536"/>
                  <a:gd name="connsiteX5" fmla="*/ 959967 w 966674"/>
                  <a:gd name="connsiteY5" fmla="*/ 134959 h 137536"/>
                  <a:gd name="connsiteX6" fmla="*/ 77291 w 966674"/>
                  <a:gd name="connsiteY6" fmla="*/ 136740 h 137536"/>
                  <a:gd name="connsiteX0" fmla="*/ 77291 w 962853"/>
                  <a:gd name="connsiteY0" fmla="*/ 136740 h 137536"/>
                  <a:gd name="connsiteX1" fmla="*/ 15315 w 962853"/>
                  <a:gd name="connsiteY1" fmla="*/ 22290 h 137536"/>
                  <a:gd name="connsiteX2" fmla="*/ 855302 w 962853"/>
                  <a:gd name="connsiteY2" fmla="*/ 0 h 137536"/>
                  <a:gd name="connsiteX3" fmla="*/ 902762 w 962853"/>
                  <a:gd name="connsiteY3" fmla="*/ 18188 h 137536"/>
                  <a:gd name="connsiteX4" fmla="*/ 962853 w 962853"/>
                  <a:gd name="connsiteY4" fmla="*/ 99808 h 137536"/>
                  <a:gd name="connsiteX5" fmla="*/ 929476 w 962853"/>
                  <a:gd name="connsiteY5" fmla="*/ 133300 h 137536"/>
                  <a:gd name="connsiteX6" fmla="*/ 77291 w 962853"/>
                  <a:gd name="connsiteY6" fmla="*/ 136740 h 137536"/>
                  <a:gd name="connsiteX0" fmla="*/ 77291 w 962742"/>
                  <a:gd name="connsiteY0" fmla="*/ 136740 h 137536"/>
                  <a:gd name="connsiteX1" fmla="*/ 15315 w 962742"/>
                  <a:gd name="connsiteY1" fmla="*/ 22290 h 137536"/>
                  <a:gd name="connsiteX2" fmla="*/ 855302 w 962742"/>
                  <a:gd name="connsiteY2" fmla="*/ 0 h 137536"/>
                  <a:gd name="connsiteX3" fmla="*/ 902762 w 962742"/>
                  <a:gd name="connsiteY3" fmla="*/ 18188 h 137536"/>
                  <a:gd name="connsiteX4" fmla="*/ 962742 w 962742"/>
                  <a:gd name="connsiteY4" fmla="*/ 103356 h 137536"/>
                  <a:gd name="connsiteX5" fmla="*/ 929476 w 962742"/>
                  <a:gd name="connsiteY5" fmla="*/ 133300 h 137536"/>
                  <a:gd name="connsiteX6" fmla="*/ 77291 w 962742"/>
                  <a:gd name="connsiteY6" fmla="*/ 136740 h 137536"/>
                  <a:gd name="connsiteX0" fmla="*/ 77291 w 965381"/>
                  <a:gd name="connsiteY0" fmla="*/ 136740 h 137536"/>
                  <a:gd name="connsiteX1" fmla="*/ 15315 w 965381"/>
                  <a:gd name="connsiteY1" fmla="*/ 22290 h 137536"/>
                  <a:gd name="connsiteX2" fmla="*/ 855302 w 965381"/>
                  <a:gd name="connsiteY2" fmla="*/ 0 h 137536"/>
                  <a:gd name="connsiteX3" fmla="*/ 902762 w 965381"/>
                  <a:gd name="connsiteY3" fmla="*/ 18188 h 137536"/>
                  <a:gd name="connsiteX4" fmla="*/ 962742 w 965381"/>
                  <a:gd name="connsiteY4" fmla="*/ 103356 h 137536"/>
                  <a:gd name="connsiteX5" fmla="*/ 957973 w 965381"/>
                  <a:gd name="connsiteY5" fmla="*/ 130635 h 137536"/>
                  <a:gd name="connsiteX6" fmla="*/ 77291 w 965381"/>
                  <a:gd name="connsiteY6" fmla="*/ 136740 h 137536"/>
                  <a:gd name="connsiteX0" fmla="*/ 77291 w 965381"/>
                  <a:gd name="connsiteY0" fmla="*/ 136740 h 137536"/>
                  <a:gd name="connsiteX1" fmla="*/ 15315 w 965381"/>
                  <a:gd name="connsiteY1" fmla="*/ 22290 h 137536"/>
                  <a:gd name="connsiteX2" fmla="*/ 855302 w 965381"/>
                  <a:gd name="connsiteY2" fmla="*/ 0 h 137536"/>
                  <a:gd name="connsiteX3" fmla="*/ 897665 w 965381"/>
                  <a:gd name="connsiteY3" fmla="*/ 45021 h 137536"/>
                  <a:gd name="connsiteX4" fmla="*/ 962742 w 965381"/>
                  <a:gd name="connsiteY4" fmla="*/ 103356 h 137536"/>
                  <a:gd name="connsiteX5" fmla="*/ 957973 w 965381"/>
                  <a:gd name="connsiteY5" fmla="*/ 130635 h 137536"/>
                  <a:gd name="connsiteX6" fmla="*/ 77291 w 965381"/>
                  <a:gd name="connsiteY6" fmla="*/ 136740 h 137536"/>
                  <a:gd name="connsiteX0" fmla="*/ 77291 w 961826"/>
                  <a:gd name="connsiteY0" fmla="*/ 136740 h 137536"/>
                  <a:gd name="connsiteX1" fmla="*/ 15315 w 961826"/>
                  <a:gd name="connsiteY1" fmla="*/ 22290 h 137536"/>
                  <a:gd name="connsiteX2" fmla="*/ 855302 w 961826"/>
                  <a:gd name="connsiteY2" fmla="*/ 0 h 137536"/>
                  <a:gd name="connsiteX3" fmla="*/ 897665 w 961826"/>
                  <a:gd name="connsiteY3" fmla="*/ 45021 h 137536"/>
                  <a:gd name="connsiteX4" fmla="*/ 946332 w 961826"/>
                  <a:gd name="connsiteY4" fmla="*/ 105686 h 137536"/>
                  <a:gd name="connsiteX5" fmla="*/ 957973 w 961826"/>
                  <a:gd name="connsiteY5" fmla="*/ 130635 h 137536"/>
                  <a:gd name="connsiteX6" fmla="*/ 77291 w 961826"/>
                  <a:gd name="connsiteY6" fmla="*/ 136740 h 137536"/>
                  <a:gd name="connsiteX0" fmla="*/ 77291 w 957973"/>
                  <a:gd name="connsiteY0" fmla="*/ 136740 h 137536"/>
                  <a:gd name="connsiteX1" fmla="*/ 15315 w 957973"/>
                  <a:gd name="connsiteY1" fmla="*/ 22290 h 137536"/>
                  <a:gd name="connsiteX2" fmla="*/ 855302 w 957973"/>
                  <a:gd name="connsiteY2" fmla="*/ 0 h 137536"/>
                  <a:gd name="connsiteX3" fmla="*/ 897665 w 957973"/>
                  <a:gd name="connsiteY3" fmla="*/ 45021 h 137536"/>
                  <a:gd name="connsiteX4" fmla="*/ 957973 w 957973"/>
                  <a:gd name="connsiteY4" fmla="*/ 130635 h 137536"/>
                  <a:gd name="connsiteX5" fmla="*/ 77291 w 957973"/>
                  <a:gd name="connsiteY5" fmla="*/ 136740 h 137536"/>
                  <a:gd name="connsiteX0" fmla="*/ 77291 w 959215"/>
                  <a:gd name="connsiteY0" fmla="*/ 136740 h 137536"/>
                  <a:gd name="connsiteX1" fmla="*/ 15315 w 959215"/>
                  <a:gd name="connsiteY1" fmla="*/ 22290 h 137536"/>
                  <a:gd name="connsiteX2" fmla="*/ 855302 w 959215"/>
                  <a:gd name="connsiteY2" fmla="*/ 0 h 137536"/>
                  <a:gd name="connsiteX3" fmla="*/ 897665 w 959215"/>
                  <a:gd name="connsiteY3" fmla="*/ 45021 h 137536"/>
                  <a:gd name="connsiteX4" fmla="*/ 957973 w 959215"/>
                  <a:gd name="connsiteY4" fmla="*/ 130635 h 137536"/>
                  <a:gd name="connsiteX5" fmla="*/ 77291 w 959215"/>
                  <a:gd name="connsiteY5" fmla="*/ 136740 h 137536"/>
                  <a:gd name="connsiteX0" fmla="*/ 77291 w 959215"/>
                  <a:gd name="connsiteY0" fmla="*/ 136740 h 137536"/>
                  <a:gd name="connsiteX1" fmla="*/ 15315 w 959215"/>
                  <a:gd name="connsiteY1" fmla="*/ 22290 h 137536"/>
                  <a:gd name="connsiteX2" fmla="*/ 855302 w 959215"/>
                  <a:gd name="connsiteY2" fmla="*/ 0 h 137536"/>
                  <a:gd name="connsiteX3" fmla="*/ 897665 w 959215"/>
                  <a:gd name="connsiteY3" fmla="*/ 45021 h 137536"/>
                  <a:gd name="connsiteX4" fmla="*/ 957973 w 959215"/>
                  <a:gd name="connsiteY4" fmla="*/ 130635 h 137536"/>
                  <a:gd name="connsiteX5" fmla="*/ 77291 w 959215"/>
                  <a:gd name="connsiteY5" fmla="*/ 136740 h 137536"/>
                  <a:gd name="connsiteX0" fmla="*/ 77291 w 962415"/>
                  <a:gd name="connsiteY0" fmla="*/ 136740 h 137536"/>
                  <a:gd name="connsiteX1" fmla="*/ 15315 w 962415"/>
                  <a:gd name="connsiteY1" fmla="*/ 22290 h 137536"/>
                  <a:gd name="connsiteX2" fmla="*/ 855302 w 962415"/>
                  <a:gd name="connsiteY2" fmla="*/ 0 h 137536"/>
                  <a:gd name="connsiteX3" fmla="*/ 897665 w 962415"/>
                  <a:gd name="connsiteY3" fmla="*/ 45021 h 137536"/>
                  <a:gd name="connsiteX4" fmla="*/ 957973 w 962415"/>
                  <a:gd name="connsiteY4" fmla="*/ 130635 h 137536"/>
                  <a:gd name="connsiteX5" fmla="*/ 77291 w 962415"/>
                  <a:gd name="connsiteY5" fmla="*/ 136740 h 137536"/>
                  <a:gd name="connsiteX0" fmla="*/ 77291 w 1024107"/>
                  <a:gd name="connsiteY0" fmla="*/ 136740 h 137536"/>
                  <a:gd name="connsiteX1" fmla="*/ 15315 w 1024107"/>
                  <a:gd name="connsiteY1" fmla="*/ 22290 h 137536"/>
                  <a:gd name="connsiteX2" fmla="*/ 855302 w 1024107"/>
                  <a:gd name="connsiteY2" fmla="*/ 0 h 137536"/>
                  <a:gd name="connsiteX3" fmla="*/ 957973 w 1024107"/>
                  <a:gd name="connsiteY3" fmla="*/ 130635 h 137536"/>
                  <a:gd name="connsiteX4" fmla="*/ 77291 w 1024107"/>
                  <a:gd name="connsiteY4" fmla="*/ 136740 h 137536"/>
                  <a:gd name="connsiteX0" fmla="*/ 77291 w 1005013"/>
                  <a:gd name="connsiteY0" fmla="*/ 146573 h 147369"/>
                  <a:gd name="connsiteX1" fmla="*/ 15315 w 1005013"/>
                  <a:gd name="connsiteY1" fmla="*/ 32123 h 147369"/>
                  <a:gd name="connsiteX2" fmla="*/ 855302 w 1005013"/>
                  <a:gd name="connsiteY2" fmla="*/ 9833 h 147369"/>
                  <a:gd name="connsiteX3" fmla="*/ 957973 w 1005013"/>
                  <a:gd name="connsiteY3" fmla="*/ 140468 h 147369"/>
                  <a:gd name="connsiteX4" fmla="*/ 77291 w 1005013"/>
                  <a:gd name="connsiteY4" fmla="*/ 146573 h 147369"/>
                  <a:gd name="connsiteX0" fmla="*/ 77291 w 961007"/>
                  <a:gd name="connsiteY0" fmla="*/ 146604 h 147400"/>
                  <a:gd name="connsiteX1" fmla="*/ 15315 w 961007"/>
                  <a:gd name="connsiteY1" fmla="*/ 32154 h 147400"/>
                  <a:gd name="connsiteX2" fmla="*/ 855302 w 961007"/>
                  <a:gd name="connsiteY2" fmla="*/ 9864 h 147400"/>
                  <a:gd name="connsiteX3" fmla="*/ 957973 w 961007"/>
                  <a:gd name="connsiteY3" fmla="*/ 140499 h 147400"/>
                  <a:gd name="connsiteX4" fmla="*/ 77291 w 961007"/>
                  <a:gd name="connsiteY4" fmla="*/ 146604 h 147400"/>
                  <a:gd name="connsiteX0" fmla="*/ 77291 w 962927"/>
                  <a:gd name="connsiteY0" fmla="*/ 146391 h 147187"/>
                  <a:gd name="connsiteX1" fmla="*/ 15315 w 962927"/>
                  <a:gd name="connsiteY1" fmla="*/ 31941 h 147187"/>
                  <a:gd name="connsiteX2" fmla="*/ 855302 w 962927"/>
                  <a:gd name="connsiteY2" fmla="*/ 9651 h 147187"/>
                  <a:gd name="connsiteX3" fmla="*/ 959969 w 962927"/>
                  <a:gd name="connsiteY3" fmla="*/ 144609 h 147187"/>
                  <a:gd name="connsiteX4" fmla="*/ 77291 w 962927"/>
                  <a:gd name="connsiteY4" fmla="*/ 146391 h 147187"/>
                  <a:gd name="connsiteX0" fmla="*/ 77291 w 962893"/>
                  <a:gd name="connsiteY0" fmla="*/ 136740 h 137536"/>
                  <a:gd name="connsiteX1" fmla="*/ 15315 w 962893"/>
                  <a:gd name="connsiteY1" fmla="*/ 22290 h 137536"/>
                  <a:gd name="connsiteX2" fmla="*/ 855302 w 962893"/>
                  <a:gd name="connsiteY2" fmla="*/ 0 h 137536"/>
                  <a:gd name="connsiteX3" fmla="*/ 959969 w 962893"/>
                  <a:gd name="connsiteY3" fmla="*/ 134958 h 137536"/>
                  <a:gd name="connsiteX4" fmla="*/ 77291 w 962893"/>
                  <a:gd name="connsiteY4" fmla="*/ 136740 h 137536"/>
                  <a:gd name="connsiteX0" fmla="*/ 77291 w 962291"/>
                  <a:gd name="connsiteY0" fmla="*/ 137555 h 138351"/>
                  <a:gd name="connsiteX1" fmla="*/ 15315 w 962291"/>
                  <a:gd name="connsiteY1" fmla="*/ 23105 h 138351"/>
                  <a:gd name="connsiteX2" fmla="*/ 855302 w 962291"/>
                  <a:gd name="connsiteY2" fmla="*/ 815 h 138351"/>
                  <a:gd name="connsiteX3" fmla="*/ 959969 w 962291"/>
                  <a:gd name="connsiteY3" fmla="*/ 135773 h 138351"/>
                  <a:gd name="connsiteX4" fmla="*/ 77291 w 962291"/>
                  <a:gd name="connsiteY4" fmla="*/ 137555 h 138351"/>
                  <a:gd name="connsiteX0" fmla="*/ 77291 w 962353"/>
                  <a:gd name="connsiteY0" fmla="*/ 136977 h 137773"/>
                  <a:gd name="connsiteX1" fmla="*/ 15315 w 962353"/>
                  <a:gd name="connsiteY1" fmla="*/ 22527 h 137773"/>
                  <a:gd name="connsiteX2" fmla="*/ 855302 w 962353"/>
                  <a:gd name="connsiteY2" fmla="*/ 237 h 137773"/>
                  <a:gd name="connsiteX3" fmla="*/ 959969 w 962353"/>
                  <a:gd name="connsiteY3" fmla="*/ 135195 h 137773"/>
                  <a:gd name="connsiteX4" fmla="*/ 77291 w 962353"/>
                  <a:gd name="connsiteY4" fmla="*/ 136977 h 137773"/>
                  <a:gd name="connsiteX0" fmla="*/ 77291 w 911178"/>
                  <a:gd name="connsiteY0" fmla="*/ 136976 h 137772"/>
                  <a:gd name="connsiteX1" fmla="*/ 15315 w 911178"/>
                  <a:gd name="connsiteY1" fmla="*/ 22526 h 137772"/>
                  <a:gd name="connsiteX2" fmla="*/ 855302 w 911178"/>
                  <a:gd name="connsiteY2" fmla="*/ 236 h 137772"/>
                  <a:gd name="connsiteX3" fmla="*/ 905973 w 911178"/>
                  <a:gd name="connsiteY3" fmla="*/ 135644 h 137772"/>
                  <a:gd name="connsiteX4" fmla="*/ 77291 w 911178"/>
                  <a:gd name="connsiteY4" fmla="*/ 136976 h 137772"/>
                  <a:gd name="connsiteX0" fmla="*/ 77291 w 912068"/>
                  <a:gd name="connsiteY0" fmla="*/ 136995 h 137791"/>
                  <a:gd name="connsiteX1" fmla="*/ 15315 w 912068"/>
                  <a:gd name="connsiteY1" fmla="*/ 22545 h 137791"/>
                  <a:gd name="connsiteX2" fmla="*/ 855302 w 912068"/>
                  <a:gd name="connsiteY2" fmla="*/ 255 h 137791"/>
                  <a:gd name="connsiteX3" fmla="*/ 906969 w 912068"/>
                  <a:gd name="connsiteY3" fmla="*/ 126462 h 137791"/>
                  <a:gd name="connsiteX4" fmla="*/ 77291 w 912068"/>
                  <a:gd name="connsiteY4" fmla="*/ 136995 h 137791"/>
                  <a:gd name="connsiteX0" fmla="*/ 77291 w 912466"/>
                  <a:gd name="connsiteY0" fmla="*/ 136978 h 137774"/>
                  <a:gd name="connsiteX1" fmla="*/ 15315 w 912466"/>
                  <a:gd name="connsiteY1" fmla="*/ 22528 h 137774"/>
                  <a:gd name="connsiteX2" fmla="*/ 855302 w 912466"/>
                  <a:gd name="connsiteY2" fmla="*/ 238 h 137774"/>
                  <a:gd name="connsiteX3" fmla="*/ 907413 w 912466"/>
                  <a:gd name="connsiteY3" fmla="*/ 134982 h 137774"/>
                  <a:gd name="connsiteX4" fmla="*/ 77291 w 912466"/>
                  <a:gd name="connsiteY4" fmla="*/ 136978 h 137774"/>
                  <a:gd name="connsiteX0" fmla="*/ 77291 w 901135"/>
                  <a:gd name="connsiteY0" fmla="*/ 137005 h 137801"/>
                  <a:gd name="connsiteX1" fmla="*/ 15315 w 901135"/>
                  <a:gd name="connsiteY1" fmla="*/ 22555 h 137801"/>
                  <a:gd name="connsiteX2" fmla="*/ 855302 w 901135"/>
                  <a:gd name="connsiteY2" fmla="*/ 265 h 137801"/>
                  <a:gd name="connsiteX3" fmla="*/ 894328 w 901135"/>
                  <a:gd name="connsiteY3" fmla="*/ 121817 h 137801"/>
                  <a:gd name="connsiteX4" fmla="*/ 77291 w 901135"/>
                  <a:gd name="connsiteY4" fmla="*/ 137005 h 137801"/>
                  <a:gd name="connsiteX0" fmla="*/ 77291 w 899828"/>
                  <a:gd name="connsiteY0" fmla="*/ 136740 h 137536"/>
                  <a:gd name="connsiteX1" fmla="*/ 15315 w 899828"/>
                  <a:gd name="connsiteY1" fmla="*/ 22290 h 137536"/>
                  <a:gd name="connsiteX2" fmla="*/ 855302 w 899828"/>
                  <a:gd name="connsiteY2" fmla="*/ 0 h 137536"/>
                  <a:gd name="connsiteX3" fmla="*/ 894328 w 899828"/>
                  <a:gd name="connsiteY3" fmla="*/ 121552 h 137536"/>
                  <a:gd name="connsiteX4" fmla="*/ 77291 w 899828"/>
                  <a:gd name="connsiteY4" fmla="*/ 136740 h 13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9828" h="137536">
                    <a:moveTo>
                      <a:pt x="77291" y="136740"/>
                    </a:moveTo>
                    <a:cubicBezTo>
                      <a:pt x="6503" y="148479"/>
                      <a:pt x="-19428" y="26607"/>
                      <a:pt x="15315" y="22290"/>
                    </a:cubicBezTo>
                    <a:lnTo>
                      <a:pt x="855302" y="0"/>
                    </a:lnTo>
                    <a:cubicBezTo>
                      <a:pt x="884649" y="37995"/>
                      <a:pt x="911790" y="98111"/>
                      <a:pt x="894328" y="121552"/>
                    </a:cubicBezTo>
                    <a:lnTo>
                      <a:pt x="77291" y="13674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cxnSp>
            <p:nvCxnSpPr>
              <p:cNvPr id="2073" name="直線コネクタ 2072">
                <a:extLst>
                  <a:ext uri="{FF2B5EF4-FFF2-40B4-BE49-F238E27FC236}">
                    <a16:creationId xmlns:a16="http://schemas.microsoft.com/office/drawing/2014/main" id="{0AE77929-2DDB-6606-623C-BFBF6B23AF9B}"/>
                  </a:ext>
                </a:extLst>
              </p:cNvPr>
              <p:cNvCxnSpPr>
                <a:cxnSpLocks/>
                <a:stCxn id="2072" idx="3"/>
                <a:endCxn id="2070" idx="2"/>
              </p:cNvCxnSpPr>
              <p:nvPr/>
            </p:nvCxnSpPr>
            <p:spPr>
              <a:xfrm flipV="1">
                <a:off x="1742928" y="610679"/>
                <a:ext cx="1053661" cy="13789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4" name="楕円 2073">
                <a:extLst>
                  <a:ext uri="{FF2B5EF4-FFF2-40B4-BE49-F238E27FC236}">
                    <a16:creationId xmlns:a16="http://schemas.microsoft.com/office/drawing/2014/main" id="{FF13FDA4-F447-AA77-5252-83C7D8BE211C}"/>
                  </a:ext>
                </a:extLst>
              </p:cNvPr>
              <p:cNvSpPr/>
              <p:nvPr/>
            </p:nvSpPr>
            <p:spPr>
              <a:xfrm rot="995127">
                <a:off x="2022331" y="294297"/>
                <a:ext cx="284450" cy="2479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75" name="角丸四角形 269">
                <a:extLst>
                  <a:ext uri="{FF2B5EF4-FFF2-40B4-BE49-F238E27FC236}">
                    <a16:creationId xmlns:a16="http://schemas.microsoft.com/office/drawing/2014/main" id="{34D3AF69-A297-4901-F3BB-AE9C66B1ABEF}"/>
                  </a:ext>
                </a:extLst>
              </p:cNvPr>
              <p:cNvSpPr/>
              <p:nvPr/>
            </p:nvSpPr>
            <p:spPr>
              <a:xfrm rot="1409291">
                <a:off x="848088" y="1533064"/>
                <a:ext cx="189633" cy="60207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76" name="角丸四角形 270">
                <a:extLst>
                  <a:ext uri="{FF2B5EF4-FFF2-40B4-BE49-F238E27FC236}">
                    <a16:creationId xmlns:a16="http://schemas.microsoft.com/office/drawing/2014/main" id="{6C7EBEFD-647D-B96E-C58D-29120C6B411F}"/>
                  </a:ext>
                </a:extLst>
              </p:cNvPr>
              <p:cNvSpPr/>
              <p:nvPr/>
            </p:nvSpPr>
            <p:spPr>
              <a:xfrm rot="1438813">
                <a:off x="1321563" y="1727489"/>
                <a:ext cx="189633" cy="60207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77" name="楕円 2076">
                <a:extLst>
                  <a:ext uri="{FF2B5EF4-FFF2-40B4-BE49-F238E27FC236}">
                    <a16:creationId xmlns:a16="http://schemas.microsoft.com/office/drawing/2014/main" id="{DFC0ACAC-57BA-3CFA-C2D1-367570DE2FFB}"/>
                  </a:ext>
                </a:extLst>
              </p:cNvPr>
              <p:cNvSpPr/>
              <p:nvPr/>
            </p:nvSpPr>
            <p:spPr>
              <a:xfrm>
                <a:off x="848088" y="1303188"/>
                <a:ext cx="94817" cy="9481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78" name="楕円 2077">
                <a:extLst>
                  <a:ext uri="{FF2B5EF4-FFF2-40B4-BE49-F238E27FC236}">
                    <a16:creationId xmlns:a16="http://schemas.microsoft.com/office/drawing/2014/main" id="{B4EC7B83-4D03-29DE-919A-5AA0BFFB7E69}"/>
                  </a:ext>
                </a:extLst>
              </p:cNvPr>
              <p:cNvSpPr/>
              <p:nvPr/>
            </p:nvSpPr>
            <p:spPr>
              <a:xfrm>
                <a:off x="964319" y="1353959"/>
                <a:ext cx="94817" cy="948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79" name="楕円 2078">
                <a:extLst>
                  <a:ext uri="{FF2B5EF4-FFF2-40B4-BE49-F238E27FC236}">
                    <a16:creationId xmlns:a16="http://schemas.microsoft.com/office/drawing/2014/main" id="{91E6A3B1-3A15-F6DA-4E4D-ACDFD7355041}"/>
                  </a:ext>
                </a:extLst>
              </p:cNvPr>
              <p:cNvSpPr/>
              <p:nvPr/>
            </p:nvSpPr>
            <p:spPr>
              <a:xfrm>
                <a:off x="1078210" y="1415431"/>
                <a:ext cx="94817" cy="948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80" name="角丸四角形 95">
                <a:extLst>
                  <a:ext uri="{FF2B5EF4-FFF2-40B4-BE49-F238E27FC236}">
                    <a16:creationId xmlns:a16="http://schemas.microsoft.com/office/drawing/2014/main" id="{48ED8C30-14A4-8137-E95E-412AD7F87392}"/>
                  </a:ext>
                </a:extLst>
              </p:cNvPr>
              <p:cNvSpPr/>
              <p:nvPr/>
            </p:nvSpPr>
            <p:spPr>
              <a:xfrm rot="12415525">
                <a:off x="882134" y="1539881"/>
                <a:ext cx="159732" cy="28173"/>
              </a:xfrm>
              <a:custGeom>
                <a:avLst/>
                <a:gdLst>
                  <a:gd name="connsiteX0" fmla="*/ 0 w 873485"/>
                  <a:gd name="connsiteY0" fmla="*/ 23844 h 143064"/>
                  <a:gd name="connsiteX1" fmla="*/ 23844 w 873485"/>
                  <a:gd name="connsiteY1" fmla="*/ 0 h 143064"/>
                  <a:gd name="connsiteX2" fmla="*/ 849641 w 873485"/>
                  <a:gd name="connsiteY2" fmla="*/ 0 h 143064"/>
                  <a:gd name="connsiteX3" fmla="*/ 873485 w 873485"/>
                  <a:gd name="connsiteY3" fmla="*/ 23844 h 143064"/>
                  <a:gd name="connsiteX4" fmla="*/ 873485 w 873485"/>
                  <a:gd name="connsiteY4" fmla="*/ 119220 h 143064"/>
                  <a:gd name="connsiteX5" fmla="*/ 849641 w 873485"/>
                  <a:gd name="connsiteY5" fmla="*/ 143064 h 143064"/>
                  <a:gd name="connsiteX6" fmla="*/ 23844 w 873485"/>
                  <a:gd name="connsiteY6" fmla="*/ 143064 h 143064"/>
                  <a:gd name="connsiteX7" fmla="*/ 0 w 873485"/>
                  <a:gd name="connsiteY7" fmla="*/ 119220 h 143064"/>
                  <a:gd name="connsiteX8" fmla="*/ 0 w 873485"/>
                  <a:gd name="connsiteY8" fmla="*/ 23844 h 143064"/>
                  <a:gd name="connsiteX0" fmla="*/ 0 w 902750"/>
                  <a:gd name="connsiteY0" fmla="*/ 74074 h 143064"/>
                  <a:gd name="connsiteX1" fmla="*/ 53109 w 902750"/>
                  <a:gd name="connsiteY1" fmla="*/ 0 h 143064"/>
                  <a:gd name="connsiteX2" fmla="*/ 878906 w 902750"/>
                  <a:gd name="connsiteY2" fmla="*/ 0 h 143064"/>
                  <a:gd name="connsiteX3" fmla="*/ 902750 w 902750"/>
                  <a:gd name="connsiteY3" fmla="*/ 23844 h 143064"/>
                  <a:gd name="connsiteX4" fmla="*/ 902750 w 902750"/>
                  <a:gd name="connsiteY4" fmla="*/ 119220 h 143064"/>
                  <a:gd name="connsiteX5" fmla="*/ 878906 w 902750"/>
                  <a:gd name="connsiteY5" fmla="*/ 143064 h 143064"/>
                  <a:gd name="connsiteX6" fmla="*/ 53109 w 902750"/>
                  <a:gd name="connsiteY6" fmla="*/ 143064 h 143064"/>
                  <a:gd name="connsiteX7" fmla="*/ 29265 w 902750"/>
                  <a:gd name="connsiteY7" fmla="*/ 119220 h 143064"/>
                  <a:gd name="connsiteX8" fmla="*/ 0 w 902750"/>
                  <a:gd name="connsiteY8" fmla="*/ 74074 h 143064"/>
                  <a:gd name="connsiteX0" fmla="*/ 6769 w 909519"/>
                  <a:gd name="connsiteY0" fmla="*/ 74074 h 143064"/>
                  <a:gd name="connsiteX1" fmla="*/ 5553 w 909519"/>
                  <a:gd name="connsiteY1" fmla="*/ 33823 h 143064"/>
                  <a:gd name="connsiteX2" fmla="*/ 885675 w 909519"/>
                  <a:gd name="connsiteY2" fmla="*/ 0 h 143064"/>
                  <a:gd name="connsiteX3" fmla="*/ 909519 w 909519"/>
                  <a:gd name="connsiteY3" fmla="*/ 23844 h 143064"/>
                  <a:gd name="connsiteX4" fmla="*/ 909519 w 909519"/>
                  <a:gd name="connsiteY4" fmla="*/ 119220 h 143064"/>
                  <a:gd name="connsiteX5" fmla="*/ 885675 w 909519"/>
                  <a:gd name="connsiteY5" fmla="*/ 143064 h 143064"/>
                  <a:gd name="connsiteX6" fmla="*/ 59878 w 909519"/>
                  <a:gd name="connsiteY6" fmla="*/ 143064 h 143064"/>
                  <a:gd name="connsiteX7" fmla="*/ 36034 w 909519"/>
                  <a:gd name="connsiteY7" fmla="*/ 119220 h 143064"/>
                  <a:gd name="connsiteX8" fmla="*/ 6769 w 909519"/>
                  <a:gd name="connsiteY8" fmla="*/ 74074 h 143064"/>
                  <a:gd name="connsiteX0" fmla="*/ 6769 w 909519"/>
                  <a:gd name="connsiteY0" fmla="*/ 74074 h 143064"/>
                  <a:gd name="connsiteX1" fmla="*/ 5553 w 909519"/>
                  <a:gd name="connsiteY1" fmla="*/ 33823 h 143064"/>
                  <a:gd name="connsiteX2" fmla="*/ 885675 w 909519"/>
                  <a:gd name="connsiteY2" fmla="*/ 0 h 143064"/>
                  <a:gd name="connsiteX3" fmla="*/ 909519 w 909519"/>
                  <a:gd name="connsiteY3" fmla="*/ 23844 h 143064"/>
                  <a:gd name="connsiteX4" fmla="*/ 909519 w 909519"/>
                  <a:gd name="connsiteY4" fmla="*/ 119220 h 143064"/>
                  <a:gd name="connsiteX5" fmla="*/ 885675 w 909519"/>
                  <a:gd name="connsiteY5" fmla="*/ 143064 h 143064"/>
                  <a:gd name="connsiteX6" fmla="*/ 59878 w 909519"/>
                  <a:gd name="connsiteY6" fmla="*/ 143064 h 143064"/>
                  <a:gd name="connsiteX7" fmla="*/ 14414 w 909519"/>
                  <a:gd name="connsiteY7" fmla="*/ 129201 h 143064"/>
                  <a:gd name="connsiteX8" fmla="*/ 6769 w 909519"/>
                  <a:gd name="connsiteY8" fmla="*/ 74074 h 143064"/>
                  <a:gd name="connsiteX0" fmla="*/ 0 w 917718"/>
                  <a:gd name="connsiteY0" fmla="*/ 75739 h 143064"/>
                  <a:gd name="connsiteX1" fmla="*/ 13752 w 917718"/>
                  <a:gd name="connsiteY1" fmla="*/ 33823 h 143064"/>
                  <a:gd name="connsiteX2" fmla="*/ 893874 w 917718"/>
                  <a:gd name="connsiteY2" fmla="*/ 0 h 143064"/>
                  <a:gd name="connsiteX3" fmla="*/ 917718 w 917718"/>
                  <a:gd name="connsiteY3" fmla="*/ 23844 h 143064"/>
                  <a:gd name="connsiteX4" fmla="*/ 917718 w 917718"/>
                  <a:gd name="connsiteY4" fmla="*/ 119220 h 143064"/>
                  <a:gd name="connsiteX5" fmla="*/ 893874 w 917718"/>
                  <a:gd name="connsiteY5" fmla="*/ 143064 h 143064"/>
                  <a:gd name="connsiteX6" fmla="*/ 68077 w 917718"/>
                  <a:gd name="connsiteY6" fmla="*/ 143064 h 143064"/>
                  <a:gd name="connsiteX7" fmla="*/ 22613 w 917718"/>
                  <a:gd name="connsiteY7" fmla="*/ 129201 h 143064"/>
                  <a:gd name="connsiteX8" fmla="*/ 0 w 917718"/>
                  <a:gd name="connsiteY8" fmla="*/ 75739 h 143064"/>
                  <a:gd name="connsiteX0" fmla="*/ 1894 w 919612"/>
                  <a:gd name="connsiteY0" fmla="*/ 75739 h 143064"/>
                  <a:gd name="connsiteX1" fmla="*/ 7995 w 919612"/>
                  <a:gd name="connsiteY1" fmla="*/ 28614 h 143064"/>
                  <a:gd name="connsiteX2" fmla="*/ 895768 w 919612"/>
                  <a:gd name="connsiteY2" fmla="*/ 0 h 143064"/>
                  <a:gd name="connsiteX3" fmla="*/ 919612 w 919612"/>
                  <a:gd name="connsiteY3" fmla="*/ 23844 h 143064"/>
                  <a:gd name="connsiteX4" fmla="*/ 919612 w 919612"/>
                  <a:gd name="connsiteY4" fmla="*/ 119220 h 143064"/>
                  <a:gd name="connsiteX5" fmla="*/ 895768 w 919612"/>
                  <a:gd name="connsiteY5" fmla="*/ 143064 h 143064"/>
                  <a:gd name="connsiteX6" fmla="*/ 69971 w 919612"/>
                  <a:gd name="connsiteY6" fmla="*/ 143064 h 143064"/>
                  <a:gd name="connsiteX7" fmla="*/ 24507 w 919612"/>
                  <a:gd name="connsiteY7" fmla="*/ 129201 h 143064"/>
                  <a:gd name="connsiteX8" fmla="*/ 1894 w 919612"/>
                  <a:gd name="connsiteY8" fmla="*/ 75739 h 143064"/>
                  <a:gd name="connsiteX0" fmla="*/ 1894 w 919612"/>
                  <a:gd name="connsiteY0" fmla="*/ 75739 h 143183"/>
                  <a:gd name="connsiteX1" fmla="*/ 7995 w 919612"/>
                  <a:gd name="connsiteY1" fmla="*/ 28614 h 143183"/>
                  <a:gd name="connsiteX2" fmla="*/ 895768 w 919612"/>
                  <a:gd name="connsiteY2" fmla="*/ 0 h 143183"/>
                  <a:gd name="connsiteX3" fmla="*/ 919612 w 919612"/>
                  <a:gd name="connsiteY3" fmla="*/ 23844 h 143183"/>
                  <a:gd name="connsiteX4" fmla="*/ 919612 w 919612"/>
                  <a:gd name="connsiteY4" fmla="*/ 119220 h 143183"/>
                  <a:gd name="connsiteX5" fmla="*/ 895768 w 919612"/>
                  <a:gd name="connsiteY5" fmla="*/ 143064 h 143183"/>
                  <a:gd name="connsiteX6" fmla="*/ 69971 w 919612"/>
                  <a:gd name="connsiteY6" fmla="*/ 143064 h 143183"/>
                  <a:gd name="connsiteX7" fmla="*/ 22290 w 919612"/>
                  <a:gd name="connsiteY7" fmla="*/ 131973 h 143183"/>
                  <a:gd name="connsiteX8" fmla="*/ 1894 w 919612"/>
                  <a:gd name="connsiteY8" fmla="*/ 75739 h 143183"/>
                  <a:gd name="connsiteX0" fmla="*/ 2063 w 919781"/>
                  <a:gd name="connsiteY0" fmla="*/ 75739 h 143183"/>
                  <a:gd name="connsiteX1" fmla="*/ 8164 w 919781"/>
                  <a:gd name="connsiteY1" fmla="*/ 28614 h 143183"/>
                  <a:gd name="connsiteX2" fmla="*/ 895937 w 919781"/>
                  <a:gd name="connsiteY2" fmla="*/ 0 h 143183"/>
                  <a:gd name="connsiteX3" fmla="*/ 919781 w 919781"/>
                  <a:gd name="connsiteY3" fmla="*/ 23844 h 143183"/>
                  <a:gd name="connsiteX4" fmla="*/ 919781 w 919781"/>
                  <a:gd name="connsiteY4" fmla="*/ 119220 h 143183"/>
                  <a:gd name="connsiteX5" fmla="*/ 895937 w 919781"/>
                  <a:gd name="connsiteY5" fmla="*/ 143064 h 143183"/>
                  <a:gd name="connsiteX6" fmla="*/ 70140 w 919781"/>
                  <a:gd name="connsiteY6" fmla="*/ 143064 h 143183"/>
                  <a:gd name="connsiteX7" fmla="*/ 22459 w 919781"/>
                  <a:gd name="connsiteY7" fmla="*/ 131973 h 143183"/>
                  <a:gd name="connsiteX8" fmla="*/ 2063 w 919781"/>
                  <a:gd name="connsiteY8" fmla="*/ 75739 h 143183"/>
                  <a:gd name="connsiteX0" fmla="*/ 2063 w 919781"/>
                  <a:gd name="connsiteY0" fmla="*/ 75739 h 143183"/>
                  <a:gd name="connsiteX1" fmla="*/ 8164 w 919781"/>
                  <a:gd name="connsiteY1" fmla="*/ 28614 h 143183"/>
                  <a:gd name="connsiteX2" fmla="*/ 895937 w 919781"/>
                  <a:gd name="connsiteY2" fmla="*/ 0 h 143183"/>
                  <a:gd name="connsiteX3" fmla="*/ 919781 w 919781"/>
                  <a:gd name="connsiteY3" fmla="*/ 23844 h 143183"/>
                  <a:gd name="connsiteX4" fmla="*/ 919781 w 919781"/>
                  <a:gd name="connsiteY4" fmla="*/ 119220 h 143183"/>
                  <a:gd name="connsiteX5" fmla="*/ 895937 w 919781"/>
                  <a:gd name="connsiteY5" fmla="*/ 143064 h 143183"/>
                  <a:gd name="connsiteX6" fmla="*/ 70140 w 919781"/>
                  <a:gd name="connsiteY6" fmla="*/ 143064 h 143183"/>
                  <a:gd name="connsiteX7" fmla="*/ 22459 w 919781"/>
                  <a:gd name="connsiteY7" fmla="*/ 131973 h 143183"/>
                  <a:gd name="connsiteX8" fmla="*/ 2063 w 919781"/>
                  <a:gd name="connsiteY8" fmla="*/ 75739 h 143183"/>
                  <a:gd name="connsiteX0" fmla="*/ 8739 w 926457"/>
                  <a:gd name="connsiteY0" fmla="*/ 75739 h 143183"/>
                  <a:gd name="connsiteX1" fmla="*/ 14840 w 926457"/>
                  <a:gd name="connsiteY1" fmla="*/ 28614 h 143183"/>
                  <a:gd name="connsiteX2" fmla="*/ 902613 w 926457"/>
                  <a:gd name="connsiteY2" fmla="*/ 0 h 143183"/>
                  <a:gd name="connsiteX3" fmla="*/ 926457 w 926457"/>
                  <a:gd name="connsiteY3" fmla="*/ 23844 h 143183"/>
                  <a:gd name="connsiteX4" fmla="*/ 926457 w 926457"/>
                  <a:gd name="connsiteY4" fmla="*/ 119220 h 143183"/>
                  <a:gd name="connsiteX5" fmla="*/ 902613 w 926457"/>
                  <a:gd name="connsiteY5" fmla="*/ 143064 h 143183"/>
                  <a:gd name="connsiteX6" fmla="*/ 76816 w 926457"/>
                  <a:gd name="connsiteY6" fmla="*/ 143064 h 143183"/>
                  <a:gd name="connsiteX7" fmla="*/ 29135 w 926457"/>
                  <a:gd name="connsiteY7" fmla="*/ 131973 h 143183"/>
                  <a:gd name="connsiteX8" fmla="*/ 8739 w 926457"/>
                  <a:gd name="connsiteY8" fmla="*/ 75739 h 143183"/>
                  <a:gd name="connsiteX0" fmla="*/ 432 w 935777"/>
                  <a:gd name="connsiteY0" fmla="*/ 94369 h 143183"/>
                  <a:gd name="connsiteX1" fmla="*/ 24160 w 935777"/>
                  <a:gd name="connsiteY1" fmla="*/ 28614 h 143183"/>
                  <a:gd name="connsiteX2" fmla="*/ 911933 w 935777"/>
                  <a:gd name="connsiteY2" fmla="*/ 0 h 143183"/>
                  <a:gd name="connsiteX3" fmla="*/ 935777 w 935777"/>
                  <a:gd name="connsiteY3" fmla="*/ 23844 h 143183"/>
                  <a:gd name="connsiteX4" fmla="*/ 935777 w 935777"/>
                  <a:gd name="connsiteY4" fmla="*/ 119220 h 143183"/>
                  <a:gd name="connsiteX5" fmla="*/ 911933 w 935777"/>
                  <a:gd name="connsiteY5" fmla="*/ 143064 h 143183"/>
                  <a:gd name="connsiteX6" fmla="*/ 86136 w 935777"/>
                  <a:gd name="connsiteY6" fmla="*/ 143064 h 143183"/>
                  <a:gd name="connsiteX7" fmla="*/ 38455 w 935777"/>
                  <a:gd name="connsiteY7" fmla="*/ 131973 h 143183"/>
                  <a:gd name="connsiteX8" fmla="*/ 432 w 935777"/>
                  <a:gd name="connsiteY8" fmla="*/ 94369 h 143183"/>
                  <a:gd name="connsiteX0" fmla="*/ 77628 w 974950"/>
                  <a:gd name="connsiteY0" fmla="*/ 131973 h 143183"/>
                  <a:gd name="connsiteX1" fmla="*/ 63333 w 974950"/>
                  <a:gd name="connsiteY1" fmla="*/ 28614 h 143183"/>
                  <a:gd name="connsiteX2" fmla="*/ 951106 w 974950"/>
                  <a:gd name="connsiteY2" fmla="*/ 0 h 143183"/>
                  <a:gd name="connsiteX3" fmla="*/ 974950 w 974950"/>
                  <a:gd name="connsiteY3" fmla="*/ 23844 h 143183"/>
                  <a:gd name="connsiteX4" fmla="*/ 974950 w 974950"/>
                  <a:gd name="connsiteY4" fmla="*/ 119220 h 143183"/>
                  <a:gd name="connsiteX5" fmla="*/ 951106 w 974950"/>
                  <a:gd name="connsiteY5" fmla="*/ 143064 h 143183"/>
                  <a:gd name="connsiteX6" fmla="*/ 125309 w 974950"/>
                  <a:gd name="connsiteY6" fmla="*/ 143064 h 143183"/>
                  <a:gd name="connsiteX7" fmla="*/ 77628 w 974950"/>
                  <a:gd name="connsiteY7" fmla="*/ 131973 h 143183"/>
                  <a:gd name="connsiteX0" fmla="*/ 33163 w 930485"/>
                  <a:gd name="connsiteY0" fmla="*/ 131973 h 143183"/>
                  <a:gd name="connsiteX1" fmla="*/ 18868 w 930485"/>
                  <a:gd name="connsiteY1" fmla="*/ 28614 h 143183"/>
                  <a:gd name="connsiteX2" fmla="*/ 906641 w 930485"/>
                  <a:gd name="connsiteY2" fmla="*/ 0 h 143183"/>
                  <a:gd name="connsiteX3" fmla="*/ 930485 w 930485"/>
                  <a:gd name="connsiteY3" fmla="*/ 23844 h 143183"/>
                  <a:gd name="connsiteX4" fmla="*/ 930485 w 930485"/>
                  <a:gd name="connsiteY4" fmla="*/ 119220 h 143183"/>
                  <a:gd name="connsiteX5" fmla="*/ 906641 w 930485"/>
                  <a:gd name="connsiteY5" fmla="*/ 143064 h 143183"/>
                  <a:gd name="connsiteX6" fmla="*/ 80844 w 930485"/>
                  <a:gd name="connsiteY6" fmla="*/ 143064 h 143183"/>
                  <a:gd name="connsiteX7" fmla="*/ 33163 w 930485"/>
                  <a:gd name="connsiteY7" fmla="*/ 131973 h 143183"/>
                  <a:gd name="connsiteX0" fmla="*/ 33163 w 930485"/>
                  <a:gd name="connsiteY0" fmla="*/ 131973 h 143183"/>
                  <a:gd name="connsiteX1" fmla="*/ 18868 w 930485"/>
                  <a:gd name="connsiteY1" fmla="*/ 28614 h 143183"/>
                  <a:gd name="connsiteX2" fmla="*/ 906641 w 930485"/>
                  <a:gd name="connsiteY2" fmla="*/ 0 h 143183"/>
                  <a:gd name="connsiteX3" fmla="*/ 930485 w 930485"/>
                  <a:gd name="connsiteY3" fmla="*/ 23844 h 143183"/>
                  <a:gd name="connsiteX4" fmla="*/ 930485 w 930485"/>
                  <a:gd name="connsiteY4" fmla="*/ 119220 h 143183"/>
                  <a:gd name="connsiteX5" fmla="*/ 906641 w 930485"/>
                  <a:gd name="connsiteY5" fmla="*/ 143064 h 143183"/>
                  <a:gd name="connsiteX6" fmla="*/ 80844 w 930485"/>
                  <a:gd name="connsiteY6" fmla="*/ 143064 h 143183"/>
                  <a:gd name="connsiteX7" fmla="*/ 33163 w 930485"/>
                  <a:gd name="connsiteY7" fmla="*/ 131973 h 143183"/>
                  <a:gd name="connsiteX0" fmla="*/ 38096 w 935418"/>
                  <a:gd name="connsiteY0" fmla="*/ 131973 h 143183"/>
                  <a:gd name="connsiteX1" fmla="*/ 23801 w 935418"/>
                  <a:gd name="connsiteY1" fmla="*/ 28614 h 143183"/>
                  <a:gd name="connsiteX2" fmla="*/ 911574 w 935418"/>
                  <a:gd name="connsiteY2" fmla="*/ 0 h 143183"/>
                  <a:gd name="connsiteX3" fmla="*/ 935418 w 935418"/>
                  <a:gd name="connsiteY3" fmla="*/ 23844 h 143183"/>
                  <a:gd name="connsiteX4" fmla="*/ 935418 w 935418"/>
                  <a:gd name="connsiteY4" fmla="*/ 119220 h 143183"/>
                  <a:gd name="connsiteX5" fmla="*/ 911574 w 935418"/>
                  <a:gd name="connsiteY5" fmla="*/ 143064 h 143183"/>
                  <a:gd name="connsiteX6" fmla="*/ 85777 w 935418"/>
                  <a:gd name="connsiteY6" fmla="*/ 143064 h 143183"/>
                  <a:gd name="connsiteX7" fmla="*/ 38096 w 935418"/>
                  <a:gd name="connsiteY7" fmla="*/ 131973 h 143183"/>
                  <a:gd name="connsiteX0" fmla="*/ 142236 w 991877"/>
                  <a:gd name="connsiteY0" fmla="*/ 143064 h 143064"/>
                  <a:gd name="connsiteX1" fmla="*/ 80260 w 991877"/>
                  <a:gd name="connsiteY1" fmla="*/ 28614 h 143064"/>
                  <a:gd name="connsiteX2" fmla="*/ 968033 w 991877"/>
                  <a:gd name="connsiteY2" fmla="*/ 0 h 143064"/>
                  <a:gd name="connsiteX3" fmla="*/ 991877 w 991877"/>
                  <a:gd name="connsiteY3" fmla="*/ 23844 h 143064"/>
                  <a:gd name="connsiteX4" fmla="*/ 991877 w 991877"/>
                  <a:gd name="connsiteY4" fmla="*/ 119220 h 143064"/>
                  <a:gd name="connsiteX5" fmla="*/ 968033 w 991877"/>
                  <a:gd name="connsiteY5" fmla="*/ 143064 h 143064"/>
                  <a:gd name="connsiteX6" fmla="*/ 142236 w 991877"/>
                  <a:gd name="connsiteY6" fmla="*/ 143064 h 143064"/>
                  <a:gd name="connsiteX0" fmla="*/ 99563 w 949204"/>
                  <a:gd name="connsiteY0" fmla="*/ 143064 h 143064"/>
                  <a:gd name="connsiteX1" fmla="*/ 37587 w 949204"/>
                  <a:gd name="connsiteY1" fmla="*/ 28614 h 143064"/>
                  <a:gd name="connsiteX2" fmla="*/ 925360 w 949204"/>
                  <a:gd name="connsiteY2" fmla="*/ 0 h 143064"/>
                  <a:gd name="connsiteX3" fmla="*/ 949204 w 949204"/>
                  <a:gd name="connsiteY3" fmla="*/ 23844 h 143064"/>
                  <a:gd name="connsiteX4" fmla="*/ 949204 w 949204"/>
                  <a:gd name="connsiteY4" fmla="*/ 119220 h 143064"/>
                  <a:gd name="connsiteX5" fmla="*/ 925360 w 949204"/>
                  <a:gd name="connsiteY5" fmla="*/ 143064 h 143064"/>
                  <a:gd name="connsiteX6" fmla="*/ 99563 w 949204"/>
                  <a:gd name="connsiteY6" fmla="*/ 143064 h 143064"/>
                  <a:gd name="connsiteX0" fmla="*/ 80344 w 929985"/>
                  <a:gd name="connsiteY0" fmla="*/ 143064 h 146251"/>
                  <a:gd name="connsiteX1" fmla="*/ 18368 w 929985"/>
                  <a:gd name="connsiteY1" fmla="*/ 28614 h 146251"/>
                  <a:gd name="connsiteX2" fmla="*/ 906141 w 929985"/>
                  <a:gd name="connsiteY2" fmla="*/ 0 h 146251"/>
                  <a:gd name="connsiteX3" fmla="*/ 929985 w 929985"/>
                  <a:gd name="connsiteY3" fmla="*/ 23844 h 146251"/>
                  <a:gd name="connsiteX4" fmla="*/ 929985 w 929985"/>
                  <a:gd name="connsiteY4" fmla="*/ 119220 h 146251"/>
                  <a:gd name="connsiteX5" fmla="*/ 906141 w 929985"/>
                  <a:gd name="connsiteY5" fmla="*/ 143064 h 146251"/>
                  <a:gd name="connsiteX6" fmla="*/ 80344 w 929985"/>
                  <a:gd name="connsiteY6" fmla="*/ 143064 h 146251"/>
                  <a:gd name="connsiteX0" fmla="*/ 77291 w 926932"/>
                  <a:gd name="connsiteY0" fmla="*/ 143064 h 143860"/>
                  <a:gd name="connsiteX1" fmla="*/ 15315 w 926932"/>
                  <a:gd name="connsiteY1" fmla="*/ 28614 h 143860"/>
                  <a:gd name="connsiteX2" fmla="*/ 903088 w 926932"/>
                  <a:gd name="connsiteY2" fmla="*/ 0 h 143860"/>
                  <a:gd name="connsiteX3" fmla="*/ 926932 w 926932"/>
                  <a:gd name="connsiteY3" fmla="*/ 23844 h 143860"/>
                  <a:gd name="connsiteX4" fmla="*/ 926932 w 926932"/>
                  <a:gd name="connsiteY4" fmla="*/ 119220 h 143860"/>
                  <a:gd name="connsiteX5" fmla="*/ 903088 w 926932"/>
                  <a:gd name="connsiteY5" fmla="*/ 143064 h 143860"/>
                  <a:gd name="connsiteX6" fmla="*/ 77291 w 926932"/>
                  <a:gd name="connsiteY6" fmla="*/ 143064 h 143860"/>
                  <a:gd name="connsiteX0" fmla="*/ 77291 w 926932"/>
                  <a:gd name="connsiteY0" fmla="*/ 140841 h 141637"/>
                  <a:gd name="connsiteX1" fmla="*/ 15315 w 926932"/>
                  <a:gd name="connsiteY1" fmla="*/ 26391 h 141637"/>
                  <a:gd name="connsiteX2" fmla="*/ 860401 w 926932"/>
                  <a:gd name="connsiteY2" fmla="*/ 0 h 141637"/>
                  <a:gd name="connsiteX3" fmla="*/ 926932 w 926932"/>
                  <a:gd name="connsiteY3" fmla="*/ 21621 h 141637"/>
                  <a:gd name="connsiteX4" fmla="*/ 926932 w 926932"/>
                  <a:gd name="connsiteY4" fmla="*/ 116997 h 141637"/>
                  <a:gd name="connsiteX5" fmla="*/ 903088 w 926932"/>
                  <a:gd name="connsiteY5" fmla="*/ 140841 h 141637"/>
                  <a:gd name="connsiteX6" fmla="*/ 77291 w 926932"/>
                  <a:gd name="connsiteY6" fmla="*/ 140841 h 141637"/>
                  <a:gd name="connsiteX0" fmla="*/ 77291 w 926932"/>
                  <a:gd name="connsiteY0" fmla="*/ 140841 h 141637"/>
                  <a:gd name="connsiteX1" fmla="*/ 15315 w 926932"/>
                  <a:gd name="connsiteY1" fmla="*/ 26391 h 141637"/>
                  <a:gd name="connsiteX2" fmla="*/ 860401 w 926932"/>
                  <a:gd name="connsiteY2" fmla="*/ 0 h 141637"/>
                  <a:gd name="connsiteX3" fmla="*/ 894224 w 926932"/>
                  <a:gd name="connsiteY3" fmla="*/ 22734 h 141637"/>
                  <a:gd name="connsiteX4" fmla="*/ 926932 w 926932"/>
                  <a:gd name="connsiteY4" fmla="*/ 116997 h 141637"/>
                  <a:gd name="connsiteX5" fmla="*/ 903088 w 926932"/>
                  <a:gd name="connsiteY5" fmla="*/ 140841 h 141637"/>
                  <a:gd name="connsiteX6" fmla="*/ 77291 w 926932"/>
                  <a:gd name="connsiteY6" fmla="*/ 140841 h 141637"/>
                  <a:gd name="connsiteX0" fmla="*/ 77291 w 944893"/>
                  <a:gd name="connsiteY0" fmla="*/ 140841 h 141637"/>
                  <a:gd name="connsiteX1" fmla="*/ 15315 w 944893"/>
                  <a:gd name="connsiteY1" fmla="*/ 26391 h 141637"/>
                  <a:gd name="connsiteX2" fmla="*/ 860401 w 944893"/>
                  <a:gd name="connsiteY2" fmla="*/ 0 h 141637"/>
                  <a:gd name="connsiteX3" fmla="*/ 894224 w 944893"/>
                  <a:gd name="connsiteY3" fmla="*/ 22734 h 141637"/>
                  <a:gd name="connsiteX4" fmla="*/ 944893 w 944893"/>
                  <a:gd name="connsiteY4" fmla="*/ 110453 h 141637"/>
                  <a:gd name="connsiteX5" fmla="*/ 903088 w 944893"/>
                  <a:gd name="connsiteY5" fmla="*/ 140841 h 141637"/>
                  <a:gd name="connsiteX6" fmla="*/ 77291 w 944893"/>
                  <a:gd name="connsiteY6" fmla="*/ 140841 h 141637"/>
                  <a:gd name="connsiteX0" fmla="*/ 77291 w 963466"/>
                  <a:gd name="connsiteY0" fmla="*/ 140841 h 141637"/>
                  <a:gd name="connsiteX1" fmla="*/ 15315 w 963466"/>
                  <a:gd name="connsiteY1" fmla="*/ 26391 h 141637"/>
                  <a:gd name="connsiteX2" fmla="*/ 860401 w 963466"/>
                  <a:gd name="connsiteY2" fmla="*/ 0 h 141637"/>
                  <a:gd name="connsiteX3" fmla="*/ 894224 w 963466"/>
                  <a:gd name="connsiteY3" fmla="*/ 22734 h 141637"/>
                  <a:gd name="connsiteX4" fmla="*/ 944893 w 963466"/>
                  <a:gd name="connsiteY4" fmla="*/ 110453 h 141637"/>
                  <a:gd name="connsiteX5" fmla="*/ 959967 w 963466"/>
                  <a:gd name="connsiteY5" fmla="*/ 139060 h 141637"/>
                  <a:gd name="connsiteX6" fmla="*/ 77291 w 963466"/>
                  <a:gd name="connsiteY6" fmla="*/ 140841 h 141637"/>
                  <a:gd name="connsiteX0" fmla="*/ 77291 w 966674"/>
                  <a:gd name="connsiteY0" fmla="*/ 140841 h 141637"/>
                  <a:gd name="connsiteX1" fmla="*/ 15315 w 966674"/>
                  <a:gd name="connsiteY1" fmla="*/ 26391 h 141637"/>
                  <a:gd name="connsiteX2" fmla="*/ 860401 w 966674"/>
                  <a:gd name="connsiteY2" fmla="*/ 0 h 141637"/>
                  <a:gd name="connsiteX3" fmla="*/ 894224 w 966674"/>
                  <a:gd name="connsiteY3" fmla="*/ 22734 h 141637"/>
                  <a:gd name="connsiteX4" fmla="*/ 962853 w 966674"/>
                  <a:gd name="connsiteY4" fmla="*/ 103909 h 141637"/>
                  <a:gd name="connsiteX5" fmla="*/ 959967 w 966674"/>
                  <a:gd name="connsiteY5" fmla="*/ 139060 h 141637"/>
                  <a:gd name="connsiteX6" fmla="*/ 77291 w 966674"/>
                  <a:gd name="connsiteY6" fmla="*/ 140841 h 141637"/>
                  <a:gd name="connsiteX0" fmla="*/ 77291 w 966674"/>
                  <a:gd name="connsiteY0" fmla="*/ 140843 h 141639"/>
                  <a:gd name="connsiteX1" fmla="*/ 15315 w 966674"/>
                  <a:gd name="connsiteY1" fmla="*/ 26393 h 141639"/>
                  <a:gd name="connsiteX2" fmla="*/ 860401 w 966674"/>
                  <a:gd name="connsiteY2" fmla="*/ 2 h 141639"/>
                  <a:gd name="connsiteX3" fmla="*/ 912296 w 966674"/>
                  <a:gd name="connsiteY3" fmla="*/ 12645 h 141639"/>
                  <a:gd name="connsiteX4" fmla="*/ 962853 w 966674"/>
                  <a:gd name="connsiteY4" fmla="*/ 103911 h 141639"/>
                  <a:gd name="connsiteX5" fmla="*/ 959967 w 966674"/>
                  <a:gd name="connsiteY5" fmla="*/ 139062 h 141639"/>
                  <a:gd name="connsiteX6" fmla="*/ 77291 w 966674"/>
                  <a:gd name="connsiteY6" fmla="*/ 140843 h 141639"/>
                  <a:gd name="connsiteX0" fmla="*/ 77291 w 966674"/>
                  <a:gd name="connsiteY0" fmla="*/ 139218 h 140014"/>
                  <a:gd name="connsiteX1" fmla="*/ 15315 w 966674"/>
                  <a:gd name="connsiteY1" fmla="*/ 24768 h 140014"/>
                  <a:gd name="connsiteX2" fmla="*/ 826252 w 966674"/>
                  <a:gd name="connsiteY2" fmla="*/ 155 h 140014"/>
                  <a:gd name="connsiteX3" fmla="*/ 912296 w 966674"/>
                  <a:gd name="connsiteY3" fmla="*/ 11020 h 140014"/>
                  <a:gd name="connsiteX4" fmla="*/ 962853 w 966674"/>
                  <a:gd name="connsiteY4" fmla="*/ 102286 h 140014"/>
                  <a:gd name="connsiteX5" fmla="*/ 959967 w 966674"/>
                  <a:gd name="connsiteY5" fmla="*/ 137437 h 140014"/>
                  <a:gd name="connsiteX6" fmla="*/ 77291 w 966674"/>
                  <a:gd name="connsiteY6" fmla="*/ 139218 h 140014"/>
                  <a:gd name="connsiteX0" fmla="*/ 77291 w 966674"/>
                  <a:gd name="connsiteY0" fmla="*/ 139063 h 139859"/>
                  <a:gd name="connsiteX1" fmla="*/ 15315 w 966674"/>
                  <a:gd name="connsiteY1" fmla="*/ 24613 h 139859"/>
                  <a:gd name="connsiteX2" fmla="*/ 826252 w 966674"/>
                  <a:gd name="connsiteY2" fmla="*/ 0 h 139859"/>
                  <a:gd name="connsiteX3" fmla="*/ 883914 w 966674"/>
                  <a:gd name="connsiteY3" fmla="*/ 32710 h 139859"/>
                  <a:gd name="connsiteX4" fmla="*/ 962853 w 966674"/>
                  <a:gd name="connsiteY4" fmla="*/ 102131 h 139859"/>
                  <a:gd name="connsiteX5" fmla="*/ 959967 w 966674"/>
                  <a:gd name="connsiteY5" fmla="*/ 137282 h 139859"/>
                  <a:gd name="connsiteX6" fmla="*/ 77291 w 966674"/>
                  <a:gd name="connsiteY6" fmla="*/ 139063 h 139859"/>
                  <a:gd name="connsiteX0" fmla="*/ 77291 w 966674"/>
                  <a:gd name="connsiteY0" fmla="*/ 136740 h 137536"/>
                  <a:gd name="connsiteX1" fmla="*/ 15315 w 966674"/>
                  <a:gd name="connsiteY1" fmla="*/ 22290 h 137536"/>
                  <a:gd name="connsiteX2" fmla="*/ 855302 w 966674"/>
                  <a:gd name="connsiteY2" fmla="*/ 0 h 137536"/>
                  <a:gd name="connsiteX3" fmla="*/ 883914 w 966674"/>
                  <a:gd name="connsiteY3" fmla="*/ 30387 h 137536"/>
                  <a:gd name="connsiteX4" fmla="*/ 962853 w 966674"/>
                  <a:gd name="connsiteY4" fmla="*/ 99808 h 137536"/>
                  <a:gd name="connsiteX5" fmla="*/ 959967 w 966674"/>
                  <a:gd name="connsiteY5" fmla="*/ 134959 h 137536"/>
                  <a:gd name="connsiteX6" fmla="*/ 77291 w 966674"/>
                  <a:gd name="connsiteY6" fmla="*/ 136740 h 137536"/>
                  <a:gd name="connsiteX0" fmla="*/ 77291 w 966674"/>
                  <a:gd name="connsiteY0" fmla="*/ 136740 h 137536"/>
                  <a:gd name="connsiteX1" fmla="*/ 15315 w 966674"/>
                  <a:gd name="connsiteY1" fmla="*/ 22290 h 137536"/>
                  <a:gd name="connsiteX2" fmla="*/ 855302 w 966674"/>
                  <a:gd name="connsiteY2" fmla="*/ 0 h 137536"/>
                  <a:gd name="connsiteX3" fmla="*/ 902762 w 966674"/>
                  <a:gd name="connsiteY3" fmla="*/ 18188 h 137536"/>
                  <a:gd name="connsiteX4" fmla="*/ 962853 w 966674"/>
                  <a:gd name="connsiteY4" fmla="*/ 99808 h 137536"/>
                  <a:gd name="connsiteX5" fmla="*/ 959967 w 966674"/>
                  <a:gd name="connsiteY5" fmla="*/ 134959 h 137536"/>
                  <a:gd name="connsiteX6" fmla="*/ 77291 w 966674"/>
                  <a:gd name="connsiteY6" fmla="*/ 136740 h 137536"/>
                  <a:gd name="connsiteX0" fmla="*/ 77291 w 962853"/>
                  <a:gd name="connsiteY0" fmla="*/ 136740 h 137536"/>
                  <a:gd name="connsiteX1" fmla="*/ 15315 w 962853"/>
                  <a:gd name="connsiteY1" fmla="*/ 22290 h 137536"/>
                  <a:gd name="connsiteX2" fmla="*/ 855302 w 962853"/>
                  <a:gd name="connsiteY2" fmla="*/ 0 h 137536"/>
                  <a:gd name="connsiteX3" fmla="*/ 902762 w 962853"/>
                  <a:gd name="connsiteY3" fmla="*/ 18188 h 137536"/>
                  <a:gd name="connsiteX4" fmla="*/ 962853 w 962853"/>
                  <a:gd name="connsiteY4" fmla="*/ 99808 h 137536"/>
                  <a:gd name="connsiteX5" fmla="*/ 929476 w 962853"/>
                  <a:gd name="connsiteY5" fmla="*/ 133300 h 137536"/>
                  <a:gd name="connsiteX6" fmla="*/ 77291 w 962853"/>
                  <a:gd name="connsiteY6" fmla="*/ 136740 h 137536"/>
                  <a:gd name="connsiteX0" fmla="*/ 77291 w 962742"/>
                  <a:gd name="connsiteY0" fmla="*/ 136740 h 137536"/>
                  <a:gd name="connsiteX1" fmla="*/ 15315 w 962742"/>
                  <a:gd name="connsiteY1" fmla="*/ 22290 h 137536"/>
                  <a:gd name="connsiteX2" fmla="*/ 855302 w 962742"/>
                  <a:gd name="connsiteY2" fmla="*/ 0 h 137536"/>
                  <a:gd name="connsiteX3" fmla="*/ 902762 w 962742"/>
                  <a:gd name="connsiteY3" fmla="*/ 18188 h 137536"/>
                  <a:gd name="connsiteX4" fmla="*/ 962742 w 962742"/>
                  <a:gd name="connsiteY4" fmla="*/ 103356 h 137536"/>
                  <a:gd name="connsiteX5" fmla="*/ 929476 w 962742"/>
                  <a:gd name="connsiteY5" fmla="*/ 133300 h 137536"/>
                  <a:gd name="connsiteX6" fmla="*/ 77291 w 962742"/>
                  <a:gd name="connsiteY6" fmla="*/ 136740 h 137536"/>
                  <a:gd name="connsiteX0" fmla="*/ 77291 w 965381"/>
                  <a:gd name="connsiteY0" fmla="*/ 136740 h 137536"/>
                  <a:gd name="connsiteX1" fmla="*/ 15315 w 965381"/>
                  <a:gd name="connsiteY1" fmla="*/ 22290 h 137536"/>
                  <a:gd name="connsiteX2" fmla="*/ 855302 w 965381"/>
                  <a:gd name="connsiteY2" fmla="*/ 0 h 137536"/>
                  <a:gd name="connsiteX3" fmla="*/ 902762 w 965381"/>
                  <a:gd name="connsiteY3" fmla="*/ 18188 h 137536"/>
                  <a:gd name="connsiteX4" fmla="*/ 962742 w 965381"/>
                  <a:gd name="connsiteY4" fmla="*/ 103356 h 137536"/>
                  <a:gd name="connsiteX5" fmla="*/ 957973 w 965381"/>
                  <a:gd name="connsiteY5" fmla="*/ 130635 h 137536"/>
                  <a:gd name="connsiteX6" fmla="*/ 77291 w 965381"/>
                  <a:gd name="connsiteY6" fmla="*/ 136740 h 137536"/>
                  <a:gd name="connsiteX0" fmla="*/ 77291 w 965381"/>
                  <a:gd name="connsiteY0" fmla="*/ 136740 h 137536"/>
                  <a:gd name="connsiteX1" fmla="*/ 15315 w 965381"/>
                  <a:gd name="connsiteY1" fmla="*/ 22290 h 137536"/>
                  <a:gd name="connsiteX2" fmla="*/ 855302 w 965381"/>
                  <a:gd name="connsiteY2" fmla="*/ 0 h 137536"/>
                  <a:gd name="connsiteX3" fmla="*/ 897665 w 965381"/>
                  <a:gd name="connsiteY3" fmla="*/ 45021 h 137536"/>
                  <a:gd name="connsiteX4" fmla="*/ 962742 w 965381"/>
                  <a:gd name="connsiteY4" fmla="*/ 103356 h 137536"/>
                  <a:gd name="connsiteX5" fmla="*/ 957973 w 965381"/>
                  <a:gd name="connsiteY5" fmla="*/ 130635 h 137536"/>
                  <a:gd name="connsiteX6" fmla="*/ 77291 w 965381"/>
                  <a:gd name="connsiteY6" fmla="*/ 136740 h 137536"/>
                  <a:gd name="connsiteX0" fmla="*/ 77291 w 961826"/>
                  <a:gd name="connsiteY0" fmla="*/ 136740 h 137536"/>
                  <a:gd name="connsiteX1" fmla="*/ 15315 w 961826"/>
                  <a:gd name="connsiteY1" fmla="*/ 22290 h 137536"/>
                  <a:gd name="connsiteX2" fmla="*/ 855302 w 961826"/>
                  <a:gd name="connsiteY2" fmla="*/ 0 h 137536"/>
                  <a:gd name="connsiteX3" fmla="*/ 897665 w 961826"/>
                  <a:gd name="connsiteY3" fmla="*/ 45021 h 137536"/>
                  <a:gd name="connsiteX4" fmla="*/ 946332 w 961826"/>
                  <a:gd name="connsiteY4" fmla="*/ 105686 h 137536"/>
                  <a:gd name="connsiteX5" fmla="*/ 957973 w 961826"/>
                  <a:gd name="connsiteY5" fmla="*/ 130635 h 137536"/>
                  <a:gd name="connsiteX6" fmla="*/ 77291 w 961826"/>
                  <a:gd name="connsiteY6" fmla="*/ 136740 h 137536"/>
                  <a:gd name="connsiteX0" fmla="*/ 77291 w 957973"/>
                  <a:gd name="connsiteY0" fmla="*/ 136740 h 137536"/>
                  <a:gd name="connsiteX1" fmla="*/ 15315 w 957973"/>
                  <a:gd name="connsiteY1" fmla="*/ 22290 h 137536"/>
                  <a:gd name="connsiteX2" fmla="*/ 855302 w 957973"/>
                  <a:gd name="connsiteY2" fmla="*/ 0 h 137536"/>
                  <a:gd name="connsiteX3" fmla="*/ 897665 w 957973"/>
                  <a:gd name="connsiteY3" fmla="*/ 45021 h 137536"/>
                  <a:gd name="connsiteX4" fmla="*/ 957973 w 957973"/>
                  <a:gd name="connsiteY4" fmla="*/ 130635 h 137536"/>
                  <a:gd name="connsiteX5" fmla="*/ 77291 w 957973"/>
                  <a:gd name="connsiteY5" fmla="*/ 136740 h 137536"/>
                  <a:gd name="connsiteX0" fmla="*/ 77291 w 959215"/>
                  <a:gd name="connsiteY0" fmla="*/ 136740 h 137536"/>
                  <a:gd name="connsiteX1" fmla="*/ 15315 w 959215"/>
                  <a:gd name="connsiteY1" fmla="*/ 22290 h 137536"/>
                  <a:gd name="connsiteX2" fmla="*/ 855302 w 959215"/>
                  <a:gd name="connsiteY2" fmla="*/ 0 h 137536"/>
                  <a:gd name="connsiteX3" fmla="*/ 897665 w 959215"/>
                  <a:gd name="connsiteY3" fmla="*/ 45021 h 137536"/>
                  <a:gd name="connsiteX4" fmla="*/ 957973 w 959215"/>
                  <a:gd name="connsiteY4" fmla="*/ 130635 h 137536"/>
                  <a:gd name="connsiteX5" fmla="*/ 77291 w 959215"/>
                  <a:gd name="connsiteY5" fmla="*/ 136740 h 137536"/>
                  <a:gd name="connsiteX0" fmla="*/ 77291 w 959215"/>
                  <a:gd name="connsiteY0" fmla="*/ 136740 h 137536"/>
                  <a:gd name="connsiteX1" fmla="*/ 15315 w 959215"/>
                  <a:gd name="connsiteY1" fmla="*/ 22290 h 137536"/>
                  <a:gd name="connsiteX2" fmla="*/ 855302 w 959215"/>
                  <a:gd name="connsiteY2" fmla="*/ 0 h 137536"/>
                  <a:gd name="connsiteX3" fmla="*/ 897665 w 959215"/>
                  <a:gd name="connsiteY3" fmla="*/ 45021 h 137536"/>
                  <a:gd name="connsiteX4" fmla="*/ 957973 w 959215"/>
                  <a:gd name="connsiteY4" fmla="*/ 130635 h 137536"/>
                  <a:gd name="connsiteX5" fmla="*/ 77291 w 959215"/>
                  <a:gd name="connsiteY5" fmla="*/ 136740 h 137536"/>
                  <a:gd name="connsiteX0" fmla="*/ 77291 w 962415"/>
                  <a:gd name="connsiteY0" fmla="*/ 136740 h 137536"/>
                  <a:gd name="connsiteX1" fmla="*/ 15315 w 962415"/>
                  <a:gd name="connsiteY1" fmla="*/ 22290 h 137536"/>
                  <a:gd name="connsiteX2" fmla="*/ 855302 w 962415"/>
                  <a:gd name="connsiteY2" fmla="*/ 0 h 137536"/>
                  <a:gd name="connsiteX3" fmla="*/ 897665 w 962415"/>
                  <a:gd name="connsiteY3" fmla="*/ 45021 h 137536"/>
                  <a:gd name="connsiteX4" fmla="*/ 957973 w 962415"/>
                  <a:gd name="connsiteY4" fmla="*/ 130635 h 137536"/>
                  <a:gd name="connsiteX5" fmla="*/ 77291 w 962415"/>
                  <a:gd name="connsiteY5" fmla="*/ 136740 h 137536"/>
                  <a:gd name="connsiteX0" fmla="*/ 77291 w 1024107"/>
                  <a:gd name="connsiteY0" fmla="*/ 136740 h 137536"/>
                  <a:gd name="connsiteX1" fmla="*/ 15315 w 1024107"/>
                  <a:gd name="connsiteY1" fmla="*/ 22290 h 137536"/>
                  <a:gd name="connsiteX2" fmla="*/ 855302 w 1024107"/>
                  <a:gd name="connsiteY2" fmla="*/ 0 h 137536"/>
                  <a:gd name="connsiteX3" fmla="*/ 957973 w 1024107"/>
                  <a:gd name="connsiteY3" fmla="*/ 130635 h 137536"/>
                  <a:gd name="connsiteX4" fmla="*/ 77291 w 1024107"/>
                  <a:gd name="connsiteY4" fmla="*/ 136740 h 137536"/>
                  <a:gd name="connsiteX0" fmla="*/ 77291 w 1005013"/>
                  <a:gd name="connsiteY0" fmla="*/ 146573 h 147369"/>
                  <a:gd name="connsiteX1" fmla="*/ 15315 w 1005013"/>
                  <a:gd name="connsiteY1" fmla="*/ 32123 h 147369"/>
                  <a:gd name="connsiteX2" fmla="*/ 855302 w 1005013"/>
                  <a:gd name="connsiteY2" fmla="*/ 9833 h 147369"/>
                  <a:gd name="connsiteX3" fmla="*/ 957973 w 1005013"/>
                  <a:gd name="connsiteY3" fmla="*/ 140468 h 147369"/>
                  <a:gd name="connsiteX4" fmla="*/ 77291 w 1005013"/>
                  <a:gd name="connsiteY4" fmla="*/ 146573 h 147369"/>
                  <a:gd name="connsiteX0" fmla="*/ 77291 w 961007"/>
                  <a:gd name="connsiteY0" fmla="*/ 146604 h 147400"/>
                  <a:gd name="connsiteX1" fmla="*/ 15315 w 961007"/>
                  <a:gd name="connsiteY1" fmla="*/ 32154 h 147400"/>
                  <a:gd name="connsiteX2" fmla="*/ 855302 w 961007"/>
                  <a:gd name="connsiteY2" fmla="*/ 9864 h 147400"/>
                  <a:gd name="connsiteX3" fmla="*/ 957973 w 961007"/>
                  <a:gd name="connsiteY3" fmla="*/ 140499 h 147400"/>
                  <a:gd name="connsiteX4" fmla="*/ 77291 w 961007"/>
                  <a:gd name="connsiteY4" fmla="*/ 146604 h 147400"/>
                  <a:gd name="connsiteX0" fmla="*/ 77291 w 962927"/>
                  <a:gd name="connsiteY0" fmla="*/ 146391 h 147187"/>
                  <a:gd name="connsiteX1" fmla="*/ 15315 w 962927"/>
                  <a:gd name="connsiteY1" fmla="*/ 31941 h 147187"/>
                  <a:gd name="connsiteX2" fmla="*/ 855302 w 962927"/>
                  <a:gd name="connsiteY2" fmla="*/ 9651 h 147187"/>
                  <a:gd name="connsiteX3" fmla="*/ 959969 w 962927"/>
                  <a:gd name="connsiteY3" fmla="*/ 144609 h 147187"/>
                  <a:gd name="connsiteX4" fmla="*/ 77291 w 962927"/>
                  <a:gd name="connsiteY4" fmla="*/ 146391 h 147187"/>
                  <a:gd name="connsiteX0" fmla="*/ 77291 w 962893"/>
                  <a:gd name="connsiteY0" fmla="*/ 136740 h 137536"/>
                  <a:gd name="connsiteX1" fmla="*/ 15315 w 962893"/>
                  <a:gd name="connsiteY1" fmla="*/ 22290 h 137536"/>
                  <a:gd name="connsiteX2" fmla="*/ 855302 w 962893"/>
                  <a:gd name="connsiteY2" fmla="*/ 0 h 137536"/>
                  <a:gd name="connsiteX3" fmla="*/ 959969 w 962893"/>
                  <a:gd name="connsiteY3" fmla="*/ 134958 h 137536"/>
                  <a:gd name="connsiteX4" fmla="*/ 77291 w 962893"/>
                  <a:gd name="connsiteY4" fmla="*/ 136740 h 137536"/>
                  <a:gd name="connsiteX0" fmla="*/ 77291 w 962291"/>
                  <a:gd name="connsiteY0" fmla="*/ 137555 h 138351"/>
                  <a:gd name="connsiteX1" fmla="*/ 15315 w 962291"/>
                  <a:gd name="connsiteY1" fmla="*/ 23105 h 138351"/>
                  <a:gd name="connsiteX2" fmla="*/ 855302 w 962291"/>
                  <a:gd name="connsiteY2" fmla="*/ 815 h 138351"/>
                  <a:gd name="connsiteX3" fmla="*/ 959969 w 962291"/>
                  <a:gd name="connsiteY3" fmla="*/ 135773 h 138351"/>
                  <a:gd name="connsiteX4" fmla="*/ 77291 w 962291"/>
                  <a:gd name="connsiteY4" fmla="*/ 137555 h 138351"/>
                  <a:gd name="connsiteX0" fmla="*/ 77291 w 962353"/>
                  <a:gd name="connsiteY0" fmla="*/ 136977 h 137773"/>
                  <a:gd name="connsiteX1" fmla="*/ 15315 w 962353"/>
                  <a:gd name="connsiteY1" fmla="*/ 22527 h 137773"/>
                  <a:gd name="connsiteX2" fmla="*/ 855302 w 962353"/>
                  <a:gd name="connsiteY2" fmla="*/ 237 h 137773"/>
                  <a:gd name="connsiteX3" fmla="*/ 959969 w 962353"/>
                  <a:gd name="connsiteY3" fmla="*/ 135195 h 137773"/>
                  <a:gd name="connsiteX4" fmla="*/ 77291 w 962353"/>
                  <a:gd name="connsiteY4" fmla="*/ 136977 h 137773"/>
                  <a:gd name="connsiteX0" fmla="*/ 77291 w 911178"/>
                  <a:gd name="connsiteY0" fmla="*/ 136976 h 137772"/>
                  <a:gd name="connsiteX1" fmla="*/ 15315 w 911178"/>
                  <a:gd name="connsiteY1" fmla="*/ 22526 h 137772"/>
                  <a:gd name="connsiteX2" fmla="*/ 855302 w 911178"/>
                  <a:gd name="connsiteY2" fmla="*/ 236 h 137772"/>
                  <a:gd name="connsiteX3" fmla="*/ 905973 w 911178"/>
                  <a:gd name="connsiteY3" fmla="*/ 135644 h 137772"/>
                  <a:gd name="connsiteX4" fmla="*/ 77291 w 911178"/>
                  <a:gd name="connsiteY4" fmla="*/ 136976 h 137772"/>
                  <a:gd name="connsiteX0" fmla="*/ 77291 w 912068"/>
                  <a:gd name="connsiteY0" fmla="*/ 136995 h 137791"/>
                  <a:gd name="connsiteX1" fmla="*/ 15315 w 912068"/>
                  <a:gd name="connsiteY1" fmla="*/ 22545 h 137791"/>
                  <a:gd name="connsiteX2" fmla="*/ 855302 w 912068"/>
                  <a:gd name="connsiteY2" fmla="*/ 255 h 137791"/>
                  <a:gd name="connsiteX3" fmla="*/ 906969 w 912068"/>
                  <a:gd name="connsiteY3" fmla="*/ 126462 h 137791"/>
                  <a:gd name="connsiteX4" fmla="*/ 77291 w 912068"/>
                  <a:gd name="connsiteY4" fmla="*/ 136995 h 137791"/>
                  <a:gd name="connsiteX0" fmla="*/ 77291 w 912466"/>
                  <a:gd name="connsiteY0" fmla="*/ 136978 h 137774"/>
                  <a:gd name="connsiteX1" fmla="*/ 15315 w 912466"/>
                  <a:gd name="connsiteY1" fmla="*/ 22528 h 137774"/>
                  <a:gd name="connsiteX2" fmla="*/ 855302 w 912466"/>
                  <a:gd name="connsiteY2" fmla="*/ 238 h 137774"/>
                  <a:gd name="connsiteX3" fmla="*/ 907413 w 912466"/>
                  <a:gd name="connsiteY3" fmla="*/ 134982 h 137774"/>
                  <a:gd name="connsiteX4" fmla="*/ 77291 w 912466"/>
                  <a:gd name="connsiteY4" fmla="*/ 136978 h 137774"/>
                  <a:gd name="connsiteX0" fmla="*/ 77291 w 901135"/>
                  <a:gd name="connsiteY0" fmla="*/ 137005 h 137801"/>
                  <a:gd name="connsiteX1" fmla="*/ 15315 w 901135"/>
                  <a:gd name="connsiteY1" fmla="*/ 22555 h 137801"/>
                  <a:gd name="connsiteX2" fmla="*/ 855302 w 901135"/>
                  <a:gd name="connsiteY2" fmla="*/ 265 h 137801"/>
                  <a:gd name="connsiteX3" fmla="*/ 894328 w 901135"/>
                  <a:gd name="connsiteY3" fmla="*/ 121817 h 137801"/>
                  <a:gd name="connsiteX4" fmla="*/ 77291 w 901135"/>
                  <a:gd name="connsiteY4" fmla="*/ 137005 h 137801"/>
                  <a:gd name="connsiteX0" fmla="*/ 77291 w 899828"/>
                  <a:gd name="connsiteY0" fmla="*/ 136740 h 137536"/>
                  <a:gd name="connsiteX1" fmla="*/ 15315 w 899828"/>
                  <a:gd name="connsiteY1" fmla="*/ 22290 h 137536"/>
                  <a:gd name="connsiteX2" fmla="*/ 855302 w 899828"/>
                  <a:gd name="connsiteY2" fmla="*/ 0 h 137536"/>
                  <a:gd name="connsiteX3" fmla="*/ 894328 w 899828"/>
                  <a:gd name="connsiteY3" fmla="*/ 121552 h 137536"/>
                  <a:gd name="connsiteX4" fmla="*/ 77291 w 899828"/>
                  <a:gd name="connsiteY4" fmla="*/ 136740 h 137536"/>
                  <a:gd name="connsiteX0" fmla="*/ 77291 w 909744"/>
                  <a:gd name="connsiteY0" fmla="*/ 136740 h 137536"/>
                  <a:gd name="connsiteX1" fmla="*/ 15315 w 909744"/>
                  <a:gd name="connsiteY1" fmla="*/ 22290 h 137536"/>
                  <a:gd name="connsiteX2" fmla="*/ 855302 w 909744"/>
                  <a:gd name="connsiteY2" fmla="*/ 0 h 137536"/>
                  <a:gd name="connsiteX3" fmla="*/ 905341 w 909744"/>
                  <a:gd name="connsiteY3" fmla="*/ 41977 h 137536"/>
                  <a:gd name="connsiteX4" fmla="*/ 77291 w 909744"/>
                  <a:gd name="connsiteY4" fmla="*/ 136740 h 13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44" h="137536">
                    <a:moveTo>
                      <a:pt x="77291" y="136740"/>
                    </a:moveTo>
                    <a:cubicBezTo>
                      <a:pt x="6503" y="148479"/>
                      <a:pt x="-19428" y="26607"/>
                      <a:pt x="15315" y="22290"/>
                    </a:cubicBezTo>
                    <a:lnTo>
                      <a:pt x="855302" y="0"/>
                    </a:lnTo>
                    <a:cubicBezTo>
                      <a:pt x="884649" y="37995"/>
                      <a:pt x="922803" y="18536"/>
                      <a:pt x="905341" y="41977"/>
                    </a:cubicBezTo>
                    <a:lnTo>
                      <a:pt x="77291" y="13674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81" name="平行四辺形 94">
                <a:extLst>
                  <a:ext uri="{FF2B5EF4-FFF2-40B4-BE49-F238E27FC236}">
                    <a16:creationId xmlns:a16="http://schemas.microsoft.com/office/drawing/2014/main" id="{6C34078E-48CF-7DFC-FA69-8F4F3CCD7B53}"/>
                  </a:ext>
                </a:extLst>
              </p:cNvPr>
              <p:cNvSpPr/>
              <p:nvPr/>
            </p:nvSpPr>
            <p:spPr>
              <a:xfrm rot="1553246">
                <a:off x="757383" y="1509898"/>
                <a:ext cx="223825" cy="268491"/>
              </a:xfrm>
              <a:custGeom>
                <a:avLst/>
                <a:gdLst>
                  <a:gd name="connsiteX0" fmla="*/ 0 w 1123819"/>
                  <a:gd name="connsiteY0" fmla="*/ 1304653 h 1304653"/>
                  <a:gd name="connsiteX1" fmla="*/ 280955 w 1123819"/>
                  <a:gd name="connsiteY1" fmla="*/ 0 h 1304653"/>
                  <a:gd name="connsiteX2" fmla="*/ 1123819 w 1123819"/>
                  <a:gd name="connsiteY2" fmla="*/ 0 h 1304653"/>
                  <a:gd name="connsiteX3" fmla="*/ 842864 w 1123819"/>
                  <a:gd name="connsiteY3" fmla="*/ 1304653 h 1304653"/>
                  <a:gd name="connsiteX4" fmla="*/ 0 w 1123819"/>
                  <a:gd name="connsiteY4" fmla="*/ 1304653 h 1304653"/>
                  <a:gd name="connsiteX0" fmla="*/ 0 w 1092650"/>
                  <a:gd name="connsiteY0" fmla="*/ 1310702 h 1310702"/>
                  <a:gd name="connsiteX1" fmla="*/ 280955 w 1092650"/>
                  <a:gd name="connsiteY1" fmla="*/ 6049 h 1310702"/>
                  <a:gd name="connsiteX2" fmla="*/ 1092650 w 1092650"/>
                  <a:gd name="connsiteY2" fmla="*/ 0 h 1310702"/>
                  <a:gd name="connsiteX3" fmla="*/ 842864 w 1092650"/>
                  <a:gd name="connsiteY3" fmla="*/ 1310702 h 1310702"/>
                  <a:gd name="connsiteX4" fmla="*/ 0 w 1092650"/>
                  <a:gd name="connsiteY4" fmla="*/ 1310702 h 1310702"/>
                  <a:gd name="connsiteX0" fmla="*/ 0 w 1092650"/>
                  <a:gd name="connsiteY0" fmla="*/ 1314121 h 1314121"/>
                  <a:gd name="connsiteX1" fmla="*/ 280955 w 1092650"/>
                  <a:gd name="connsiteY1" fmla="*/ 9468 h 1314121"/>
                  <a:gd name="connsiteX2" fmla="*/ 1092650 w 1092650"/>
                  <a:gd name="connsiteY2" fmla="*/ 3419 h 1314121"/>
                  <a:gd name="connsiteX3" fmla="*/ 842864 w 1092650"/>
                  <a:gd name="connsiteY3" fmla="*/ 1314121 h 1314121"/>
                  <a:gd name="connsiteX4" fmla="*/ 0 w 1092650"/>
                  <a:gd name="connsiteY4" fmla="*/ 1314121 h 1314121"/>
                  <a:gd name="connsiteX0" fmla="*/ 0 w 1092650"/>
                  <a:gd name="connsiteY0" fmla="*/ 1314121 h 1314121"/>
                  <a:gd name="connsiteX1" fmla="*/ 280955 w 1092650"/>
                  <a:gd name="connsiteY1" fmla="*/ 9468 h 1314121"/>
                  <a:gd name="connsiteX2" fmla="*/ 1092650 w 1092650"/>
                  <a:gd name="connsiteY2" fmla="*/ 3419 h 1314121"/>
                  <a:gd name="connsiteX3" fmla="*/ 842864 w 1092650"/>
                  <a:gd name="connsiteY3" fmla="*/ 1314121 h 1314121"/>
                  <a:gd name="connsiteX4" fmla="*/ 0 w 1092650"/>
                  <a:gd name="connsiteY4" fmla="*/ 1314121 h 1314121"/>
                  <a:gd name="connsiteX0" fmla="*/ 0 w 1092650"/>
                  <a:gd name="connsiteY0" fmla="*/ 1314121 h 1314121"/>
                  <a:gd name="connsiteX1" fmla="*/ 280955 w 1092650"/>
                  <a:gd name="connsiteY1" fmla="*/ 9468 h 1314121"/>
                  <a:gd name="connsiteX2" fmla="*/ 1092650 w 1092650"/>
                  <a:gd name="connsiteY2" fmla="*/ 3419 h 1314121"/>
                  <a:gd name="connsiteX3" fmla="*/ 842864 w 1092650"/>
                  <a:gd name="connsiteY3" fmla="*/ 1314121 h 1314121"/>
                  <a:gd name="connsiteX4" fmla="*/ 0 w 1092650"/>
                  <a:gd name="connsiteY4" fmla="*/ 1314121 h 1314121"/>
                  <a:gd name="connsiteX0" fmla="*/ 0 w 1092650"/>
                  <a:gd name="connsiteY0" fmla="*/ 1310702 h 1310702"/>
                  <a:gd name="connsiteX1" fmla="*/ 298976 w 1092650"/>
                  <a:gd name="connsiteY1" fmla="*/ 43182 h 1310702"/>
                  <a:gd name="connsiteX2" fmla="*/ 1092650 w 1092650"/>
                  <a:gd name="connsiteY2" fmla="*/ 0 h 1310702"/>
                  <a:gd name="connsiteX3" fmla="*/ 842864 w 1092650"/>
                  <a:gd name="connsiteY3" fmla="*/ 1310702 h 1310702"/>
                  <a:gd name="connsiteX4" fmla="*/ 0 w 1092650"/>
                  <a:gd name="connsiteY4" fmla="*/ 1310702 h 131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650" h="1310702">
                    <a:moveTo>
                      <a:pt x="0" y="1310702"/>
                    </a:moveTo>
                    <a:cubicBezTo>
                      <a:pt x="93652" y="875818"/>
                      <a:pt x="276856" y="72792"/>
                      <a:pt x="298976" y="43182"/>
                    </a:cubicBezTo>
                    <a:cubicBezTo>
                      <a:pt x="330463" y="24849"/>
                      <a:pt x="822085" y="2016"/>
                      <a:pt x="1092650" y="0"/>
                    </a:cubicBezTo>
                    <a:lnTo>
                      <a:pt x="842864" y="1310702"/>
                    </a:lnTo>
                    <a:lnTo>
                      <a:pt x="0" y="131070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82" name="角丸四角形 95">
                <a:extLst>
                  <a:ext uri="{FF2B5EF4-FFF2-40B4-BE49-F238E27FC236}">
                    <a16:creationId xmlns:a16="http://schemas.microsoft.com/office/drawing/2014/main" id="{32060DEC-9C77-D31D-31CB-3F1D8EC7085B}"/>
                  </a:ext>
                </a:extLst>
              </p:cNvPr>
              <p:cNvSpPr/>
              <p:nvPr/>
            </p:nvSpPr>
            <p:spPr>
              <a:xfrm rot="1486950">
                <a:off x="696312" y="1748418"/>
                <a:ext cx="184326" cy="28173"/>
              </a:xfrm>
              <a:custGeom>
                <a:avLst/>
                <a:gdLst>
                  <a:gd name="connsiteX0" fmla="*/ 0 w 873485"/>
                  <a:gd name="connsiteY0" fmla="*/ 23844 h 143064"/>
                  <a:gd name="connsiteX1" fmla="*/ 23844 w 873485"/>
                  <a:gd name="connsiteY1" fmla="*/ 0 h 143064"/>
                  <a:gd name="connsiteX2" fmla="*/ 849641 w 873485"/>
                  <a:gd name="connsiteY2" fmla="*/ 0 h 143064"/>
                  <a:gd name="connsiteX3" fmla="*/ 873485 w 873485"/>
                  <a:gd name="connsiteY3" fmla="*/ 23844 h 143064"/>
                  <a:gd name="connsiteX4" fmla="*/ 873485 w 873485"/>
                  <a:gd name="connsiteY4" fmla="*/ 119220 h 143064"/>
                  <a:gd name="connsiteX5" fmla="*/ 849641 w 873485"/>
                  <a:gd name="connsiteY5" fmla="*/ 143064 h 143064"/>
                  <a:gd name="connsiteX6" fmla="*/ 23844 w 873485"/>
                  <a:gd name="connsiteY6" fmla="*/ 143064 h 143064"/>
                  <a:gd name="connsiteX7" fmla="*/ 0 w 873485"/>
                  <a:gd name="connsiteY7" fmla="*/ 119220 h 143064"/>
                  <a:gd name="connsiteX8" fmla="*/ 0 w 873485"/>
                  <a:gd name="connsiteY8" fmla="*/ 23844 h 143064"/>
                  <a:gd name="connsiteX0" fmla="*/ 0 w 902750"/>
                  <a:gd name="connsiteY0" fmla="*/ 74074 h 143064"/>
                  <a:gd name="connsiteX1" fmla="*/ 53109 w 902750"/>
                  <a:gd name="connsiteY1" fmla="*/ 0 h 143064"/>
                  <a:gd name="connsiteX2" fmla="*/ 878906 w 902750"/>
                  <a:gd name="connsiteY2" fmla="*/ 0 h 143064"/>
                  <a:gd name="connsiteX3" fmla="*/ 902750 w 902750"/>
                  <a:gd name="connsiteY3" fmla="*/ 23844 h 143064"/>
                  <a:gd name="connsiteX4" fmla="*/ 902750 w 902750"/>
                  <a:gd name="connsiteY4" fmla="*/ 119220 h 143064"/>
                  <a:gd name="connsiteX5" fmla="*/ 878906 w 902750"/>
                  <a:gd name="connsiteY5" fmla="*/ 143064 h 143064"/>
                  <a:gd name="connsiteX6" fmla="*/ 53109 w 902750"/>
                  <a:gd name="connsiteY6" fmla="*/ 143064 h 143064"/>
                  <a:gd name="connsiteX7" fmla="*/ 29265 w 902750"/>
                  <a:gd name="connsiteY7" fmla="*/ 119220 h 143064"/>
                  <a:gd name="connsiteX8" fmla="*/ 0 w 902750"/>
                  <a:gd name="connsiteY8" fmla="*/ 74074 h 143064"/>
                  <a:gd name="connsiteX0" fmla="*/ 6769 w 909519"/>
                  <a:gd name="connsiteY0" fmla="*/ 74074 h 143064"/>
                  <a:gd name="connsiteX1" fmla="*/ 5553 w 909519"/>
                  <a:gd name="connsiteY1" fmla="*/ 33823 h 143064"/>
                  <a:gd name="connsiteX2" fmla="*/ 885675 w 909519"/>
                  <a:gd name="connsiteY2" fmla="*/ 0 h 143064"/>
                  <a:gd name="connsiteX3" fmla="*/ 909519 w 909519"/>
                  <a:gd name="connsiteY3" fmla="*/ 23844 h 143064"/>
                  <a:gd name="connsiteX4" fmla="*/ 909519 w 909519"/>
                  <a:gd name="connsiteY4" fmla="*/ 119220 h 143064"/>
                  <a:gd name="connsiteX5" fmla="*/ 885675 w 909519"/>
                  <a:gd name="connsiteY5" fmla="*/ 143064 h 143064"/>
                  <a:gd name="connsiteX6" fmla="*/ 59878 w 909519"/>
                  <a:gd name="connsiteY6" fmla="*/ 143064 h 143064"/>
                  <a:gd name="connsiteX7" fmla="*/ 36034 w 909519"/>
                  <a:gd name="connsiteY7" fmla="*/ 119220 h 143064"/>
                  <a:gd name="connsiteX8" fmla="*/ 6769 w 909519"/>
                  <a:gd name="connsiteY8" fmla="*/ 74074 h 143064"/>
                  <a:gd name="connsiteX0" fmla="*/ 6769 w 909519"/>
                  <a:gd name="connsiteY0" fmla="*/ 74074 h 143064"/>
                  <a:gd name="connsiteX1" fmla="*/ 5553 w 909519"/>
                  <a:gd name="connsiteY1" fmla="*/ 33823 h 143064"/>
                  <a:gd name="connsiteX2" fmla="*/ 885675 w 909519"/>
                  <a:gd name="connsiteY2" fmla="*/ 0 h 143064"/>
                  <a:gd name="connsiteX3" fmla="*/ 909519 w 909519"/>
                  <a:gd name="connsiteY3" fmla="*/ 23844 h 143064"/>
                  <a:gd name="connsiteX4" fmla="*/ 909519 w 909519"/>
                  <a:gd name="connsiteY4" fmla="*/ 119220 h 143064"/>
                  <a:gd name="connsiteX5" fmla="*/ 885675 w 909519"/>
                  <a:gd name="connsiteY5" fmla="*/ 143064 h 143064"/>
                  <a:gd name="connsiteX6" fmla="*/ 59878 w 909519"/>
                  <a:gd name="connsiteY6" fmla="*/ 143064 h 143064"/>
                  <a:gd name="connsiteX7" fmla="*/ 14414 w 909519"/>
                  <a:gd name="connsiteY7" fmla="*/ 129201 h 143064"/>
                  <a:gd name="connsiteX8" fmla="*/ 6769 w 909519"/>
                  <a:gd name="connsiteY8" fmla="*/ 74074 h 143064"/>
                  <a:gd name="connsiteX0" fmla="*/ 0 w 917718"/>
                  <a:gd name="connsiteY0" fmla="*/ 75739 h 143064"/>
                  <a:gd name="connsiteX1" fmla="*/ 13752 w 917718"/>
                  <a:gd name="connsiteY1" fmla="*/ 33823 h 143064"/>
                  <a:gd name="connsiteX2" fmla="*/ 893874 w 917718"/>
                  <a:gd name="connsiteY2" fmla="*/ 0 h 143064"/>
                  <a:gd name="connsiteX3" fmla="*/ 917718 w 917718"/>
                  <a:gd name="connsiteY3" fmla="*/ 23844 h 143064"/>
                  <a:gd name="connsiteX4" fmla="*/ 917718 w 917718"/>
                  <a:gd name="connsiteY4" fmla="*/ 119220 h 143064"/>
                  <a:gd name="connsiteX5" fmla="*/ 893874 w 917718"/>
                  <a:gd name="connsiteY5" fmla="*/ 143064 h 143064"/>
                  <a:gd name="connsiteX6" fmla="*/ 68077 w 917718"/>
                  <a:gd name="connsiteY6" fmla="*/ 143064 h 143064"/>
                  <a:gd name="connsiteX7" fmla="*/ 22613 w 917718"/>
                  <a:gd name="connsiteY7" fmla="*/ 129201 h 143064"/>
                  <a:gd name="connsiteX8" fmla="*/ 0 w 917718"/>
                  <a:gd name="connsiteY8" fmla="*/ 75739 h 143064"/>
                  <a:gd name="connsiteX0" fmla="*/ 1894 w 919612"/>
                  <a:gd name="connsiteY0" fmla="*/ 75739 h 143064"/>
                  <a:gd name="connsiteX1" fmla="*/ 7995 w 919612"/>
                  <a:gd name="connsiteY1" fmla="*/ 28614 h 143064"/>
                  <a:gd name="connsiteX2" fmla="*/ 895768 w 919612"/>
                  <a:gd name="connsiteY2" fmla="*/ 0 h 143064"/>
                  <a:gd name="connsiteX3" fmla="*/ 919612 w 919612"/>
                  <a:gd name="connsiteY3" fmla="*/ 23844 h 143064"/>
                  <a:gd name="connsiteX4" fmla="*/ 919612 w 919612"/>
                  <a:gd name="connsiteY4" fmla="*/ 119220 h 143064"/>
                  <a:gd name="connsiteX5" fmla="*/ 895768 w 919612"/>
                  <a:gd name="connsiteY5" fmla="*/ 143064 h 143064"/>
                  <a:gd name="connsiteX6" fmla="*/ 69971 w 919612"/>
                  <a:gd name="connsiteY6" fmla="*/ 143064 h 143064"/>
                  <a:gd name="connsiteX7" fmla="*/ 24507 w 919612"/>
                  <a:gd name="connsiteY7" fmla="*/ 129201 h 143064"/>
                  <a:gd name="connsiteX8" fmla="*/ 1894 w 919612"/>
                  <a:gd name="connsiteY8" fmla="*/ 75739 h 143064"/>
                  <a:gd name="connsiteX0" fmla="*/ 1894 w 919612"/>
                  <a:gd name="connsiteY0" fmla="*/ 75739 h 143183"/>
                  <a:gd name="connsiteX1" fmla="*/ 7995 w 919612"/>
                  <a:gd name="connsiteY1" fmla="*/ 28614 h 143183"/>
                  <a:gd name="connsiteX2" fmla="*/ 895768 w 919612"/>
                  <a:gd name="connsiteY2" fmla="*/ 0 h 143183"/>
                  <a:gd name="connsiteX3" fmla="*/ 919612 w 919612"/>
                  <a:gd name="connsiteY3" fmla="*/ 23844 h 143183"/>
                  <a:gd name="connsiteX4" fmla="*/ 919612 w 919612"/>
                  <a:gd name="connsiteY4" fmla="*/ 119220 h 143183"/>
                  <a:gd name="connsiteX5" fmla="*/ 895768 w 919612"/>
                  <a:gd name="connsiteY5" fmla="*/ 143064 h 143183"/>
                  <a:gd name="connsiteX6" fmla="*/ 69971 w 919612"/>
                  <a:gd name="connsiteY6" fmla="*/ 143064 h 143183"/>
                  <a:gd name="connsiteX7" fmla="*/ 22290 w 919612"/>
                  <a:gd name="connsiteY7" fmla="*/ 131973 h 143183"/>
                  <a:gd name="connsiteX8" fmla="*/ 1894 w 919612"/>
                  <a:gd name="connsiteY8" fmla="*/ 75739 h 143183"/>
                  <a:gd name="connsiteX0" fmla="*/ 2063 w 919781"/>
                  <a:gd name="connsiteY0" fmla="*/ 75739 h 143183"/>
                  <a:gd name="connsiteX1" fmla="*/ 8164 w 919781"/>
                  <a:gd name="connsiteY1" fmla="*/ 28614 h 143183"/>
                  <a:gd name="connsiteX2" fmla="*/ 895937 w 919781"/>
                  <a:gd name="connsiteY2" fmla="*/ 0 h 143183"/>
                  <a:gd name="connsiteX3" fmla="*/ 919781 w 919781"/>
                  <a:gd name="connsiteY3" fmla="*/ 23844 h 143183"/>
                  <a:gd name="connsiteX4" fmla="*/ 919781 w 919781"/>
                  <a:gd name="connsiteY4" fmla="*/ 119220 h 143183"/>
                  <a:gd name="connsiteX5" fmla="*/ 895937 w 919781"/>
                  <a:gd name="connsiteY5" fmla="*/ 143064 h 143183"/>
                  <a:gd name="connsiteX6" fmla="*/ 70140 w 919781"/>
                  <a:gd name="connsiteY6" fmla="*/ 143064 h 143183"/>
                  <a:gd name="connsiteX7" fmla="*/ 22459 w 919781"/>
                  <a:gd name="connsiteY7" fmla="*/ 131973 h 143183"/>
                  <a:gd name="connsiteX8" fmla="*/ 2063 w 919781"/>
                  <a:gd name="connsiteY8" fmla="*/ 75739 h 143183"/>
                  <a:gd name="connsiteX0" fmla="*/ 2063 w 919781"/>
                  <a:gd name="connsiteY0" fmla="*/ 75739 h 143183"/>
                  <a:gd name="connsiteX1" fmla="*/ 8164 w 919781"/>
                  <a:gd name="connsiteY1" fmla="*/ 28614 h 143183"/>
                  <a:gd name="connsiteX2" fmla="*/ 895937 w 919781"/>
                  <a:gd name="connsiteY2" fmla="*/ 0 h 143183"/>
                  <a:gd name="connsiteX3" fmla="*/ 919781 w 919781"/>
                  <a:gd name="connsiteY3" fmla="*/ 23844 h 143183"/>
                  <a:gd name="connsiteX4" fmla="*/ 919781 w 919781"/>
                  <a:gd name="connsiteY4" fmla="*/ 119220 h 143183"/>
                  <a:gd name="connsiteX5" fmla="*/ 895937 w 919781"/>
                  <a:gd name="connsiteY5" fmla="*/ 143064 h 143183"/>
                  <a:gd name="connsiteX6" fmla="*/ 70140 w 919781"/>
                  <a:gd name="connsiteY6" fmla="*/ 143064 h 143183"/>
                  <a:gd name="connsiteX7" fmla="*/ 22459 w 919781"/>
                  <a:gd name="connsiteY7" fmla="*/ 131973 h 143183"/>
                  <a:gd name="connsiteX8" fmla="*/ 2063 w 919781"/>
                  <a:gd name="connsiteY8" fmla="*/ 75739 h 143183"/>
                  <a:gd name="connsiteX0" fmla="*/ 8739 w 926457"/>
                  <a:gd name="connsiteY0" fmla="*/ 75739 h 143183"/>
                  <a:gd name="connsiteX1" fmla="*/ 14840 w 926457"/>
                  <a:gd name="connsiteY1" fmla="*/ 28614 h 143183"/>
                  <a:gd name="connsiteX2" fmla="*/ 902613 w 926457"/>
                  <a:gd name="connsiteY2" fmla="*/ 0 h 143183"/>
                  <a:gd name="connsiteX3" fmla="*/ 926457 w 926457"/>
                  <a:gd name="connsiteY3" fmla="*/ 23844 h 143183"/>
                  <a:gd name="connsiteX4" fmla="*/ 926457 w 926457"/>
                  <a:gd name="connsiteY4" fmla="*/ 119220 h 143183"/>
                  <a:gd name="connsiteX5" fmla="*/ 902613 w 926457"/>
                  <a:gd name="connsiteY5" fmla="*/ 143064 h 143183"/>
                  <a:gd name="connsiteX6" fmla="*/ 76816 w 926457"/>
                  <a:gd name="connsiteY6" fmla="*/ 143064 h 143183"/>
                  <a:gd name="connsiteX7" fmla="*/ 29135 w 926457"/>
                  <a:gd name="connsiteY7" fmla="*/ 131973 h 143183"/>
                  <a:gd name="connsiteX8" fmla="*/ 8739 w 926457"/>
                  <a:gd name="connsiteY8" fmla="*/ 75739 h 143183"/>
                  <a:gd name="connsiteX0" fmla="*/ 432 w 935777"/>
                  <a:gd name="connsiteY0" fmla="*/ 94369 h 143183"/>
                  <a:gd name="connsiteX1" fmla="*/ 24160 w 935777"/>
                  <a:gd name="connsiteY1" fmla="*/ 28614 h 143183"/>
                  <a:gd name="connsiteX2" fmla="*/ 911933 w 935777"/>
                  <a:gd name="connsiteY2" fmla="*/ 0 h 143183"/>
                  <a:gd name="connsiteX3" fmla="*/ 935777 w 935777"/>
                  <a:gd name="connsiteY3" fmla="*/ 23844 h 143183"/>
                  <a:gd name="connsiteX4" fmla="*/ 935777 w 935777"/>
                  <a:gd name="connsiteY4" fmla="*/ 119220 h 143183"/>
                  <a:gd name="connsiteX5" fmla="*/ 911933 w 935777"/>
                  <a:gd name="connsiteY5" fmla="*/ 143064 h 143183"/>
                  <a:gd name="connsiteX6" fmla="*/ 86136 w 935777"/>
                  <a:gd name="connsiteY6" fmla="*/ 143064 h 143183"/>
                  <a:gd name="connsiteX7" fmla="*/ 38455 w 935777"/>
                  <a:gd name="connsiteY7" fmla="*/ 131973 h 143183"/>
                  <a:gd name="connsiteX8" fmla="*/ 432 w 935777"/>
                  <a:gd name="connsiteY8" fmla="*/ 94369 h 143183"/>
                  <a:gd name="connsiteX0" fmla="*/ 77628 w 974950"/>
                  <a:gd name="connsiteY0" fmla="*/ 131973 h 143183"/>
                  <a:gd name="connsiteX1" fmla="*/ 63333 w 974950"/>
                  <a:gd name="connsiteY1" fmla="*/ 28614 h 143183"/>
                  <a:gd name="connsiteX2" fmla="*/ 951106 w 974950"/>
                  <a:gd name="connsiteY2" fmla="*/ 0 h 143183"/>
                  <a:gd name="connsiteX3" fmla="*/ 974950 w 974950"/>
                  <a:gd name="connsiteY3" fmla="*/ 23844 h 143183"/>
                  <a:gd name="connsiteX4" fmla="*/ 974950 w 974950"/>
                  <a:gd name="connsiteY4" fmla="*/ 119220 h 143183"/>
                  <a:gd name="connsiteX5" fmla="*/ 951106 w 974950"/>
                  <a:gd name="connsiteY5" fmla="*/ 143064 h 143183"/>
                  <a:gd name="connsiteX6" fmla="*/ 125309 w 974950"/>
                  <a:gd name="connsiteY6" fmla="*/ 143064 h 143183"/>
                  <a:gd name="connsiteX7" fmla="*/ 77628 w 974950"/>
                  <a:gd name="connsiteY7" fmla="*/ 131973 h 143183"/>
                  <a:gd name="connsiteX0" fmla="*/ 33163 w 930485"/>
                  <a:gd name="connsiteY0" fmla="*/ 131973 h 143183"/>
                  <a:gd name="connsiteX1" fmla="*/ 18868 w 930485"/>
                  <a:gd name="connsiteY1" fmla="*/ 28614 h 143183"/>
                  <a:gd name="connsiteX2" fmla="*/ 906641 w 930485"/>
                  <a:gd name="connsiteY2" fmla="*/ 0 h 143183"/>
                  <a:gd name="connsiteX3" fmla="*/ 930485 w 930485"/>
                  <a:gd name="connsiteY3" fmla="*/ 23844 h 143183"/>
                  <a:gd name="connsiteX4" fmla="*/ 930485 w 930485"/>
                  <a:gd name="connsiteY4" fmla="*/ 119220 h 143183"/>
                  <a:gd name="connsiteX5" fmla="*/ 906641 w 930485"/>
                  <a:gd name="connsiteY5" fmla="*/ 143064 h 143183"/>
                  <a:gd name="connsiteX6" fmla="*/ 80844 w 930485"/>
                  <a:gd name="connsiteY6" fmla="*/ 143064 h 143183"/>
                  <a:gd name="connsiteX7" fmla="*/ 33163 w 930485"/>
                  <a:gd name="connsiteY7" fmla="*/ 131973 h 143183"/>
                  <a:gd name="connsiteX0" fmla="*/ 33163 w 930485"/>
                  <a:gd name="connsiteY0" fmla="*/ 131973 h 143183"/>
                  <a:gd name="connsiteX1" fmla="*/ 18868 w 930485"/>
                  <a:gd name="connsiteY1" fmla="*/ 28614 h 143183"/>
                  <a:gd name="connsiteX2" fmla="*/ 906641 w 930485"/>
                  <a:gd name="connsiteY2" fmla="*/ 0 h 143183"/>
                  <a:gd name="connsiteX3" fmla="*/ 930485 w 930485"/>
                  <a:gd name="connsiteY3" fmla="*/ 23844 h 143183"/>
                  <a:gd name="connsiteX4" fmla="*/ 930485 w 930485"/>
                  <a:gd name="connsiteY4" fmla="*/ 119220 h 143183"/>
                  <a:gd name="connsiteX5" fmla="*/ 906641 w 930485"/>
                  <a:gd name="connsiteY5" fmla="*/ 143064 h 143183"/>
                  <a:gd name="connsiteX6" fmla="*/ 80844 w 930485"/>
                  <a:gd name="connsiteY6" fmla="*/ 143064 h 143183"/>
                  <a:gd name="connsiteX7" fmla="*/ 33163 w 930485"/>
                  <a:gd name="connsiteY7" fmla="*/ 131973 h 143183"/>
                  <a:gd name="connsiteX0" fmla="*/ 38096 w 935418"/>
                  <a:gd name="connsiteY0" fmla="*/ 131973 h 143183"/>
                  <a:gd name="connsiteX1" fmla="*/ 23801 w 935418"/>
                  <a:gd name="connsiteY1" fmla="*/ 28614 h 143183"/>
                  <a:gd name="connsiteX2" fmla="*/ 911574 w 935418"/>
                  <a:gd name="connsiteY2" fmla="*/ 0 h 143183"/>
                  <a:gd name="connsiteX3" fmla="*/ 935418 w 935418"/>
                  <a:gd name="connsiteY3" fmla="*/ 23844 h 143183"/>
                  <a:gd name="connsiteX4" fmla="*/ 935418 w 935418"/>
                  <a:gd name="connsiteY4" fmla="*/ 119220 h 143183"/>
                  <a:gd name="connsiteX5" fmla="*/ 911574 w 935418"/>
                  <a:gd name="connsiteY5" fmla="*/ 143064 h 143183"/>
                  <a:gd name="connsiteX6" fmla="*/ 85777 w 935418"/>
                  <a:gd name="connsiteY6" fmla="*/ 143064 h 143183"/>
                  <a:gd name="connsiteX7" fmla="*/ 38096 w 935418"/>
                  <a:gd name="connsiteY7" fmla="*/ 131973 h 143183"/>
                  <a:gd name="connsiteX0" fmla="*/ 142236 w 991877"/>
                  <a:gd name="connsiteY0" fmla="*/ 143064 h 143064"/>
                  <a:gd name="connsiteX1" fmla="*/ 80260 w 991877"/>
                  <a:gd name="connsiteY1" fmla="*/ 28614 h 143064"/>
                  <a:gd name="connsiteX2" fmla="*/ 968033 w 991877"/>
                  <a:gd name="connsiteY2" fmla="*/ 0 h 143064"/>
                  <a:gd name="connsiteX3" fmla="*/ 991877 w 991877"/>
                  <a:gd name="connsiteY3" fmla="*/ 23844 h 143064"/>
                  <a:gd name="connsiteX4" fmla="*/ 991877 w 991877"/>
                  <a:gd name="connsiteY4" fmla="*/ 119220 h 143064"/>
                  <a:gd name="connsiteX5" fmla="*/ 968033 w 991877"/>
                  <a:gd name="connsiteY5" fmla="*/ 143064 h 143064"/>
                  <a:gd name="connsiteX6" fmla="*/ 142236 w 991877"/>
                  <a:gd name="connsiteY6" fmla="*/ 143064 h 143064"/>
                  <a:gd name="connsiteX0" fmla="*/ 99563 w 949204"/>
                  <a:gd name="connsiteY0" fmla="*/ 143064 h 143064"/>
                  <a:gd name="connsiteX1" fmla="*/ 37587 w 949204"/>
                  <a:gd name="connsiteY1" fmla="*/ 28614 h 143064"/>
                  <a:gd name="connsiteX2" fmla="*/ 925360 w 949204"/>
                  <a:gd name="connsiteY2" fmla="*/ 0 h 143064"/>
                  <a:gd name="connsiteX3" fmla="*/ 949204 w 949204"/>
                  <a:gd name="connsiteY3" fmla="*/ 23844 h 143064"/>
                  <a:gd name="connsiteX4" fmla="*/ 949204 w 949204"/>
                  <a:gd name="connsiteY4" fmla="*/ 119220 h 143064"/>
                  <a:gd name="connsiteX5" fmla="*/ 925360 w 949204"/>
                  <a:gd name="connsiteY5" fmla="*/ 143064 h 143064"/>
                  <a:gd name="connsiteX6" fmla="*/ 99563 w 949204"/>
                  <a:gd name="connsiteY6" fmla="*/ 143064 h 143064"/>
                  <a:gd name="connsiteX0" fmla="*/ 80344 w 929985"/>
                  <a:gd name="connsiteY0" fmla="*/ 143064 h 146251"/>
                  <a:gd name="connsiteX1" fmla="*/ 18368 w 929985"/>
                  <a:gd name="connsiteY1" fmla="*/ 28614 h 146251"/>
                  <a:gd name="connsiteX2" fmla="*/ 906141 w 929985"/>
                  <a:gd name="connsiteY2" fmla="*/ 0 h 146251"/>
                  <a:gd name="connsiteX3" fmla="*/ 929985 w 929985"/>
                  <a:gd name="connsiteY3" fmla="*/ 23844 h 146251"/>
                  <a:gd name="connsiteX4" fmla="*/ 929985 w 929985"/>
                  <a:gd name="connsiteY4" fmla="*/ 119220 h 146251"/>
                  <a:gd name="connsiteX5" fmla="*/ 906141 w 929985"/>
                  <a:gd name="connsiteY5" fmla="*/ 143064 h 146251"/>
                  <a:gd name="connsiteX6" fmla="*/ 80344 w 929985"/>
                  <a:gd name="connsiteY6" fmla="*/ 143064 h 146251"/>
                  <a:gd name="connsiteX0" fmla="*/ 77291 w 926932"/>
                  <a:gd name="connsiteY0" fmla="*/ 143064 h 143860"/>
                  <a:gd name="connsiteX1" fmla="*/ 15315 w 926932"/>
                  <a:gd name="connsiteY1" fmla="*/ 28614 h 143860"/>
                  <a:gd name="connsiteX2" fmla="*/ 903088 w 926932"/>
                  <a:gd name="connsiteY2" fmla="*/ 0 h 143860"/>
                  <a:gd name="connsiteX3" fmla="*/ 926932 w 926932"/>
                  <a:gd name="connsiteY3" fmla="*/ 23844 h 143860"/>
                  <a:gd name="connsiteX4" fmla="*/ 926932 w 926932"/>
                  <a:gd name="connsiteY4" fmla="*/ 119220 h 143860"/>
                  <a:gd name="connsiteX5" fmla="*/ 903088 w 926932"/>
                  <a:gd name="connsiteY5" fmla="*/ 143064 h 143860"/>
                  <a:gd name="connsiteX6" fmla="*/ 77291 w 926932"/>
                  <a:gd name="connsiteY6" fmla="*/ 143064 h 143860"/>
                  <a:gd name="connsiteX0" fmla="*/ 77291 w 926932"/>
                  <a:gd name="connsiteY0" fmla="*/ 140841 h 141637"/>
                  <a:gd name="connsiteX1" fmla="*/ 15315 w 926932"/>
                  <a:gd name="connsiteY1" fmla="*/ 26391 h 141637"/>
                  <a:gd name="connsiteX2" fmla="*/ 860401 w 926932"/>
                  <a:gd name="connsiteY2" fmla="*/ 0 h 141637"/>
                  <a:gd name="connsiteX3" fmla="*/ 926932 w 926932"/>
                  <a:gd name="connsiteY3" fmla="*/ 21621 h 141637"/>
                  <a:gd name="connsiteX4" fmla="*/ 926932 w 926932"/>
                  <a:gd name="connsiteY4" fmla="*/ 116997 h 141637"/>
                  <a:gd name="connsiteX5" fmla="*/ 903088 w 926932"/>
                  <a:gd name="connsiteY5" fmla="*/ 140841 h 141637"/>
                  <a:gd name="connsiteX6" fmla="*/ 77291 w 926932"/>
                  <a:gd name="connsiteY6" fmla="*/ 140841 h 141637"/>
                  <a:gd name="connsiteX0" fmla="*/ 77291 w 926932"/>
                  <a:gd name="connsiteY0" fmla="*/ 140841 h 141637"/>
                  <a:gd name="connsiteX1" fmla="*/ 15315 w 926932"/>
                  <a:gd name="connsiteY1" fmla="*/ 26391 h 141637"/>
                  <a:gd name="connsiteX2" fmla="*/ 860401 w 926932"/>
                  <a:gd name="connsiteY2" fmla="*/ 0 h 141637"/>
                  <a:gd name="connsiteX3" fmla="*/ 894224 w 926932"/>
                  <a:gd name="connsiteY3" fmla="*/ 22734 h 141637"/>
                  <a:gd name="connsiteX4" fmla="*/ 926932 w 926932"/>
                  <a:gd name="connsiteY4" fmla="*/ 116997 h 141637"/>
                  <a:gd name="connsiteX5" fmla="*/ 903088 w 926932"/>
                  <a:gd name="connsiteY5" fmla="*/ 140841 h 141637"/>
                  <a:gd name="connsiteX6" fmla="*/ 77291 w 926932"/>
                  <a:gd name="connsiteY6" fmla="*/ 140841 h 141637"/>
                  <a:gd name="connsiteX0" fmla="*/ 77291 w 944893"/>
                  <a:gd name="connsiteY0" fmla="*/ 140841 h 141637"/>
                  <a:gd name="connsiteX1" fmla="*/ 15315 w 944893"/>
                  <a:gd name="connsiteY1" fmla="*/ 26391 h 141637"/>
                  <a:gd name="connsiteX2" fmla="*/ 860401 w 944893"/>
                  <a:gd name="connsiteY2" fmla="*/ 0 h 141637"/>
                  <a:gd name="connsiteX3" fmla="*/ 894224 w 944893"/>
                  <a:gd name="connsiteY3" fmla="*/ 22734 h 141637"/>
                  <a:gd name="connsiteX4" fmla="*/ 944893 w 944893"/>
                  <a:gd name="connsiteY4" fmla="*/ 110453 h 141637"/>
                  <a:gd name="connsiteX5" fmla="*/ 903088 w 944893"/>
                  <a:gd name="connsiteY5" fmla="*/ 140841 h 141637"/>
                  <a:gd name="connsiteX6" fmla="*/ 77291 w 944893"/>
                  <a:gd name="connsiteY6" fmla="*/ 140841 h 141637"/>
                  <a:gd name="connsiteX0" fmla="*/ 77291 w 963466"/>
                  <a:gd name="connsiteY0" fmla="*/ 140841 h 141637"/>
                  <a:gd name="connsiteX1" fmla="*/ 15315 w 963466"/>
                  <a:gd name="connsiteY1" fmla="*/ 26391 h 141637"/>
                  <a:gd name="connsiteX2" fmla="*/ 860401 w 963466"/>
                  <a:gd name="connsiteY2" fmla="*/ 0 h 141637"/>
                  <a:gd name="connsiteX3" fmla="*/ 894224 w 963466"/>
                  <a:gd name="connsiteY3" fmla="*/ 22734 h 141637"/>
                  <a:gd name="connsiteX4" fmla="*/ 944893 w 963466"/>
                  <a:gd name="connsiteY4" fmla="*/ 110453 h 141637"/>
                  <a:gd name="connsiteX5" fmla="*/ 959967 w 963466"/>
                  <a:gd name="connsiteY5" fmla="*/ 139060 h 141637"/>
                  <a:gd name="connsiteX6" fmla="*/ 77291 w 963466"/>
                  <a:gd name="connsiteY6" fmla="*/ 140841 h 141637"/>
                  <a:gd name="connsiteX0" fmla="*/ 77291 w 966674"/>
                  <a:gd name="connsiteY0" fmla="*/ 140841 h 141637"/>
                  <a:gd name="connsiteX1" fmla="*/ 15315 w 966674"/>
                  <a:gd name="connsiteY1" fmla="*/ 26391 h 141637"/>
                  <a:gd name="connsiteX2" fmla="*/ 860401 w 966674"/>
                  <a:gd name="connsiteY2" fmla="*/ 0 h 141637"/>
                  <a:gd name="connsiteX3" fmla="*/ 894224 w 966674"/>
                  <a:gd name="connsiteY3" fmla="*/ 22734 h 141637"/>
                  <a:gd name="connsiteX4" fmla="*/ 962853 w 966674"/>
                  <a:gd name="connsiteY4" fmla="*/ 103909 h 141637"/>
                  <a:gd name="connsiteX5" fmla="*/ 959967 w 966674"/>
                  <a:gd name="connsiteY5" fmla="*/ 139060 h 141637"/>
                  <a:gd name="connsiteX6" fmla="*/ 77291 w 966674"/>
                  <a:gd name="connsiteY6" fmla="*/ 140841 h 141637"/>
                  <a:gd name="connsiteX0" fmla="*/ 77291 w 966674"/>
                  <a:gd name="connsiteY0" fmla="*/ 140843 h 141639"/>
                  <a:gd name="connsiteX1" fmla="*/ 15315 w 966674"/>
                  <a:gd name="connsiteY1" fmla="*/ 26393 h 141639"/>
                  <a:gd name="connsiteX2" fmla="*/ 860401 w 966674"/>
                  <a:gd name="connsiteY2" fmla="*/ 2 h 141639"/>
                  <a:gd name="connsiteX3" fmla="*/ 912296 w 966674"/>
                  <a:gd name="connsiteY3" fmla="*/ 12645 h 141639"/>
                  <a:gd name="connsiteX4" fmla="*/ 962853 w 966674"/>
                  <a:gd name="connsiteY4" fmla="*/ 103911 h 141639"/>
                  <a:gd name="connsiteX5" fmla="*/ 959967 w 966674"/>
                  <a:gd name="connsiteY5" fmla="*/ 139062 h 141639"/>
                  <a:gd name="connsiteX6" fmla="*/ 77291 w 966674"/>
                  <a:gd name="connsiteY6" fmla="*/ 140843 h 141639"/>
                  <a:gd name="connsiteX0" fmla="*/ 77291 w 966674"/>
                  <a:gd name="connsiteY0" fmla="*/ 139218 h 140014"/>
                  <a:gd name="connsiteX1" fmla="*/ 15315 w 966674"/>
                  <a:gd name="connsiteY1" fmla="*/ 24768 h 140014"/>
                  <a:gd name="connsiteX2" fmla="*/ 826252 w 966674"/>
                  <a:gd name="connsiteY2" fmla="*/ 155 h 140014"/>
                  <a:gd name="connsiteX3" fmla="*/ 912296 w 966674"/>
                  <a:gd name="connsiteY3" fmla="*/ 11020 h 140014"/>
                  <a:gd name="connsiteX4" fmla="*/ 962853 w 966674"/>
                  <a:gd name="connsiteY4" fmla="*/ 102286 h 140014"/>
                  <a:gd name="connsiteX5" fmla="*/ 959967 w 966674"/>
                  <a:gd name="connsiteY5" fmla="*/ 137437 h 140014"/>
                  <a:gd name="connsiteX6" fmla="*/ 77291 w 966674"/>
                  <a:gd name="connsiteY6" fmla="*/ 139218 h 140014"/>
                  <a:gd name="connsiteX0" fmla="*/ 77291 w 966674"/>
                  <a:gd name="connsiteY0" fmla="*/ 139063 h 139859"/>
                  <a:gd name="connsiteX1" fmla="*/ 15315 w 966674"/>
                  <a:gd name="connsiteY1" fmla="*/ 24613 h 139859"/>
                  <a:gd name="connsiteX2" fmla="*/ 826252 w 966674"/>
                  <a:gd name="connsiteY2" fmla="*/ 0 h 139859"/>
                  <a:gd name="connsiteX3" fmla="*/ 883914 w 966674"/>
                  <a:gd name="connsiteY3" fmla="*/ 32710 h 139859"/>
                  <a:gd name="connsiteX4" fmla="*/ 962853 w 966674"/>
                  <a:gd name="connsiteY4" fmla="*/ 102131 h 139859"/>
                  <a:gd name="connsiteX5" fmla="*/ 959967 w 966674"/>
                  <a:gd name="connsiteY5" fmla="*/ 137282 h 139859"/>
                  <a:gd name="connsiteX6" fmla="*/ 77291 w 966674"/>
                  <a:gd name="connsiteY6" fmla="*/ 139063 h 139859"/>
                  <a:gd name="connsiteX0" fmla="*/ 77291 w 966674"/>
                  <a:gd name="connsiteY0" fmla="*/ 136740 h 137536"/>
                  <a:gd name="connsiteX1" fmla="*/ 15315 w 966674"/>
                  <a:gd name="connsiteY1" fmla="*/ 22290 h 137536"/>
                  <a:gd name="connsiteX2" fmla="*/ 855302 w 966674"/>
                  <a:gd name="connsiteY2" fmla="*/ 0 h 137536"/>
                  <a:gd name="connsiteX3" fmla="*/ 883914 w 966674"/>
                  <a:gd name="connsiteY3" fmla="*/ 30387 h 137536"/>
                  <a:gd name="connsiteX4" fmla="*/ 962853 w 966674"/>
                  <a:gd name="connsiteY4" fmla="*/ 99808 h 137536"/>
                  <a:gd name="connsiteX5" fmla="*/ 959967 w 966674"/>
                  <a:gd name="connsiteY5" fmla="*/ 134959 h 137536"/>
                  <a:gd name="connsiteX6" fmla="*/ 77291 w 966674"/>
                  <a:gd name="connsiteY6" fmla="*/ 136740 h 137536"/>
                  <a:gd name="connsiteX0" fmla="*/ 77291 w 966674"/>
                  <a:gd name="connsiteY0" fmla="*/ 136740 h 137536"/>
                  <a:gd name="connsiteX1" fmla="*/ 15315 w 966674"/>
                  <a:gd name="connsiteY1" fmla="*/ 22290 h 137536"/>
                  <a:gd name="connsiteX2" fmla="*/ 855302 w 966674"/>
                  <a:gd name="connsiteY2" fmla="*/ 0 h 137536"/>
                  <a:gd name="connsiteX3" fmla="*/ 902762 w 966674"/>
                  <a:gd name="connsiteY3" fmla="*/ 18188 h 137536"/>
                  <a:gd name="connsiteX4" fmla="*/ 962853 w 966674"/>
                  <a:gd name="connsiteY4" fmla="*/ 99808 h 137536"/>
                  <a:gd name="connsiteX5" fmla="*/ 959967 w 966674"/>
                  <a:gd name="connsiteY5" fmla="*/ 134959 h 137536"/>
                  <a:gd name="connsiteX6" fmla="*/ 77291 w 966674"/>
                  <a:gd name="connsiteY6" fmla="*/ 136740 h 137536"/>
                  <a:gd name="connsiteX0" fmla="*/ 77291 w 962853"/>
                  <a:gd name="connsiteY0" fmla="*/ 136740 h 137536"/>
                  <a:gd name="connsiteX1" fmla="*/ 15315 w 962853"/>
                  <a:gd name="connsiteY1" fmla="*/ 22290 h 137536"/>
                  <a:gd name="connsiteX2" fmla="*/ 855302 w 962853"/>
                  <a:gd name="connsiteY2" fmla="*/ 0 h 137536"/>
                  <a:gd name="connsiteX3" fmla="*/ 902762 w 962853"/>
                  <a:gd name="connsiteY3" fmla="*/ 18188 h 137536"/>
                  <a:gd name="connsiteX4" fmla="*/ 962853 w 962853"/>
                  <a:gd name="connsiteY4" fmla="*/ 99808 h 137536"/>
                  <a:gd name="connsiteX5" fmla="*/ 929476 w 962853"/>
                  <a:gd name="connsiteY5" fmla="*/ 133300 h 137536"/>
                  <a:gd name="connsiteX6" fmla="*/ 77291 w 962853"/>
                  <a:gd name="connsiteY6" fmla="*/ 136740 h 137536"/>
                  <a:gd name="connsiteX0" fmla="*/ 77291 w 962742"/>
                  <a:gd name="connsiteY0" fmla="*/ 136740 h 137536"/>
                  <a:gd name="connsiteX1" fmla="*/ 15315 w 962742"/>
                  <a:gd name="connsiteY1" fmla="*/ 22290 h 137536"/>
                  <a:gd name="connsiteX2" fmla="*/ 855302 w 962742"/>
                  <a:gd name="connsiteY2" fmla="*/ 0 h 137536"/>
                  <a:gd name="connsiteX3" fmla="*/ 902762 w 962742"/>
                  <a:gd name="connsiteY3" fmla="*/ 18188 h 137536"/>
                  <a:gd name="connsiteX4" fmla="*/ 962742 w 962742"/>
                  <a:gd name="connsiteY4" fmla="*/ 103356 h 137536"/>
                  <a:gd name="connsiteX5" fmla="*/ 929476 w 962742"/>
                  <a:gd name="connsiteY5" fmla="*/ 133300 h 137536"/>
                  <a:gd name="connsiteX6" fmla="*/ 77291 w 962742"/>
                  <a:gd name="connsiteY6" fmla="*/ 136740 h 137536"/>
                  <a:gd name="connsiteX0" fmla="*/ 77291 w 965381"/>
                  <a:gd name="connsiteY0" fmla="*/ 136740 h 137536"/>
                  <a:gd name="connsiteX1" fmla="*/ 15315 w 965381"/>
                  <a:gd name="connsiteY1" fmla="*/ 22290 h 137536"/>
                  <a:gd name="connsiteX2" fmla="*/ 855302 w 965381"/>
                  <a:gd name="connsiteY2" fmla="*/ 0 h 137536"/>
                  <a:gd name="connsiteX3" fmla="*/ 902762 w 965381"/>
                  <a:gd name="connsiteY3" fmla="*/ 18188 h 137536"/>
                  <a:gd name="connsiteX4" fmla="*/ 962742 w 965381"/>
                  <a:gd name="connsiteY4" fmla="*/ 103356 h 137536"/>
                  <a:gd name="connsiteX5" fmla="*/ 957973 w 965381"/>
                  <a:gd name="connsiteY5" fmla="*/ 130635 h 137536"/>
                  <a:gd name="connsiteX6" fmla="*/ 77291 w 965381"/>
                  <a:gd name="connsiteY6" fmla="*/ 136740 h 137536"/>
                  <a:gd name="connsiteX0" fmla="*/ 77291 w 965381"/>
                  <a:gd name="connsiteY0" fmla="*/ 136740 h 137536"/>
                  <a:gd name="connsiteX1" fmla="*/ 15315 w 965381"/>
                  <a:gd name="connsiteY1" fmla="*/ 22290 h 137536"/>
                  <a:gd name="connsiteX2" fmla="*/ 855302 w 965381"/>
                  <a:gd name="connsiteY2" fmla="*/ 0 h 137536"/>
                  <a:gd name="connsiteX3" fmla="*/ 897665 w 965381"/>
                  <a:gd name="connsiteY3" fmla="*/ 45021 h 137536"/>
                  <a:gd name="connsiteX4" fmla="*/ 962742 w 965381"/>
                  <a:gd name="connsiteY4" fmla="*/ 103356 h 137536"/>
                  <a:gd name="connsiteX5" fmla="*/ 957973 w 965381"/>
                  <a:gd name="connsiteY5" fmla="*/ 130635 h 137536"/>
                  <a:gd name="connsiteX6" fmla="*/ 77291 w 965381"/>
                  <a:gd name="connsiteY6" fmla="*/ 136740 h 137536"/>
                  <a:gd name="connsiteX0" fmla="*/ 77291 w 961826"/>
                  <a:gd name="connsiteY0" fmla="*/ 136740 h 137536"/>
                  <a:gd name="connsiteX1" fmla="*/ 15315 w 961826"/>
                  <a:gd name="connsiteY1" fmla="*/ 22290 h 137536"/>
                  <a:gd name="connsiteX2" fmla="*/ 855302 w 961826"/>
                  <a:gd name="connsiteY2" fmla="*/ 0 h 137536"/>
                  <a:gd name="connsiteX3" fmla="*/ 897665 w 961826"/>
                  <a:gd name="connsiteY3" fmla="*/ 45021 h 137536"/>
                  <a:gd name="connsiteX4" fmla="*/ 946332 w 961826"/>
                  <a:gd name="connsiteY4" fmla="*/ 105686 h 137536"/>
                  <a:gd name="connsiteX5" fmla="*/ 957973 w 961826"/>
                  <a:gd name="connsiteY5" fmla="*/ 130635 h 137536"/>
                  <a:gd name="connsiteX6" fmla="*/ 77291 w 961826"/>
                  <a:gd name="connsiteY6" fmla="*/ 136740 h 137536"/>
                  <a:gd name="connsiteX0" fmla="*/ 77291 w 957973"/>
                  <a:gd name="connsiteY0" fmla="*/ 136740 h 137536"/>
                  <a:gd name="connsiteX1" fmla="*/ 15315 w 957973"/>
                  <a:gd name="connsiteY1" fmla="*/ 22290 h 137536"/>
                  <a:gd name="connsiteX2" fmla="*/ 855302 w 957973"/>
                  <a:gd name="connsiteY2" fmla="*/ 0 h 137536"/>
                  <a:gd name="connsiteX3" fmla="*/ 897665 w 957973"/>
                  <a:gd name="connsiteY3" fmla="*/ 45021 h 137536"/>
                  <a:gd name="connsiteX4" fmla="*/ 957973 w 957973"/>
                  <a:gd name="connsiteY4" fmla="*/ 130635 h 137536"/>
                  <a:gd name="connsiteX5" fmla="*/ 77291 w 957973"/>
                  <a:gd name="connsiteY5" fmla="*/ 136740 h 137536"/>
                  <a:gd name="connsiteX0" fmla="*/ 77291 w 959215"/>
                  <a:gd name="connsiteY0" fmla="*/ 136740 h 137536"/>
                  <a:gd name="connsiteX1" fmla="*/ 15315 w 959215"/>
                  <a:gd name="connsiteY1" fmla="*/ 22290 h 137536"/>
                  <a:gd name="connsiteX2" fmla="*/ 855302 w 959215"/>
                  <a:gd name="connsiteY2" fmla="*/ 0 h 137536"/>
                  <a:gd name="connsiteX3" fmla="*/ 897665 w 959215"/>
                  <a:gd name="connsiteY3" fmla="*/ 45021 h 137536"/>
                  <a:gd name="connsiteX4" fmla="*/ 957973 w 959215"/>
                  <a:gd name="connsiteY4" fmla="*/ 130635 h 137536"/>
                  <a:gd name="connsiteX5" fmla="*/ 77291 w 959215"/>
                  <a:gd name="connsiteY5" fmla="*/ 136740 h 137536"/>
                  <a:gd name="connsiteX0" fmla="*/ 77291 w 959215"/>
                  <a:gd name="connsiteY0" fmla="*/ 136740 h 137536"/>
                  <a:gd name="connsiteX1" fmla="*/ 15315 w 959215"/>
                  <a:gd name="connsiteY1" fmla="*/ 22290 h 137536"/>
                  <a:gd name="connsiteX2" fmla="*/ 855302 w 959215"/>
                  <a:gd name="connsiteY2" fmla="*/ 0 h 137536"/>
                  <a:gd name="connsiteX3" fmla="*/ 897665 w 959215"/>
                  <a:gd name="connsiteY3" fmla="*/ 45021 h 137536"/>
                  <a:gd name="connsiteX4" fmla="*/ 957973 w 959215"/>
                  <a:gd name="connsiteY4" fmla="*/ 130635 h 137536"/>
                  <a:gd name="connsiteX5" fmla="*/ 77291 w 959215"/>
                  <a:gd name="connsiteY5" fmla="*/ 136740 h 137536"/>
                  <a:gd name="connsiteX0" fmla="*/ 77291 w 962415"/>
                  <a:gd name="connsiteY0" fmla="*/ 136740 h 137536"/>
                  <a:gd name="connsiteX1" fmla="*/ 15315 w 962415"/>
                  <a:gd name="connsiteY1" fmla="*/ 22290 h 137536"/>
                  <a:gd name="connsiteX2" fmla="*/ 855302 w 962415"/>
                  <a:gd name="connsiteY2" fmla="*/ 0 h 137536"/>
                  <a:gd name="connsiteX3" fmla="*/ 897665 w 962415"/>
                  <a:gd name="connsiteY3" fmla="*/ 45021 h 137536"/>
                  <a:gd name="connsiteX4" fmla="*/ 957973 w 962415"/>
                  <a:gd name="connsiteY4" fmla="*/ 130635 h 137536"/>
                  <a:gd name="connsiteX5" fmla="*/ 77291 w 962415"/>
                  <a:gd name="connsiteY5" fmla="*/ 136740 h 137536"/>
                  <a:gd name="connsiteX0" fmla="*/ 77291 w 1024107"/>
                  <a:gd name="connsiteY0" fmla="*/ 136740 h 137536"/>
                  <a:gd name="connsiteX1" fmla="*/ 15315 w 1024107"/>
                  <a:gd name="connsiteY1" fmla="*/ 22290 h 137536"/>
                  <a:gd name="connsiteX2" fmla="*/ 855302 w 1024107"/>
                  <a:gd name="connsiteY2" fmla="*/ 0 h 137536"/>
                  <a:gd name="connsiteX3" fmla="*/ 957973 w 1024107"/>
                  <a:gd name="connsiteY3" fmla="*/ 130635 h 137536"/>
                  <a:gd name="connsiteX4" fmla="*/ 77291 w 1024107"/>
                  <a:gd name="connsiteY4" fmla="*/ 136740 h 137536"/>
                  <a:gd name="connsiteX0" fmla="*/ 77291 w 1005013"/>
                  <a:gd name="connsiteY0" fmla="*/ 146573 h 147369"/>
                  <a:gd name="connsiteX1" fmla="*/ 15315 w 1005013"/>
                  <a:gd name="connsiteY1" fmla="*/ 32123 h 147369"/>
                  <a:gd name="connsiteX2" fmla="*/ 855302 w 1005013"/>
                  <a:gd name="connsiteY2" fmla="*/ 9833 h 147369"/>
                  <a:gd name="connsiteX3" fmla="*/ 957973 w 1005013"/>
                  <a:gd name="connsiteY3" fmla="*/ 140468 h 147369"/>
                  <a:gd name="connsiteX4" fmla="*/ 77291 w 1005013"/>
                  <a:gd name="connsiteY4" fmla="*/ 146573 h 147369"/>
                  <a:gd name="connsiteX0" fmla="*/ 77291 w 961007"/>
                  <a:gd name="connsiteY0" fmla="*/ 146604 h 147400"/>
                  <a:gd name="connsiteX1" fmla="*/ 15315 w 961007"/>
                  <a:gd name="connsiteY1" fmla="*/ 32154 h 147400"/>
                  <a:gd name="connsiteX2" fmla="*/ 855302 w 961007"/>
                  <a:gd name="connsiteY2" fmla="*/ 9864 h 147400"/>
                  <a:gd name="connsiteX3" fmla="*/ 957973 w 961007"/>
                  <a:gd name="connsiteY3" fmla="*/ 140499 h 147400"/>
                  <a:gd name="connsiteX4" fmla="*/ 77291 w 961007"/>
                  <a:gd name="connsiteY4" fmla="*/ 146604 h 147400"/>
                  <a:gd name="connsiteX0" fmla="*/ 77291 w 962927"/>
                  <a:gd name="connsiteY0" fmla="*/ 146391 h 147187"/>
                  <a:gd name="connsiteX1" fmla="*/ 15315 w 962927"/>
                  <a:gd name="connsiteY1" fmla="*/ 31941 h 147187"/>
                  <a:gd name="connsiteX2" fmla="*/ 855302 w 962927"/>
                  <a:gd name="connsiteY2" fmla="*/ 9651 h 147187"/>
                  <a:gd name="connsiteX3" fmla="*/ 959969 w 962927"/>
                  <a:gd name="connsiteY3" fmla="*/ 144609 h 147187"/>
                  <a:gd name="connsiteX4" fmla="*/ 77291 w 962927"/>
                  <a:gd name="connsiteY4" fmla="*/ 146391 h 147187"/>
                  <a:gd name="connsiteX0" fmla="*/ 77291 w 962893"/>
                  <a:gd name="connsiteY0" fmla="*/ 136740 h 137536"/>
                  <a:gd name="connsiteX1" fmla="*/ 15315 w 962893"/>
                  <a:gd name="connsiteY1" fmla="*/ 22290 h 137536"/>
                  <a:gd name="connsiteX2" fmla="*/ 855302 w 962893"/>
                  <a:gd name="connsiteY2" fmla="*/ 0 h 137536"/>
                  <a:gd name="connsiteX3" fmla="*/ 959969 w 962893"/>
                  <a:gd name="connsiteY3" fmla="*/ 134958 h 137536"/>
                  <a:gd name="connsiteX4" fmla="*/ 77291 w 962893"/>
                  <a:gd name="connsiteY4" fmla="*/ 136740 h 137536"/>
                  <a:gd name="connsiteX0" fmla="*/ 77291 w 962291"/>
                  <a:gd name="connsiteY0" fmla="*/ 137555 h 138351"/>
                  <a:gd name="connsiteX1" fmla="*/ 15315 w 962291"/>
                  <a:gd name="connsiteY1" fmla="*/ 23105 h 138351"/>
                  <a:gd name="connsiteX2" fmla="*/ 855302 w 962291"/>
                  <a:gd name="connsiteY2" fmla="*/ 815 h 138351"/>
                  <a:gd name="connsiteX3" fmla="*/ 959969 w 962291"/>
                  <a:gd name="connsiteY3" fmla="*/ 135773 h 138351"/>
                  <a:gd name="connsiteX4" fmla="*/ 77291 w 962291"/>
                  <a:gd name="connsiteY4" fmla="*/ 137555 h 138351"/>
                  <a:gd name="connsiteX0" fmla="*/ 77291 w 962353"/>
                  <a:gd name="connsiteY0" fmla="*/ 136977 h 137773"/>
                  <a:gd name="connsiteX1" fmla="*/ 15315 w 962353"/>
                  <a:gd name="connsiteY1" fmla="*/ 22527 h 137773"/>
                  <a:gd name="connsiteX2" fmla="*/ 855302 w 962353"/>
                  <a:gd name="connsiteY2" fmla="*/ 237 h 137773"/>
                  <a:gd name="connsiteX3" fmla="*/ 959969 w 962353"/>
                  <a:gd name="connsiteY3" fmla="*/ 135195 h 137773"/>
                  <a:gd name="connsiteX4" fmla="*/ 77291 w 962353"/>
                  <a:gd name="connsiteY4" fmla="*/ 136977 h 137773"/>
                  <a:gd name="connsiteX0" fmla="*/ 77291 w 911178"/>
                  <a:gd name="connsiteY0" fmla="*/ 136976 h 137772"/>
                  <a:gd name="connsiteX1" fmla="*/ 15315 w 911178"/>
                  <a:gd name="connsiteY1" fmla="*/ 22526 h 137772"/>
                  <a:gd name="connsiteX2" fmla="*/ 855302 w 911178"/>
                  <a:gd name="connsiteY2" fmla="*/ 236 h 137772"/>
                  <a:gd name="connsiteX3" fmla="*/ 905973 w 911178"/>
                  <a:gd name="connsiteY3" fmla="*/ 135644 h 137772"/>
                  <a:gd name="connsiteX4" fmla="*/ 77291 w 911178"/>
                  <a:gd name="connsiteY4" fmla="*/ 136976 h 137772"/>
                  <a:gd name="connsiteX0" fmla="*/ 77291 w 912068"/>
                  <a:gd name="connsiteY0" fmla="*/ 136995 h 137791"/>
                  <a:gd name="connsiteX1" fmla="*/ 15315 w 912068"/>
                  <a:gd name="connsiteY1" fmla="*/ 22545 h 137791"/>
                  <a:gd name="connsiteX2" fmla="*/ 855302 w 912068"/>
                  <a:gd name="connsiteY2" fmla="*/ 255 h 137791"/>
                  <a:gd name="connsiteX3" fmla="*/ 906969 w 912068"/>
                  <a:gd name="connsiteY3" fmla="*/ 126462 h 137791"/>
                  <a:gd name="connsiteX4" fmla="*/ 77291 w 912068"/>
                  <a:gd name="connsiteY4" fmla="*/ 136995 h 137791"/>
                  <a:gd name="connsiteX0" fmla="*/ 77291 w 912466"/>
                  <a:gd name="connsiteY0" fmla="*/ 136978 h 137774"/>
                  <a:gd name="connsiteX1" fmla="*/ 15315 w 912466"/>
                  <a:gd name="connsiteY1" fmla="*/ 22528 h 137774"/>
                  <a:gd name="connsiteX2" fmla="*/ 855302 w 912466"/>
                  <a:gd name="connsiteY2" fmla="*/ 238 h 137774"/>
                  <a:gd name="connsiteX3" fmla="*/ 907413 w 912466"/>
                  <a:gd name="connsiteY3" fmla="*/ 134982 h 137774"/>
                  <a:gd name="connsiteX4" fmla="*/ 77291 w 912466"/>
                  <a:gd name="connsiteY4" fmla="*/ 136978 h 137774"/>
                  <a:gd name="connsiteX0" fmla="*/ 77291 w 901135"/>
                  <a:gd name="connsiteY0" fmla="*/ 137005 h 137801"/>
                  <a:gd name="connsiteX1" fmla="*/ 15315 w 901135"/>
                  <a:gd name="connsiteY1" fmla="*/ 22555 h 137801"/>
                  <a:gd name="connsiteX2" fmla="*/ 855302 w 901135"/>
                  <a:gd name="connsiteY2" fmla="*/ 265 h 137801"/>
                  <a:gd name="connsiteX3" fmla="*/ 894328 w 901135"/>
                  <a:gd name="connsiteY3" fmla="*/ 121817 h 137801"/>
                  <a:gd name="connsiteX4" fmla="*/ 77291 w 901135"/>
                  <a:gd name="connsiteY4" fmla="*/ 137005 h 137801"/>
                  <a:gd name="connsiteX0" fmla="*/ 77291 w 899828"/>
                  <a:gd name="connsiteY0" fmla="*/ 136740 h 137536"/>
                  <a:gd name="connsiteX1" fmla="*/ 15315 w 899828"/>
                  <a:gd name="connsiteY1" fmla="*/ 22290 h 137536"/>
                  <a:gd name="connsiteX2" fmla="*/ 855302 w 899828"/>
                  <a:gd name="connsiteY2" fmla="*/ 0 h 137536"/>
                  <a:gd name="connsiteX3" fmla="*/ 894328 w 899828"/>
                  <a:gd name="connsiteY3" fmla="*/ 121552 h 137536"/>
                  <a:gd name="connsiteX4" fmla="*/ 77291 w 899828"/>
                  <a:gd name="connsiteY4" fmla="*/ 136740 h 13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9828" h="137536">
                    <a:moveTo>
                      <a:pt x="77291" y="136740"/>
                    </a:moveTo>
                    <a:cubicBezTo>
                      <a:pt x="6503" y="148479"/>
                      <a:pt x="-19428" y="26607"/>
                      <a:pt x="15315" y="22290"/>
                    </a:cubicBezTo>
                    <a:lnTo>
                      <a:pt x="855302" y="0"/>
                    </a:lnTo>
                    <a:cubicBezTo>
                      <a:pt x="884649" y="37995"/>
                      <a:pt x="911790" y="98111"/>
                      <a:pt x="894328" y="121552"/>
                    </a:cubicBezTo>
                    <a:lnTo>
                      <a:pt x="77291" y="13674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cxnSp>
            <p:nvCxnSpPr>
              <p:cNvPr id="2083" name="直線コネクタ 2082">
                <a:extLst>
                  <a:ext uri="{FF2B5EF4-FFF2-40B4-BE49-F238E27FC236}">
                    <a16:creationId xmlns:a16="http://schemas.microsoft.com/office/drawing/2014/main" id="{FE7A763E-5935-40CA-33FF-FABE9E6A1238}"/>
                  </a:ext>
                </a:extLst>
              </p:cNvPr>
              <p:cNvCxnSpPr>
                <a:cxnSpLocks/>
                <a:endCxn id="2080" idx="1"/>
              </p:cNvCxnSpPr>
              <p:nvPr/>
            </p:nvCxnSpPr>
            <p:spPr>
              <a:xfrm flipV="1">
                <a:off x="872280" y="1597404"/>
                <a:ext cx="154220" cy="201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4" name="直線コネクタ 2083">
                <a:extLst>
                  <a:ext uri="{FF2B5EF4-FFF2-40B4-BE49-F238E27FC236}">
                    <a16:creationId xmlns:a16="http://schemas.microsoft.com/office/drawing/2014/main" id="{9A6EB159-09C5-7037-9663-6B16314C9FE4}"/>
                  </a:ext>
                </a:extLst>
              </p:cNvPr>
              <p:cNvCxnSpPr>
                <a:cxnSpLocks/>
                <a:stCxn id="2082" idx="3"/>
              </p:cNvCxnSpPr>
              <p:nvPr/>
            </p:nvCxnSpPr>
            <p:spPr>
              <a:xfrm flipV="1">
                <a:off x="866596" y="1595986"/>
                <a:ext cx="163899" cy="214495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5" name="アーチ 2084">
                <a:extLst>
                  <a:ext uri="{FF2B5EF4-FFF2-40B4-BE49-F238E27FC236}">
                    <a16:creationId xmlns:a16="http://schemas.microsoft.com/office/drawing/2014/main" id="{D144D0AF-A334-EC3A-4891-D39D36243652}"/>
                  </a:ext>
                </a:extLst>
              </p:cNvPr>
              <p:cNvSpPr/>
              <p:nvPr/>
            </p:nvSpPr>
            <p:spPr>
              <a:xfrm rot="1281594" flipV="1">
                <a:off x="659509" y="1803032"/>
                <a:ext cx="2011690" cy="751378"/>
              </a:xfrm>
              <a:prstGeom prst="blockArc">
                <a:avLst>
                  <a:gd name="adj1" fmla="val 10585376"/>
                  <a:gd name="adj2" fmla="val 20344372"/>
                  <a:gd name="adj3" fmla="val 5094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98" name="グループ化 3597">
              <a:extLst>
                <a:ext uri="{FF2B5EF4-FFF2-40B4-BE49-F238E27FC236}">
                  <a16:creationId xmlns:a16="http://schemas.microsoft.com/office/drawing/2014/main" id="{25AD5295-19B0-8205-F417-E0557CAC07E8}"/>
                </a:ext>
              </a:extLst>
            </p:cNvPr>
            <p:cNvGrpSpPr/>
            <p:nvPr/>
          </p:nvGrpSpPr>
          <p:grpSpPr>
            <a:xfrm>
              <a:off x="510304" y="7857104"/>
              <a:ext cx="1093098" cy="1004727"/>
              <a:chOff x="11250984" y="3575398"/>
              <a:chExt cx="876825" cy="931452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599" name="楕円 20">
                <a:extLst>
                  <a:ext uri="{FF2B5EF4-FFF2-40B4-BE49-F238E27FC236}">
                    <a16:creationId xmlns:a16="http://schemas.microsoft.com/office/drawing/2014/main" id="{79766842-3D68-BBC3-02E4-9E3CE9268D8F}"/>
                  </a:ext>
                </a:extLst>
              </p:cNvPr>
              <p:cNvSpPr/>
              <p:nvPr/>
            </p:nvSpPr>
            <p:spPr>
              <a:xfrm>
                <a:off x="11295561" y="3728877"/>
                <a:ext cx="832248" cy="750190"/>
              </a:xfrm>
              <a:custGeom>
                <a:avLst/>
                <a:gdLst>
                  <a:gd name="connsiteX0" fmla="*/ 0 w 863997"/>
                  <a:gd name="connsiteY0" fmla="*/ 431999 h 863997"/>
                  <a:gd name="connsiteX1" fmla="*/ 431999 w 863997"/>
                  <a:gd name="connsiteY1" fmla="*/ 0 h 863997"/>
                  <a:gd name="connsiteX2" fmla="*/ 863998 w 863997"/>
                  <a:gd name="connsiteY2" fmla="*/ 431999 h 863997"/>
                  <a:gd name="connsiteX3" fmla="*/ 431999 w 863997"/>
                  <a:gd name="connsiteY3" fmla="*/ 863998 h 863997"/>
                  <a:gd name="connsiteX4" fmla="*/ 0 w 863997"/>
                  <a:gd name="connsiteY4" fmla="*/ 431999 h 863997"/>
                  <a:gd name="connsiteX0" fmla="*/ 0 w 870348"/>
                  <a:gd name="connsiteY0" fmla="*/ 432146 h 864325"/>
                  <a:gd name="connsiteX1" fmla="*/ 431999 w 870348"/>
                  <a:gd name="connsiteY1" fmla="*/ 147 h 864325"/>
                  <a:gd name="connsiteX2" fmla="*/ 870348 w 870348"/>
                  <a:gd name="connsiteY2" fmla="*/ 470246 h 864325"/>
                  <a:gd name="connsiteX3" fmla="*/ 431999 w 870348"/>
                  <a:gd name="connsiteY3" fmla="*/ 864145 h 864325"/>
                  <a:gd name="connsiteX4" fmla="*/ 0 w 870348"/>
                  <a:gd name="connsiteY4" fmla="*/ 432146 h 864325"/>
                  <a:gd name="connsiteX0" fmla="*/ 0 w 870348"/>
                  <a:gd name="connsiteY0" fmla="*/ 432095 h 750331"/>
                  <a:gd name="connsiteX1" fmla="*/ 431999 w 870348"/>
                  <a:gd name="connsiteY1" fmla="*/ 96 h 750331"/>
                  <a:gd name="connsiteX2" fmla="*/ 870348 w 870348"/>
                  <a:gd name="connsiteY2" fmla="*/ 470195 h 750331"/>
                  <a:gd name="connsiteX3" fmla="*/ 431999 w 870348"/>
                  <a:gd name="connsiteY3" fmla="*/ 749794 h 750331"/>
                  <a:gd name="connsiteX4" fmla="*/ 0 w 870348"/>
                  <a:gd name="connsiteY4" fmla="*/ 432095 h 750331"/>
                  <a:gd name="connsiteX0" fmla="*/ 0 w 832248"/>
                  <a:gd name="connsiteY0" fmla="*/ 438415 h 750153"/>
                  <a:gd name="connsiteX1" fmla="*/ 393899 w 832248"/>
                  <a:gd name="connsiteY1" fmla="*/ 66 h 750153"/>
                  <a:gd name="connsiteX2" fmla="*/ 832248 w 832248"/>
                  <a:gd name="connsiteY2" fmla="*/ 470165 h 750153"/>
                  <a:gd name="connsiteX3" fmla="*/ 393899 w 832248"/>
                  <a:gd name="connsiteY3" fmla="*/ 749764 h 750153"/>
                  <a:gd name="connsiteX4" fmla="*/ 0 w 832248"/>
                  <a:gd name="connsiteY4" fmla="*/ 438415 h 750153"/>
                  <a:gd name="connsiteX0" fmla="*/ 0 w 832248"/>
                  <a:gd name="connsiteY0" fmla="*/ 438452 h 750190"/>
                  <a:gd name="connsiteX1" fmla="*/ 393899 w 832248"/>
                  <a:gd name="connsiteY1" fmla="*/ 103 h 750190"/>
                  <a:gd name="connsiteX2" fmla="*/ 832248 w 832248"/>
                  <a:gd name="connsiteY2" fmla="*/ 470202 h 750190"/>
                  <a:gd name="connsiteX3" fmla="*/ 393899 w 832248"/>
                  <a:gd name="connsiteY3" fmla="*/ 749801 h 750190"/>
                  <a:gd name="connsiteX4" fmla="*/ 0 w 832248"/>
                  <a:gd name="connsiteY4" fmla="*/ 438452 h 75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248" h="750190">
                    <a:moveTo>
                      <a:pt x="0" y="438452"/>
                    </a:moveTo>
                    <a:cubicBezTo>
                      <a:pt x="0" y="192852"/>
                      <a:pt x="255191" y="-5189"/>
                      <a:pt x="393899" y="103"/>
                    </a:cubicBezTo>
                    <a:cubicBezTo>
                      <a:pt x="532607" y="5395"/>
                      <a:pt x="832248" y="231616"/>
                      <a:pt x="832248" y="470202"/>
                    </a:cubicBezTo>
                    <a:cubicBezTo>
                      <a:pt x="832248" y="708788"/>
                      <a:pt x="532607" y="755093"/>
                      <a:pt x="393899" y="749801"/>
                    </a:cubicBezTo>
                    <a:cubicBezTo>
                      <a:pt x="255191" y="744509"/>
                      <a:pt x="0" y="684052"/>
                      <a:pt x="0" y="438452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600" name="楕円 23">
                <a:extLst>
                  <a:ext uri="{FF2B5EF4-FFF2-40B4-BE49-F238E27FC236}">
                    <a16:creationId xmlns:a16="http://schemas.microsoft.com/office/drawing/2014/main" id="{71DED342-5F3B-E11C-B259-51EBFBE77625}"/>
                  </a:ext>
                </a:extLst>
              </p:cNvPr>
              <p:cNvSpPr/>
              <p:nvPr/>
            </p:nvSpPr>
            <p:spPr>
              <a:xfrm rot="10567401">
                <a:off x="11250984" y="4399211"/>
                <a:ext cx="257921" cy="107639"/>
              </a:xfrm>
              <a:custGeom>
                <a:avLst/>
                <a:gdLst>
                  <a:gd name="connsiteX0" fmla="*/ 0 w 287999"/>
                  <a:gd name="connsiteY0" fmla="*/ 22860 h 45719"/>
                  <a:gd name="connsiteX1" fmla="*/ 144000 w 287999"/>
                  <a:gd name="connsiteY1" fmla="*/ 0 h 45719"/>
                  <a:gd name="connsiteX2" fmla="*/ 288000 w 287999"/>
                  <a:gd name="connsiteY2" fmla="*/ 22860 h 45719"/>
                  <a:gd name="connsiteX3" fmla="*/ 144000 w 287999"/>
                  <a:gd name="connsiteY3" fmla="*/ 45720 h 45719"/>
                  <a:gd name="connsiteX4" fmla="*/ 0 w 287999"/>
                  <a:gd name="connsiteY4" fmla="*/ 22860 h 45719"/>
                  <a:gd name="connsiteX0" fmla="*/ 22 w 288022"/>
                  <a:gd name="connsiteY0" fmla="*/ 22860 h 69533"/>
                  <a:gd name="connsiteX1" fmla="*/ 144022 w 288022"/>
                  <a:gd name="connsiteY1" fmla="*/ 0 h 69533"/>
                  <a:gd name="connsiteX2" fmla="*/ 288022 w 288022"/>
                  <a:gd name="connsiteY2" fmla="*/ 22860 h 69533"/>
                  <a:gd name="connsiteX3" fmla="*/ 136084 w 288022"/>
                  <a:gd name="connsiteY3" fmla="*/ 69533 h 69533"/>
                  <a:gd name="connsiteX4" fmla="*/ 22 w 288022"/>
                  <a:gd name="connsiteY4" fmla="*/ 22860 h 69533"/>
                  <a:gd name="connsiteX0" fmla="*/ 22 w 288022"/>
                  <a:gd name="connsiteY0" fmla="*/ 22860 h 69539"/>
                  <a:gd name="connsiteX1" fmla="*/ 144022 w 288022"/>
                  <a:gd name="connsiteY1" fmla="*/ 0 h 69539"/>
                  <a:gd name="connsiteX2" fmla="*/ 288022 w 288022"/>
                  <a:gd name="connsiteY2" fmla="*/ 22860 h 69539"/>
                  <a:gd name="connsiteX3" fmla="*/ 136084 w 288022"/>
                  <a:gd name="connsiteY3" fmla="*/ 69533 h 69539"/>
                  <a:gd name="connsiteX4" fmla="*/ 22 w 288022"/>
                  <a:gd name="connsiteY4" fmla="*/ 22860 h 69539"/>
                  <a:gd name="connsiteX0" fmla="*/ 14 w 257921"/>
                  <a:gd name="connsiteY0" fmla="*/ 22863 h 69537"/>
                  <a:gd name="connsiteX1" fmla="*/ 144014 w 257921"/>
                  <a:gd name="connsiteY1" fmla="*/ 3 h 69537"/>
                  <a:gd name="connsiteX2" fmla="*/ 257921 w 257921"/>
                  <a:gd name="connsiteY2" fmla="*/ 21546 h 69537"/>
                  <a:gd name="connsiteX3" fmla="*/ 136076 w 257921"/>
                  <a:gd name="connsiteY3" fmla="*/ 69536 h 69537"/>
                  <a:gd name="connsiteX4" fmla="*/ 14 w 257921"/>
                  <a:gd name="connsiteY4" fmla="*/ 22863 h 6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921" h="69537">
                    <a:moveTo>
                      <a:pt x="14" y="22863"/>
                    </a:moveTo>
                    <a:cubicBezTo>
                      <a:pt x="1337" y="11274"/>
                      <a:pt x="101030" y="222"/>
                      <a:pt x="144014" y="3"/>
                    </a:cubicBezTo>
                    <a:cubicBezTo>
                      <a:pt x="186998" y="-216"/>
                      <a:pt x="257921" y="8921"/>
                      <a:pt x="257921" y="21546"/>
                    </a:cubicBezTo>
                    <a:cubicBezTo>
                      <a:pt x="250997" y="69845"/>
                      <a:pt x="179060" y="69317"/>
                      <a:pt x="136076" y="69536"/>
                    </a:cubicBezTo>
                    <a:cubicBezTo>
                      <a:pt x="93092" y="69755"/>
                      <a:pt x="-1309" y="34452"/>
                      <a:pt x="14" y="2286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601" name="楕円 23">
                <a:extLst>
                  <a:ext uri="{FF2B5EF4-FFF2-40B4-BE49-F238E27FC236}">
                    <a16:creationId xmlns:a16="http://schemas.microsoft.com/office/drawing/2014/main" id="{65177449-77E8-A0FF-D8C6-840009013C49}"/>
                  </a:ext>
                </a:extLst>
              </p:cNvPr>
              <p:cNvSpPr/>
              <p:nvPr/>
            </p:nvSpPr>
            <p:spPr>
              <a:xfrm rot="8176592" flipH="1">
                <a:off x="11772854" y="4411640"/>
                <a:ext cx="257511" cy="91891"/>
              </a:xfrm>
              <a:custGeom>
                <a:avLst/>
                <a:gdLst>
                  <a:gd name="connsiteX0" fmla="*/ 0 w 287999"/>
                  <a:gd name="connsiteY0" fmla="*/ 22860 h 45719"/>
                  <a:gd name="connsiteX1" fmla="*/ 144000 w 287999"/>
                  <a:gd name="connsiteY1" fmla="*/ 0 h 45719"/>
                  <a:gd name="connsiteX2" fmla="*/ 288000 w 287999"/>
                  <a:gd name="connsiteY2" fmla="*/ 22860 h 45719"/>
                  <a:gd name="connsiteX3" fmla="*/ 144000 w 287999"/>
                  <a:gd name="connsiteY3" fmla="*/ 45720 h 45719"/>
                  <a:gd name="connsiteX4" fmla="*/ 0 w 287999"/>
                  <a:gd name="connsiteY4" fmla="*/ 22860 h 45719"/>
                  <a:gd name="connsiteX0" fmla="*/ 22 w 288022"/>
                  <a:gd name="connsiteY0" fmla="*/ 22860 h 69533"/>
                  <a:gd name="connsiteX1" fmla="*/ 144022 w 288022"/>
                  <a:gd name="connsiteY1" fmla="*/ 0 h 69533"/>
                  <a:gd name="connsiteX2" fmla="*/ 288022 w 288022"/>
                  <a:gd name="connsiteY2" fmla="*/ 22860 h 69533"/>
                  <a:gd name="connsiteX3" fmla="*/ 136084 w 288022"/>
                  <a:gd name="connsiteY3" fmla="*/ 69533 h 69533"/>
                  <a:gd name="connsiteX4" fmla="*/ 22 w 288022"/>
                  <a:gd name="connsiteY4" fmla="*/ 22860 h 69533"/>
                  <a:gd name="connsiteX0" fmla="*/ 22 w 288022"/>
                  <a:gd name="connsiteY0" fmla="*/ 22860 h 69539"/>
                  <a:gd name="connsiteX1" fmla="*/ 144022 w 288022"/>
                  <a:gd name="connsiteY1" fmla="*/ 0 h 69539"/>
                  <a:gd name="connsiteX2" fmla="*/ 288022 w 288022"/>
                  <a:gd name="connsiteY2" fmla="*/ 22860 h 69539"/>
                  <a:gd name="connsiteX3" fmla="*/ 136084 w 288022"/>
                  <a:gd name="connsiteY3" fmla="*/ 69533 h 69539"/>
                  <a:gd name="connsiteX4" fmla="*/ 22 w 288022"/>
                  <a:gd name="connsiteY4" fmla="*/ 22860 h 69539"/>
                  <a:gd name="connsiteX0" fmla="*/ 14 w 257921"/>
                  <a:gd name="connsiteY0" fmla="*/ 22863 h 69537"/>
                  <a:gd name="connsiteX1" fmla="*/ 144014 w 257921"/>
                  <a:gd name="connsiteY1" fmla="*/ 3 h 69537"/>
                  <a:gd name="connsiteX2" fmla="*/ 257921 w 257921"/>
                  <a:gd name="connsiteY2" fmla="*/ 21546 h 69537"/>
                  <a:gd name="connsiteX3" fmla="*/ 136076 w 257921"/>
                  <a:gd name="connsiteY3" fmla="*/ 69536 h 69537"/>
                  <a:gd name="connsiteX4" fmla="*/ 14 w 257921"/>
                  <a:gd name="connsiteY4" fmla="*/ 22863 h 69537"/>
                  <a:gd name="connsiteX0" fmla="*/ 308 w 258215"/>
                  <a:gd name="connsiteY0" fmla="*/ 26864 h 73542"/>
                  <a:gd name="connsiteX1" fmla="*/ 144308 w 258215"/>
                  <a:gd name="connsiteY1" fmla="*/ 4004 h 73542"/>
                  <a:gd name="connsiteX2" fmla="*/ 258215 w 258215"/>
                  <a:gd name="connsiteY2" fmla="*/ 25547 h 73542"/>
                  <a:gd name="connsiteX3" fmla="*/ 136370 w 258215"/>
                  <a:gd name="connsiteY3" fmla="*/ 73537 h 73542"/>
                  <a:gd name="connsiteX4" fmla="*/ 308 w 258215"/>
                  <a:gd name="connsiteY4" fmla="*/ 26864 h 73542"/>
                  <a:gd name="connsiteX0" fmla="*/ 333 w 305232"/>
                  <a:gd name="connsiteY0" fmla="*/ 26570 h 73332"/>
                  <a:gd name="connsiteX1" fmla="*/ 144333 w 305232"/>
                  <a:gd name="connsiteY1" fmla="*/ 3710 h 73332"/>
                  <a:gd name="connsiteX2" fmla="*/ 305231 w 305232"/>
                  <a:gd name="connsiteY2" fmla="*/ 20743 h 73332"/>
                  <a:gd name="connsiteX3" fmla="*/ 136395 w 305232"/>
                  <a:gd name="connsiteY3" fmla="*/ 73243 h 73332"/>
                  <a:gd name="connsiteX4" fmla="*/ 333 w 305232"/>
                  <a:gd name="connsiteY4" fmla="*/ 26570 h 73332"/>
                  <a:gd name="connsiteX0" fmla="*/ 70 w 304968"/>
                  <a:gd name="connsiteY0" fmla="*/ 22971 h 52874"/>
                  <a:gd name="connsiteX1" fmla="*/ 144070 w 304968"/>
                  <a:gd name="connsiteY1" fmla="*/ 111 h 52874"/>
                  <a:gd name="connsiteX2" fmla="*/ 304968 w 304968"/>
                  <a:gd name="connsiteY2" fmla="*/ 17144 h 52874"/>
                  <a:gd name="connsiteX3" fmla="*/ 127520 w 304968"/>
                  <a:gd name="connsiteY3" fmla="*/ 51405 h 52874"/>
                  <a:gd name="connsiteX4" fmla="*/ 70 w 304968"/>
                  <a:gd name="connsiteY4" fmla="*/ 22971 h 52874"/>
                  <a:gd name="connsiteX0" fmla="*/ 1810 w 306708"/>
                  <a:gd name="connsiteY0" fmla="*/ 24551 h 54454"/>
                  <a:gd name="connsiteX1" fmla="*/ 145810 w 306708"/>
                  <a:gd name="connsiteY1" fmla="*/ 1691 h 54454"/>
                  <a:gd name="connsiteX2" fmla="*/ 306708 w 306708"/>
                  <a:gd name="connsiteY2" fmla="*/ 18724 h 54454"/>
                  <a:gd name="connsiteX3" fmla="*/ 129260 w 306708"/>
                  <a:gd name="connsiteY3" fmla="*/ 52985 h 54454"/>
                  <a:gd name="connsiteX4" fmla="*/ 1810 w 306708"/>
                  <a:gd name="connsiteY4" fmla="*/ 24551 h 5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8" h="54454">
                    <a:moveTo>
                      <a:pt x="1810" y="24551"/>
                    </a:moveTo>
                    <a:cubicBezTo>
                      <a:pt x="17700" y="-10678"/>
                      <a:pt x="94994" y="2662"/>
                      <a:pt x="145810" y="1691"/>
                    </a:cubicBezTo>
                    <a:cubicBezTo>
                      <a:pt x="196626" y="720"/>
                      <a:pt x="306708" y="6099"/>
                      <a:pt x="306708" y="18724"/>
                    </a:cubicBezTo>
                    <a:cubicBezTo>
                      <a:pt x="299784" y="67023"/>
                      <a:pt x="180076" y="52014"/>
                      <a:pt x="129260" y="52985"/>
                    </a:cubicBezTo>
                    <a:cubicBezTo>
                      <a:pt x="78444" y="53956"/>
                      <a:pt x="-14080" y="59780"/>
                      <a:pt x="1810" y="2455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602" name="フリーフォーム 1209">
                <a:extLst>
                  <a:ext uri="{FF2B5EF4-FFF2-40B4-BE49-F238E27FC236}">
                    <a16:creationId xmlns:a16="http://schemas.microsoft.com/office/drawing/2014/main" id="{F43EAD99-E7CA-AEFB-6FDC-76068D21FF10}"/>
                  </a:ext>
                </a:extLst>
              </p:cNvPr>
              <p:cNvSpPr/>
              <p:nvPr/>
            </p:nvSpPr>
            <p:spPr>
              <a:xfrm rot="19789349" flipH="1">
                <a:off x="11627919" y="3575398"/>
                <a:ext cx="163084" cy="154142"/>
              </a:xfrm>
              <a:custGeom>
                <a:avLst/>
                <a:gdLst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66675 w 146050"/>
                  <a:gd name="connsiteY2" fmla="*/ 11112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72928 w 149128"/>
                  <a:gd name="connsiteY0" fmla="*/ 136525 h 136525"/>
                  <a:gd name="connsiteX1" fmla="*/ 3078 w 149128"/>
                  <a:gd name="connsiteY1" fmla="*/ 0 h 136525"/>
                  <a:gd name="connsiteX2" fmla="*/ 76103 w 149128"/>
                  <a:gd name="connsiteY2" fmla="*/ 9524 h 136525"/>
                  <a:gd name="connsiteX3" fmla="*/ 149128 w 149128"/>
                  <a:gd name="connsiteY3" fmla="*/ 104775 h 136525"/>
                  <a:gd name="connsiteX4" fmla="*/ 72928 w 149128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106981 w 146050"/>
                  <a:gd name="connsiteY2" fmla="*/ 24203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06981 w 146050"/>
                  <a:gd name="connsiteY2" fmla="*/ 24203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06981 w 146050"/>
                  <a:gd name="connsiteY2" fmla="*/ 24203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06981 w 146050"/>
                  <a:gd name="connsiteY2" fmla="*/ 24203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25215 w 146050"/>
                  <a:gd name="connsiteY2" fmla="*/ 8691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54142">
                    <a:moveTo>
                      <a:pt x="82314" y="154142"/>
                    </a:moveTo>
                    <a:cubicBezTo>
                      <a:pt x="-189" y="100086"/>
                      <a:pt x="16932" y="55033"/>
                      <a:pt x="0" y="0"/>
                    </a:cubicBezTo>
                    <a:lnTo>
                      <a:pt x="125215" y="8691"/>
                    </a:lnTo>
                    <a:lnTo>
                      <a:pt x="146050" y="104775"/>
                    </a:lnTo>
                    <a:lnTo>
                      <a:pt x="82314" y="154142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603" name="正方形/長方形 26">
                <a:extLst>
                  <a:ext uri="{FF2B5EF4-FFF2-40B4-BE49-F238E27FC236}">
                    <a16:creationId xmlns:a16="http://schemas.microsoft.com/office/drawing/2014/main" id="{1211318A-EB6A-81E6-3D1E-DC417AD2C3D6}"/>
                  </a:ext>
                </a:extLst>
              </p:cNvPr>
              <p:cNvSpPr/>
              <p:nvPr/>
            </p:nvSpPr>
            <p:spPr>
              <a:xfrm rot="603018">
                <a:off x="11604350" y="3717550"/>
                <a:ext cx="184373" cy="62050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373" h="62050">
                    <a:moveTo>
                      <a:pt x="0" y="0"/>
                    </a:moveTo>
                    <a:lnTo>
                      <a:pt x="179506" y="0"/>
                    </a:lnTo>
                    <a:lnTo>
                      <a:pt x="184373" y="41347"/>
                    </a:lnTo>
                    <a:cubicBezTo>
                      <a:pt x="121372" y="72002"/>
                      <a:pt x="64228" y="62927"/>
                      <a:pt x="0" y="5027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604" name="フリーフォーム 1211">
                <a:extLst>
                  <a:ext uri="{FF2B5EF4-FFF2-40B4-BE49-F238E27FC236}">
                    <a16:creationId xmlns:a16="http://schemas.microsoft.com/office/drawing/2014/main" id="{A6F5B9E2-C475-769A-7845-A193304085F3}"/>
                  </a:ext>
                </a:extLst>
              </p:cNvPr>
              <p:cNvSpPr/>
              <p:nvPr/>
            </p:nvSpPr>
            <p:spPr>
              <a:xfrm>
                <a:off x="11527203" y="3608330"/>
                <a:ext cx="146050" cy="136525"/>
              </a:xfrm>
              <a:custGeom>
                <a:avLst/>
                <a:gdLst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66675 w 146050"/>
                  <a:gd name="connsiteY2" fmla="*/ 11112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72928 w 149128"/>
                  <a:gd name="connsiteY0" fmla="*/ 136525 h 136525"/>
                  <a:gd name="connsiteX1" fmla="*/ 3078 w 149128"/>
                  <a:gd name="connsiteY1" fmla="*/ 0 h 136525"/>
                  <a:gd name="connsiteX2" fmla="*/ 76103 w 149128"/>
                  <a:gd name="connsiteY2" fmla="*/ 9524 h 136525"/>
                  <a:gd name="connsiteX3" fmla="*/ 149128 w 149128"/>
                  <a:gd name="connsiteY3" fmla="*/ 104775 h 136525"/>
                  <a:gd name="connsiteX4" fmla="*/ 72928 w 149128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36525">
                    <a:moveTo>
                      <a:pt x="69850" y="136525"/>
                    </a:moveTo>
                    <a:cubicBezTo>
                      <a:pt x="-8995" y="102129"/>
                      <a:pt x="16932" y="55033"/>
                      <a:pt x="0" y="0"/>
                    </a:cubicBezTo>
                    <a:lnTo>
                      <a:pt x="73025" y="9524"/>
                    </a:lnTo>
                    <a:lnTo>
                      <a:pt x="146050" y="104775"/>
                    </a:lnTo>
                    <a:lnTo>
                      <a:pt x="69850" y="136525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605" name="フリーフォーム 1212">
                <a:extLst>
                  <a:ext uri="{FF2B5EF4-FFF2-40B4-BE49-F238E27FC236}">
                    <a16:creationId xmlns:a16="http://schemas.microsoft.com/office/drawing/2014/main" id="{8F4CCC0C-783D-EFCD-2C65-E021AC258577}"/>
                  </a:ext>
                </a:extLst>
              </p:cNvPr>
              <p:cNvSpPr/>
              <p:nvPr/>
            </p:nvSpPr>
            <p:spPr>
              <a:xfrm flipH="1">
                <a:off x="11707162" y="3635508"/>
                <a:ext cx="163084" cy="131865"/>
              </a:xfrm>
              <a:custGeom>
                <a:avLst/>
                <a:gdLst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66675 w 146050"/>
                  <a:gd name="connsiteY2" fmla="*/ 11112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72928 w 149128"/>
                  <a:gd name="connsiteY0" fmla="*/ 136525 h 136525"/>
                  <a:gd name="connsiteX1" fmla="*/ 3078 w 149128"/>
                  <a:gd name="connsiteY1" fmla="*/ 0 h 136525"/>
                  <a:gd name="connsiteX2" fmla="*/ 76103 w 149128"/>
                  <a:gd name="connsiteY2" fmla="*/ 9524 h 136525"/>
                  <a:gd name="connsiteX3" fmla="*/ 149128 w 149128"/>
                  <a:gd name="connsiteY3" fmla="*/ 104775 h 136525"/>
                  <a:gd name="connsiteX4" fmla="*/ 72928 w 149128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36525">
                    <a:moveTo>
                      <a:pt x="69850" y="136525"/>
                    </a:moveTo>
                    <a:cubicBezTo>
                      <a:pt x="-8995" y="102129"/>
                      <a:pt x="16932" y="55033"/>
                      <a:pt x="0" y="0"/>
                    </a:cubicBezTo>
                    <a:lnTo>
                      <a:pt x="73025" y="9524"/>
                    </a:lnTo>
                    <a:lnTo>
                      <a:pt x="146050" y="104775"/>
                    </a:lnTo>
                    <a:lnTo>
                      <a:pt x="69850" y="136525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606" name="正方形/長方形 26">
                <a:extLst>
                  <a:ext uri="{FF2B5EF4-FFF2-40B4-BE49-F238E27FC236}">
                    <a16:creationId xmlns:a16="http://schemas.microsoft.com/office/drawing/2014/main" id="{DF9151C0-90BA-9539-DE14-E62A172F36FF}"/>
                  </a:ext>
                </a:extLst>
              </p:cNvPr>
              <p:cNvSpPr/>
              <p:nvPr/>
            </p:nvSpPr>
            <p:spPr>
              <a:xfrm rot="17781071" flipV="1">
                <a:off x="11620063" y="3786637"/>
                <a:ext cx="98768" cy="17858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694" h="4783">
                    <a:moveTo>
                      <a:pt x="0" y="0"/>
                    </a:moveTo>
                    <a:lnTo>
                      <a:pt x="179506" y="0"/>
                    </a:lnTo>
                    <a:lnTo>
                      <a:pt x="183694" y="4783"/>
                    </a:lnTo>
                    <a:cubicBezTo>
                      <a:pt x="91191" y="2084"/>
                      <a:pt x="122038" y="1691"/>
                      <a:pt x="9153" y="358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607" name="正方形/長方形 26">
                <a:extLst>
                  <a:ext uri="{FF2B5EF4-FFF2-40B4-BE49-F238E27FC236}">
                    <a16:creationId xmlns:a16="http://schemas.microsoft.com/office/drawing/2014/main" id="{B6BED47E-2C44-6A96-C312-C5DC425CE8B2}"/>
                  </a:ext>
                </a:extLst>
              </p:cNvPr>
              <p:cNvSpPr/>
              <p:nvPr/>
            </p:nvSpPr>
            <p:spPr>
              <a:xfrm rot="16200000" flipV="1">
                <a:off x="11670888" y="3797597"/>
                <a:ext cx="98768" cy="17858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694" h="4783">
                    <a:moveTo>
                      <a:pt x="0" y="0"/>
                    </a:moveTo>
                    <a:lnTo>
                      <a:pt x="179506" y="0"/>
                    </a:lnTo>
                    <a:lnTo>
                      <a:pt x="183694" y="4783"/>
                    </a:lnTo>
                    <a:cubicBezTo>
                      <a:pt x="91191" y="2084"/>
                      <a:pt x="122038" y="1691"/>
                      <a:pt x="9153" y="358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608" name="正方形/長方形 26">
                <a:extLst>
                  <a:ext uri="{FF2B5EF4-FFF2-40B4-BE49-F238E27FC236}">
                    <a16:creationId xmlns:a16="http://schemas.microsoft.com/office/drawing/2014/main" id="{10FA7AD2-8EEB-E652-D924-2FA2F0D0F763}"/>
                  </a:ext>
                </a:extLst>
              </p:cNvPr>
              <p:cNvSpPr/>
              <p:nvPr/>
            </p:nvSpPr>
            <p:spPr>
              <a:xfrm rot="5748229" flipV="1">
                <a:off x="11499105" y="4033396"/>
                <a:ext cx="86131" cy="16574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  <a:gd name="connsiteX0" fmla="*/ 0 w 9772"/>
                  <a:gd name="connsiteY0" fmla="*/ 0 h 9281"/>
                  <a:gd name="connsiteX1" fmla="*/ 9772 w 9772"/>
                  <a:gd name="connsiteY1" fmla="*/ 0 h 9281"/>
                  <a:gd name="connsiteX2" fmla="*/ 8721 w 9772"/>
                  <a:gd name="connsiteY2" fmla="*/ 9281 h 9281"/>
                  <a:gd name="connsiteX3" fmla="*/ 498 w 9772"/>
                  <a:gd name="connsiteY3" fmla="*/ 7497 h 9281"/>
                  <a:gd name="connsiteX4" fmla="*/ 0 w 9772"/>
                  <a:gd name="connsiteY4" fmla="*/ 0 h 9281"/>
                  <a:gd name="connsiteX0" fmla="*/ 0 w 8924"/>
                  <a:gd name="connsiteY0" fmla="*/ 0 h 10000"/>
                  <a:gd name="connsiteX1" fmla="*/ 8134 w 8924"/>
                  <a:gd name="connsiteY1" fmla="*/ 2746 h 10000"/>
                  <a:gd name="connsiteX2" fmla="*/ 8924 w 8924"/>
                  <a:gd name="connsiteY2" fmla="*/ 10000 h 10000"/>
                  <a:gd name="connsiteX3" fmla="*/ 510 w 8924"/>
                  <a:gd name="connsiteY3" fmla="*/ 8078 h 10000"/>
                  <a:gd name="connsiteX4" fmla="*/ 0 w 8924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4" h="10000">
                    <a:moveTo>
                      <a:pt x="0" y="0"/>
                    </a:moveTo>
                    <a:lnTo>
                      <a:pt x="8134" y="2746"/>
                    </a:lnTo>
                    <a:cubicBezTo>
                      <a:pt x="8397" y="5164"/>
                      <a:pt x="8661" y="7582"/>
                      <a:pt x="8924" y="10000"/>
                    </a:cubicBezTo>
                    <a:cubicBezTo>
                      <a:pt x="3771" y="3920"/>
                      <a:pt x="6799" y="3809"/>
                      <a:pt x="510" y="807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609" name="正方形/長方形 26">
                <a:extLst>
                  <a:ext uri="{FF2B5EF4-FFF2-40B4-BE49-F238E27FC236}">
                    <a16:creationId xmlns:a16="http://schemas.microsoft.com/office/drawing/2014/main" id="{8DF40524-2498-8E37-6BD7-B86AA1C284D2}"/>
                  </a:ext>
                </a:extLst>
              </p:cNvPr>
              <p:cNvSpPr/>
              <p:nvPr/>
            </p:nvSpPr>
            <p:spPr>
              <a:xfrm rot="5748229" flipV="1">
                <a:off x="11710280" y="4052872"/>
                <a:ext cx="78818" cy="18127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  <a:gd name="connsiteX0" fmla="*/ 0 w 9772"/>
                  <a:gd name="connsiteY0" fmla="*/ 0 h 9281"/>
                  <a:gd name="connsiteX1" fmla="*/ 9772 w 9772"/>
                  <a:gd name="connsiteY1" fmla="*/ 0 h 9281"/>
                  <a:gd name="connsiteX2" fmla="*/ 8721 w 9772"/>
                  <a:gd name="connsiteY2" fmla="*/ 9281 h 9281"/>
                  <a:gd name="connsiteX3" fmla="*/ 498 w 9772"/>
                  <a:gd name="connsiteY3" fmla="*/ 7497 h 9281"/>
                  <a:gd name="connsiteX4" fmla="*/ 0 w 9772"/>
                  <a:gd name="connsiteY4" fmla="*/ 0 h 9281"/>
                  <a:gd name="connsiteX0" fmla="*/ 0 w 8924"/>
                  <a:gd name="connsiteY0" fmla="*/ 0 h 10000"/>
                  <a:gd name="connsiteX1" fmla="*/ 8134 w 8924"/>
                  <a:gd name="connsiteY1" fmla="*/ 2746 h 10000"/>
                  <a:gd name="connsiteX2" fmla="*/ 8924 w 8924"/>
                  <a:gd name="connsiteY2" fmla="*/ 10000 h 10000"/>
                  <a:gd name="connsiteX3" fmla="*/ 510 w 8924"/>
                  <a:gd name="connsiteY3" fmla="*/ 8078 h 10000"/>
                  <a:gd name="connsiteX4" fmla="*/ 0 w 8924"/>
                  <a:gd name="connsiteY4" fmla="*/ 0 h 10000"/>
                  <a:gd name="connsiteX0" fmla="*/ 0 w 9151"/>
                  <a:gd name="connsiteY0" fmla="*/ 0 h 10937"/>
                  <a:gd name="connsiteX1" fmla="*/ 9115 w 9151"/>
                  <a:gd name="connsiteY1" fmla="*/ 2746 h 10937"/>
                  <a:gd name="connsiteX2" fmla="*/ 8129 w 9151"/>
                  <a:gd name="connsiteY2" fmla="*/ 10937 h 10937"/>
                  <a:gd name="connsiteX3" fmla="*/ 571 w 9151"/>
                  <a:gd name="connsiteY3" fmla="*/ 8078 h 10937"/>
                  <a:gd name="connsiteX4" fmla="*/ 0 w 9151"/>
                  <a:gd name="connsiteY4" fmla="*/ 0 h 1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1" h="10937">
                    <a:moveTo>
                      <a:pt x="0" y="0"/>
                    </a:moveTo>
                    <a:lnTo>
                      <a:pt x="9115" y="2746"/>
                    </a:lnTo>
                    <a:cubicBezTo>
                      <a:pt x="9409" y="5164"/>
                      <a:pt x="7834" y="8519"/>
                      <a:pt x="8129" y="10937"/>
                    </a:cubicBezTo>
                    <a:cubicBezTo>
                      <a:pt x="2355" y="4857"/>
                      <a:pt x="7619" y="3809"/>
                      <a:pt x="571" y="8078"/>
                    </a:cubicBezTo>
                    <a:cubicBezTo>
                      <a:pt x="381" y="5385"/>
                      <a:pt x="190" y="2693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610" name="正方形/長方形 26">
                <a:extLst>
                  <a:ext uri="{FF2B5EF4-FFF2-40B4-BE49-F238E27FC236}">
                    <a16:creationId xmlns:a16="http://schemas.microsoft.com/office/drawing/2014/main" id="{97737F7A-5C2B-B570-D0D6-9B265C29ADCA}"/>
                  </a:ext>
                </a:extLst>
              </p:cNvPr>
              <p:cNvSpPr/>
              <p:nvPr/>
            </p:nvSpPr>
            <p:spPr>
              <a:xfrm rot="5748229">
                <a:off x="11607304" y="4178667"/>
                <a:ext cx="42812" cy="24379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  <a:gd name="connsiteX0" fmla="*/ 0 w 9772"/>
                  <a:gd name="connsiteY0" fmla="*/ 0 h 9281"/>
                  <a:gd name="connsiteX1" fmla="*/ 9772 w 9772"/>
                  <a:gd name="connsiteY1" fmla="*/ 0 h 9281"/>
                  <a:gd name="connsiteX2" fmla="*/ 8721 w 9772"/>
                  <a:gd name="connsiteY2" fmla="*/ 9281 h 9281"/>
                  <a:gd name="connsiteX3" fmla="*/ 498 w 9772"/>
                  <a:gd name="connsiteY3" fmla="*/ 7497 h 9281"/>
                  <a:gd name="connsiteX4" fmla="*/ 0 w 9772"/>
                  <a:gd name="connsiteY4" fmla="*/ 0 h 9281"/>
                  <a:gd name="connsiteX0" fmla="*/ 0 w 8924"/>
                  <a:gd name="connsiteY0" fmla="*/ 0 h 10000"/>
                  <a:gd name="connsiteX1" fmla="*/ 8134 w 8924"/>
                  <a:gd name="connsiteY1" fmla="*/ 2746 h 10000"/>
                  <a:gd name="connsiteX2" fmla="*/ 8924 w 8924"/>
                  <a:gd name="connsiteY2" fmla="*/ 10000 h 10000"/>
                  <a:gd name="connsiteX3" fmla="*/ 510 w 8924"/>
                  <a:gd name="connsiteY3" fmla="*/ 8078 h 10000"/>
                  <a:gd name="connsiteX4" fmla="*/ 0 w 8924"/>
                  <a:gd name="connsiteY4" fmla="*/ 0 h 10000"/>
                  <a:gd name="connsiteX0" fmla="*/ 0 w 9759"/>
                  <a:gd name="connsiteY0" fmla="*/ 0 h 8078"/>
                  <a:gd name="connsiteX1" fmla="*/ 9115 w 9759"/>
                  <a:gd name="connsiteY1" fmla="*/ 2746 h 8078"/>
                  <a:gd name="connsiteX2" fmla="*/ 9759 w 9759"/>
                  <a:gd name="connsiteY2" fmla="*/ 7582 h 8078"/>
                  <a:gd name="connsiteX3" fmla="*/ 571 w 9759"/>
                  <a:gd name="connsiteY3" fmla="*/ 8078 h 8078"/>
                  <a:gd name="connsiteX4" fmla="*/ 0 w 9759"/>
                  <a:gd name="connsiteY4" fmla="*/ 0 h 8078"/>
                  <a:gd name="connsiteX0" fmla="*/ 4017 w 9422"/>
                  <a:gd name="connsiteY0" fmla="*/ 1211 h 6601"/>
                  <a:gd name="connsiteX1" fmla="*/ 8762 w 9422"/>
                  <a:gd name="connsiteY1" fmla="*/ 0 h 6601"/>
                  <a:gd name="connsiteX2" fmla="*/ 9422 w 9422"/>
                  <a:gd name="connsiteY2" fmla="*/ 5987 h 6601"/>
                  <a:gd name="connsiteX3" fmla="*/ 7 w 9422"/>
                  <a:gd name="connsiteY3" fmla="*/ 6601 h 6601"/>
                  <a:gd name="connsiteX4" fmla="*/ 4017 w 9422"/>
                  <a:gd name="connsiteY4" fmla="*/ 1211 h 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2" h="6601">
                    <a:moveTo>
                      <a:pt x="4017" y="1211"/>
                    </a:moveTo>
                    <a:lnTo>
                      <a:pt x="8762" y="0"/>
                    </a:lnTo>
                    <a:cubicBezTo>
                      <a:pt x="9063" y="2994"/>
                      <a:pt x="9120" y="2994"/>
                      <a:pt x="9422" y="5987"/>
                    </a:cubicBezTo>
                    <a:cubicBezTo>
                      <a:pt x="3505" y="-1540"/>
                      <a:pt x="7229" y="1316"/>
                      <a:pt x="7" y="6601"/>
                    </a:cubicBezTo>
                    <a:cubicBezTo>
                      <a:pt x="-188" y="3267"/>
                      <a:pt x="4212" y="4545"/>
                      <a:pt x="4017" y="121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pic>
          <p:nvPicPr>
            <p:cNvPr id="3745" name="図 3744" descr="ホワイトボード&#10;&#10;自動的に生成された説明">
              <a:extLst>
                <a:ext uri="{FF2B5EF4-FFF2-40B4-BE49-F238E27FC236}">
                  <a16:creationId xmlns:a16="http://schemas.microsoft.com/office/drawing/2014/main" id="{B557C776-8899-2C25-AE40-20FA96BDE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06441" y="6480140"/>
              <a:ext cx="1562808" cy="1936884"/>
            </a:xfrm>
            <a:custGeom>
              <a:avLst/>
              <a:gdLst>
                <a:gd name="connsiteX0" fmla="*/ 0 w 1562808"/>
                <a:gd name="connsiteY0" fmla="*/ 0 h 1936884"/>
                <a:gd name="connsiteX1" fmla="*/ 850479 w 1562808"/>
                <a:gd name="connsiteY1" fmla="*/ 0 h 1936884"/>
                <a:gd name="connsiteX2" fmla="*/ 879265 w 1562808"/>
                <a:gd name="connsiteY2" fmla="*/ 34285 h 1936884"/>
                <a:gd name="connsiteX3" fmla="*/ 923412 w 1562808"/>
                <a:gd name="connsiteY3" fmla="*/ 101949 h 1936884"/>
                <a:gd name="connsiteX4" fmla="*/ 944134 w 1562808"/>
                <a:gd name="connsiteY4" fmla="*/ 140164 h 1936884"/>
                <a:gd name="connsiteX5" fmla="*/ 954611 w 1562808"/>
                <a:gd name="connsiteY5" fmla="*/ 365529 h 1936884"/>
                <a:gd name="connsiteX6" fmla="*/ 1497277 w 1562808"/>
                <a:gd name="connsiteY6" fmla="*/ 508007 h 1936884"/>
                <a:gd name="connsiteX7" fmla="*/ 1562808 w 1562808"/>
                <a:gd name="connsiteY7" fmla="*/ 502838 h 1936884"/>
                <a:gd name="connsiteX8" fmla="*/ 1562808 w 1562808"/>
                <a:gd name="connsiteY8" fmla="*/ 1936884 h 1936884"/>
                <a:gd name="connsiteX9" fmla="*/ 0 w 1562808"/>
                <a:gd name="connsiteY9" fmla="*/ 1936884 h 1936884"/>
                <a:gd name="connsiteX10" fmla="*/ 0 w 1562808"/>
                <a:gd name="connsiteY10" fmla="*/ 0 h 193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2808" h="1936884">
                  <a:moveTo>
                    <a:pt x="0" y="0"/>
                  </a:moveTo>
                  <a:lnTo>
                    <a:pt x="850479" y="0"/>
                  </a:lnTo>
                  <a:lnTo>
                    <a:pt x="879265" y="34285"/>
                  </a:lnTo>
                  <a:lnTo>
                    <a:pt x="923412" y="101949"/>
                  </a:lnTo>
                  <a:lnTo>
                    <a:pt x="944134" y="140164"/>
                  </a:lnTo>
                  <a:cubicBezTo>
                    <a:pt x="966994" y="199887"/>
                    <a:pt x="974931" y="272548"/>
                    <a:pt x="954611" y="365529"/>
                  </a:cubicBezTo>
                  <a:cubicBezTo>
                    <a:pt x="1187342" y="522162"/>
                    <a:pt x="1344666" y="520046"/>
                    <a:pt x="1497277" y="508007"/>
                  </a:cubicBezTo>
                  <a:lnTo>
                    <a:pt x="1562808" y="502838"/>
                  </a:lnTo>
                  <a:lnTo>
                    <a:pt x="1562808" y="1936884"/>
                  </a:lnTo>
                  <a:lnTo>
                    <a:pt x="0" y="193688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3392" name="グループ化 3391">
              <a:extLst>
                <a:ext uri="{FF2B5EF4-FFF2-40B4-BE49-F238E27FC236}">
                  <a16:creationId xmlns:a16="http://schemas.microsoft.com/office/drawing/2014/main" id="{A6F6CF74-FFA0-3D5A-C0AE-8DC5F2BF2F61}"/>
                </a:ext>
              </a:extLst>
            </p:cNvPr>
            <p:cNvGrpSpPr/>
            <p:nvPr/>
          </p:nvGrpSpPr>
          <p:grpSpPr>
            <a:xfrm>
              <a:off x="341571" y="8095933"/>
              <a:ext cx="926266" cy="886664"/>
              <a:chOff x="11250984" y="3575398"/>
              <a:chExt cx="876825" cy="931452"/>
            </a:xfrm>
          </p:grpSpPr>
          <p:sp>
            <p:nvSpPr>
              <p:cNvPr id="3419" name="楕円 20">
                <a:extLst>
                  <a:ext uri="{FF2B5EF4-FFF2-40B4-BE49-F238E27FC236}">
                    <a16:creationId xmlns:a16="http://schemas.microsoft.com/office/drawing/2014/main" id="{20C6D796-F481-0E3F-67FF-E22055E9BF10}"/>
                  </a:ext>
                </a:extLst>
              </p:cNvPr>
              <p:cNvSpPr/>
              <p:nvPr/>
            </p:nvSpPr>
            <p:spPr>
              <a:xfrm>
                <a:off x="11295561" y="3728877"/>
                <a:ext cx="832248" cy="750190"/>
              </a:xfrm>
              <a:custGeom>
                <a:avLst/>
                <a:gdLst>
                  <a:gd name="connsiteX0" fmla="*/ 0 w 863997"/>
                  <a:gd name="connsiteY0" fmla="*/ 431999 h 863997"/>
                  <a:gd name="connsiteX1" fmla="*/ 431999 w 863997"/>
                  <a:gd name="connsiteY1" fmla="*/ 0 h 863997"/>
                  <a:gd name="connsiteX2" fmla="*/ 863998 w 863997"/>
                  <a:gd name="connsiteY2" fmla="*/ 431999 h 863997"/>
                  <a:gd name="connsiteX3" fmla="*/ 431999 w 863997"/>
                  <a:gd name="connsiteY3" fmla="*/ 863998 h 863997"/>
                  <a:gd name="connsiteX4" fmla="*/ 0 w 863997"/>
                  <a:gd name="connsiteY4" fmla="*/ 431999 h 863997"/>
                  <a:gd name="connsiteX0" fmla="*/ 0 w 870348"/>
                  <a:gd name="connsiteY0" fmla="*/ 432146 h 864325"/>
                  <a:gd name="connsiteX1" fmla="*/ 431999 w 870348"/>
                  <a:gd name="connsiteY1" fmla="*/ 147 h 864325"/>
                  <a:gd name="connsiteX2" fmla="*/ 870348 w 870348"/>
                  <a:gd name="connsiteY2" fmla="*/ 470246 h 864325"/>
                  <a:gd name="connsiteX3" fmla="*/ 431999 w 870348"/>
                  <a:gd name="connsiteY3" fmla="*/ 864145 h 864325"/>
                  <a:gd name="connsiteX4" fmla="*/ 0 w 870348"/>
                  <a:gd name="connsiteY4" fmla="*/ 432146 h 864325"/>
                  <a:gd name="connsiteX0" fmla="*/ 0 w 870348"/>
                  <a:gd name="connsiteY0" fmla="*/ 432095 h 750331"/>
                  <a:gd name="connsiteX1" fmla="*/ 431999 w 870348"/>
                  <a:gd name="connsiteY1" fmla="*/ 96 h 750331"/>
                  <a:gd name="connsiteX2" fmla="*/ 870348 w 870348"/>
                  <a:gd name="connsiteY2" fmla="*/ 470195 h 750331"/>
                  <a:gd name="connsiteX3" fmla="*/ 431999 w 870348"/>
                  <a:gd name="connsiteY3" fmla="*/ 749794 h 750331"/>
                  <a:gd name="connsiteX4" fmla="*/ 0 w 870348"/>
                  <a:gd name="connsiteY4" fmla="*/ 432095 h 750331"/>
                  <a:gd name="connsiteX0" fmla="*/ 0 w 832248"/>
                  <a:gd name="connsiteY0" fmla="*/ 438415 h 750153"/>
                  <a:gd name="connsiteX1" fmla="*/ 393899 w 832248"/>
                  <a:gd name="connsiteY1" fmla="*/ 66 h 750153"/>
                  <a:gd name="connsiteX2" fmla="*/ 832248 w 832248"/>
                  <a:gd name="connsiteY2" fmla="*/ 470165 h 750153"/>
                  <a:gd name="connsiteX3" fmla="*/ 393899 w 832248"/>
                  <a:gd name="connsiteY3" fmla="*/ 749764 h 750153"/>
                  <a:gd name="connsiteX4" fmla="*/ 0 w 832248"/>
                  <a:gd name="connsiteY4" fmla="*/ 438415 h 750153"/>
                  <a:gd name="connsiteX0" fmla="*/ 0 w 832248"/>
                  <a:gd name="connsiteY0" fmla="*/ 438452 h 750190"/>
                  <a:gd name="connsiteX1" fmla="*/ 393899 w 832248"/>
                  <a:gd name="connsiteY1" fmla="*/ 103 h 750190"/>
                  <a:gd name="connsiteX2" fmla="*/ 832248 w 832248"/>
                  <a:gd name="connsiteY2" fmla="*/ 470202 h 750190"/>
                  <a:gd name="connsiteX3" fmla="*/ 393899 w 832248"/>
                  <a:gd name="connsiteY3" fmla="*/ 749801 h 750190"/>
                  <a:gd name="connsiteX4" fmla="*/ 0 w 832248"/>
                  <a:gd name="connsiteY4" fmla="*/ 438452 h 75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248" h="750190">
                    <a:moveTo>
                      <a:pt x="0" y="438452"/>
                    </a:moveTo>
                    <a:cubicBezTo>
                      <a:pt x="0" y="192852"/>
                      <a:pt x="255191" y="-5189"/>
                      <a:pt x="393899" y="103"/>
                    </a:cubicBezTo>
                    <a:cubicBezTo>
                      <a:pt x="532607" y="5395"/>
                      <a:pt x="832248" y="231616"/>
                      <a:pt x="832248" y="470202"/>
                    </a:cubicBezTo>
                    <a:cubicBezTo>
                      <a:pt x="832248" y="708788"/>
                      <a:pt x="532607" y="755093"/>
                      <a:pt x="393899" y="749801"/>
                    </a:cubicBezTo>
                    <a:cubicBezTo>
                      <a:pt x="255191" y="744509"/>
                      <a:pt x="0" y="684052"/>
                      <a:pt x="0" y="43845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20" name="楕円 23">
                <a:extLst>
                  <a:ext uri="{FF2B5EF4-FFF2-40B4-BE49-F238E27FC236}">
                    <a16:creationId xmlns:a16="http://schemas.microsoft.com/office/drawing/2014/main" id="{5527BC3C-B5A4-CD72-18BA-6984202C303C}"/>
                  </a:ext>
                </a:extLst>
              </p:cNvPr>
              <p:cNvSpPr/>
              <p:nvPr/>
            </p:nvSpPr>
            <p:spPr>
              <a:xfrm rot="10567401">
                <a:off x="11250984" y="4399211"/>
                <a:ext cx="257921" cy="107639"/>
              </a:xfrm>
              <a:custGeom>
                <a:avLst/>
                <a:gdLst>
                  <a:gd name="connsiteX0" fmla="*/ 0 w 287999"/>
                  <a:gd name="connsiteY0" fmla="*/ 22860 h 45719"/>
                  <a:gd name="connsiteX1" fmla="*/ 144000 w 287999"/>
                  <a:gd name="connsiteY1" fmla="*/ 0 h 45719"/>
                  <a:gd name="connsiteX2" fmla="*/ 288000 w 287999"/>
                  <a:gd name="connsiteY2" fmla="*/ 22860 h 45719"/>
                  <a:gd name="connsiteX3" fmla="*/ 144000 w 287999"/>
                  <a:gd name="connsiteY3" fmla="*/ 45720 h 45719"/>
                  <a:gd name="connsiteX4" fmla="*/ 0 w 287999"/>
                  <a:gd name="connsiteY4" fmla="*/ 22860 h 45719"/>
                  <a:gd name="connsiteX0" fmla="*/ 22 w 288022"/>
                  <a:gd name="connsiteY0" fmla="*/ 22860 h 69533"/>
                  <a:gd name="connsiteX1" fmla="*/ 144022 w 288022"/>
                  <a:gd name="connsiteY1" fmla="*/ 0 h 69533"/>
                  <a:gd name="connsiteX2" fmla="*/ 288022 w 288022"/>
                  <a:gd name="connsiteY2" fmla="*/ 22860 h 69533"/>
                  <a:gd name="connsiteX3" fmla="*/ 136084 w 288022"/>
                  <a:gd name="connsiteY3" fmla="*/ 69533 h 69533"/>
                  <a:gd name="connsiteX4" fmla="*/ 22 w 288022"/>
                  <a:gd name="connsiteY4" fmla="*/ 22860 h 69533"/>
                  <a:gd name="connsiteX0" fmla="*/ 22 w 288022"/>
                  <a:gd name="connsiteY0" fmla="*/ 22860 h 69539"/>
                  <a:gd name="connsiteX1" fmla="*/ 144022 w 288022"/>
                  <a:gd name="connsiteY1" fmla="*/ 0 h 69539"/>
                  <a:gd name="connsiteX2" fmla="*/ 288022 w 288022"/>
                  <a:gd name="connsiteY2" fmla="*/ 22860 h 69539"/>
                  <a:gd name="connsiteX3" fmla="*/ 136084 w 288022"/>
                  <a:gd name="connsiteY3" fmla="*/ 69533 h 69539"/>
                  <a:gd name="connsiteX4" fmla="*/ 22 w 288022"/>
                  <a:gd name="connsiteY4" fmla="*/ 22860 h 69539"/>
                  <a:gd name="connsiteX0" fmla="*/ 14 w 257921"/>
                  <a:gd name="connsiteY0" fmla="*/ 22863 h 69537"/>
                  <a:gd name="connsiteX1" fmla="*/ 144014 w 257921"/>
                  <a:gd name="connsiteY1" fmla="*/ 3 h 69537"/>
                  <a:gd name="connsiteX2" fmla="*/ 257921 w 257921"/>
                  <a:gd name="connsiteY2" fmla="*/ 21546 h 69537"/>
                  <a:gd name="connsiteX3" fmla="*/ 136076 w 257921"/>
                  <a:gd name="connsiteY3" fmla="*/ 69536 h 69537"/>
                  <a:gd name="connsiteX4" fmla="*/ 14 w 257921"/>
                  <a:gd name="connsiteY4" fmla="*/ 22863 h 6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921" h="69537">
                    <a:moveTo>
                      <a:pt x="14" y="22863"/>
                    </a:moveTo>
                    <a:cubicBezTo>
                      <a:pt x="1337" y="11274"/>
                      <a:pt x="101030" y="222"/>
                      <a:pt x="144014" y="3"/>
                    </a:cubicBezTo>
                    <a:cubicBezTo>
                      <a:pt x="186998" y="-216"/>
                      <a:pt x="257921" y="8921"/>
                      <a:pt x="257921" y="21546"/>
                    </a:cubicBezTo>
                    <a:cubicBezTo>
                      <a:pt x="250997" y="69845"/>
                      <a:pt x="179060" y="69317"/>
                      <a:pt x="136076" y="69536"/>
                    </a:cubicBezTo>
                    <a:cubicBezTo>
                      <a:pt x="93092" y="69755"/>
                      <a:pt x="-1309" y="34452"/>
                      <a:pt x="14" y="2286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21" name="楕円 23">
                <a:extLst>
                  <a:ext uri="{FF2B5EF4-FFF2-40B4-BE49-F238E27FC236}">
                    <a16:creationId xmlns:a16="http://schemas.microsoft.com/office/drawing/2014/main" id="{33664BF8-E7ED-A55B-7A53-2B2E8103998B}"/>
                  </a:ext>
                </a:extLst>
              </p:cNvPr>
              <p:cNvSpPr/>
              <p:nvPr/>
            </p:nvSpPr>
            <p:spPr>
              <a:xfrm rot="8176592" flipH="1">
                <a:off x="11772854" y="4411640"/>
                <a:ext cx="257511" cy="91891"/>
              </a:xfrm>
              <a:custGeom>
                <a:avLst/>
                <a:gdLst>
                  <a:gd name="connsiteX0" fmla="*/ 0 w 287999"/>
                  <a:gd name="connsiteY0" fmla="*/ 22860 h 45719"/>
                  <a:gd name="connsiteX1" fmla="*/ 144000 w 287999"/>
                  <a:gd name="connsiteY1" fmla="*/ 0 h 45719"/>
                  <a:gd name="connsiteX2" fmla="*/ 288000 w 287999"/>
                  <a:gd name="connsiteY2" fmla="*/ 22860 h 45719"/>
                  <a:gd name="connsiteX3" fmla="*/ 144000 w 287999"/>
                  <a:gd name="connsiteY3" fmla="*/ 45720 h 45719"/>
                  <a:gd name="connsiteX4" fmla="*/ 0 w 287999"/>
                  <a:gd name="connsiteY4" fmla="*/ 22860 h 45719"/>
                  <a:gd name="connsiteX0" fmla="*/ 22 w 288022"/>
                  <a:gd name="connsiteY0" fmla="*/ 22860 h 69533"/>
                  <a:gd name="connsiteX1" fmla="*/ 144022 w 288022"/>
                  <a:gd name="connsiteY1" fmla="*/ 0 h 69533"/>
                  <a:gd name="connsiteX2" fmla="*/ 288022 w 288022"/>
                  <a:gd name="connsiteY2" fmla="*/ 22860 h 69533"/>
                  <a:gd name="connsiteX3" fmla="*/ 136084 w 288022"/>
                  <a:gd name="connsiteY3" fmla="*/ 69533 h 69533"/>
                  <a:gd name="connsiteX4" fmla="*/ 22 w 288022"/>
                  <a:gd name="connsiteY4" fmla="*/ 22860 h 69533"/>
                  <a:gd name="connsiteX0" fmla="*/ 22 w 288022"/>
                  <a:gd name="connsiteY0" fmla="*/ 22860 h 69539"/>
                  <a:gd name="connsiteX1" fmla="*/ 144022 w 288022"/>
                  <a:gd name="connsiteY1" fmla="*/ 0 h 69539"/>
                  <a:gd name="connsiteX2" fmla="*/ 288022 w 288022"/>
                  <a:gd name="connsiteY2" fmla="*/ 22860 h 69539"/>
                  <a:gd name="connsiteX3" fmla="*/ 136084 w 288022"/>
                  <a:gd name="connsiteY3" fmla="*/ 69533 h 69539"/>
                  <a:gd name="connsiteX4" fmla="*/ 22 w 288022"/>
                  <a:gd name="connsiteY4" fmla="*/ 22860 h 69539"/>
                  <a:gd name="connsiteX0" fmla="*/ 14 w 257921"/>
                  <a:gd name="connsiteY0" fmla="*/ 22863 h 69537"/>
                  <a:gd name="connsiteX1" fmla="*/ 144014 w 257921"/>
                  <a:gd name="connsiteY1" fmla="*/ 3 h 69537"/>
                  <a:gd name="connsiteX2" fmla="*/ 257921 w 257921"/>
                  <a:gd name="connsiteY2" fmla="*/ 21546 h 69537"/>
                  <a:gd name="connsiteX3" fmla="*/ 136076 w 257921"/>
                  <a:gd name="connsiteY3" fmla="*/ 69536 h 69537"/>
                  <a:gd name="connsiteX4" fmla="*/ 14 w 257921"/>
                  <a:gd name="connsiteY4" fmla="*/ 22863 h 69537"/>
                  <a:gd name="connsiteX0" fmla="*/ 308 w 258215"/>
                  <a:gd name="connsiteY0" fmla="*/ 26864 h 73542"/>
                  <a:gd name="connsiteX1" fmla="*/ 144308 w 258215"/>
                  <a:gd name="connsiteY1" fmla="*/ 4004 h 73542"/>
                  <a:gd name="connsiteX2" fmla="*/ 258215 w 258215"/>
                  <a:gd name="connsiteY2" fmla="*/ 25547 h 73542"/>
                  <a:gd name="connsiteX3" fmla="*/ 136370 w 258215"/>
                  <a:gd name="connsiteY3" fmla="*/ 73537 h 73542"/>
                  <a:gd name="connsiteX4" fmla="*/ 308 w 258215"/>
                  <a:gd name="connsiteY4" fmla="*/ 26864 h 73542"/>
                  <a:gd name="connsiteX0" fmla="*/ 333 w 305232"/>
                  <a:gd name="connsiteY0" fmla="*/ 26570 h 73332"/>
                  <a:gd name="connsiteX1" fmla="*/ 144333 w 305232"/>
                  <a:gd name="connsiteY1" fmla="*/ 3710 h 73332"/>
                  <a:gd name="connsiteX2" fmla="*/ 305231 w 305232"/>
                  <a:gd name="connsiteY2" fmla="*/ 20743 h 73332"/>
                  <a:gd name="connsiteX3" fmla="*/ 136395 w 305232"/>
                  <a:gd name="connsiteY3" fmla="*/ 73243 h 73332"/>
                  <a:gd name="connsiteX4" fmla="*/ 333 w 305232"/>
                  <a:gd name="connsiteY4" fmla="*/ 26570 h 73332"/>
                  <a:gd name="connsiteX0" fmla="*/ 70 w 304968"/>
                  <a:gd name="connsiteY0" fmla="*/ 22971 h 52874"/>
                  <a:gd name="connsiteX1" fmla="*/ 144070 w 304968"/>
                  <a:gd name="connsiteY1" fmla="*/ 111 h 52874"/>
                  <a:gd name="connsiteX2" fmla="*/ 304968 w 304968"/>
                  <a:gd name="connsiteY2" fmla="*/ 17144 h 52874"/>
                  <a:gd name="connsiteX3" fmla="*/ 127520 w 304968"/>
                  <a:gd name="connsiteY3" fmla="*/ 51405 h 52874"/>
                  <a:gd name="connsiteX4" fmla="*/ 70 w 304968"/>
                  <a:gd name="connsiteY4" fmla="*/ 22971 h 52874"/>
                  <a:gd name="connsiteX0" fmla="*/ 1810 w 306708"/>
                  <a:gd name="connsiteY0" fmla="*/ 24551 h 54454"/>
                  <a:gd name="connsiteX1" fmla="*/ 145810 w 306708"/>
                  <a:gd name="connsiteY1" fmla="*/ 1691 h 54454"/>
                  <a:gd name="connsiteX2" fmla="*/ 306708 w 306708"/>
                  <a:gd name="connsiteY2" fmla="*/ 18724 h 54454"/>
                  <a:gd name="connsiteX3" fmla="*/ 129260 w 306708"/>
                  <a:gd name="connsiteY3" fmla="*/ 52985 h 54454"/>
                  <a:gd name="connsiteX4" fmla="*/ 1810 w 306708"/>
                  <a:gd name="connsiteY4" fmla="*/ 24551 h 5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8" h="54454">
                    <a:moveTo>
                      <a:pt x="1810" y="24551"/>
                    </a:moveTo>
                    <a:cubicBezTo>
                      <a:pt x="17700" y="-10678"/>
                      <a:pt x="94994" y="2662"/>
                      <a:pt x="145810" y="1691"/>
                    </a:cubicBezTo>
                    <a:cubicBezTo>
                      <a:pt x="196626" y="720"/>
                      <a:pt x="306708" y="6099"/>
                      <a:pt x="306708" y="18724"/>
                    </a:cubicBezTo>
                    <a:cubicBezTo>
                      <a:pt x="299784" y="67023"/>
                      <a:pt x="180076" y="52014"/>
                      <a:pt x="129260" y="52985"/>
                    </a:cubicBezTo>
                    <a:cubicBezTo>
                      <a:pt x="78444" y="53956"/>
                      <a:pt x="-14080" y="59780"/>
                      <a:pt x="1810" y="2455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22" name="フリーフォーム 328">
                <a:extLst>
                  <a:ext uri="{FF2B5EF4-FFF2-40B4-BE49-F238E27FC236}">
                    <a16:creationId xmlns:a16="http://schemas.microsoft.com/office/drawing/2014/main" id="{B99EAD3A-BD84-FE02-3E18-27F1AACD1F77}"/>
                  </a:ext>
                </a:extLst>
              </p:cNvPr>
              <p:cNvSpPr/>
              <p:nvPr/>
            </p:nvSpPr>
            <p:spPr>
              <a:xfrm rot="19789349" flipH="1">
                <a:off x="11627919" y="3575398"/>
                <a:ext cx="163084" cy="154142"/>
              </a:xfrm>
              <a:custGeom>
                <a:avLst/>
                <a:gdLst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66675 w 146050"/>
                  <a:gd name="connsiteY2" fmla="*/ 11112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72928 w 149128"/>
                  <a:gd name="connsiteY0" fmla="*/ 136525 h 136525"/>
                  <a:gd name="connsiteX1" fmla="*/ 3078 w 149128"/>
                  <a:gd name="connsiteY1" fmla="*/ 0 h 136525"/>
                  <a:gd name="connsiteX2" fmla="*/ 76103 w 149128"/>
                  <a:gd name="connsiteY2" fmla="*/ 9524 h 136525"/>
                  <a:gd name="connsiteX3" fmla="*/ 149128 w 149128"/>
                  <a:gd name="connsiteY3" fmla="*/ 104775 h 136525"/>
                  <a:gd name="connsiteX4" fmla="*/ 72928 w 149128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106981 w 146050"/>
                  <a:gd name="connsiteY2" fmla="*/ 24203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06981 w 146050"/>
                  <a:gd name="connsiteY2" fmla="*/ 24203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06981 w 146050"/>
                  <a:gd name="connsiteY2" fmla="*/ 24203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06981 w 146050"/>
                  <a:gd name="connsiteY2" fmla="*/ 24203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25215 w 146050"/>
                  <a:gd name="connsiteY2" fmla="*/ 8691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54142">
                    <a:moveTo>
                      <a:pt x="82314" y="154142"/>
                    </a:moveTo>
                    <a:cubicBezTo>
                      <a:pt x="-189" y="100086"/>
                      <a:pt x="16932" y="55033"/>
                      <a:pt x="0" y="0"/>
                    </a:cubicBezTo>
                    <a:lnTo>
                      <a:pt x="125215" y="8691"/>
                    </a:lnTo>
                    <a:lnTo>
                      <a:pt x="146050" y="104775"/>
                    </a:lnTo>
                    <a:lnTo>
                      <a:pt x="82314" y="1541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23" name="正方形/長方形 26">
                <a:extLst>
                  <a:ext uri="{FF2B5EF4-FFF2-40B4-BE49-F238E27FC236}">
                    <a16:creationId xmlns:a16="http://schemas.microsoft.com/office/drawing/2014/main" id="{AA503510-4141-3B48-3281-931B0D068191}"/>
                  </a:ext>
                </a:extLst>
              </p:cNvPr>
              <p:cNvSpPr/>
              <p:nvPr/>
            </p:nvSpPr>
            <p:spPr>
              <a:xfrm rot="603018">
                <a:off x="11604350" y="3717550"/>
                <a:ext cx="184373" cy="62050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373" h="62050">
                    <a:moveTo>
                      <a:pt x="0" y="0"/>
                    </a:moveTo>
                    <a:lnTo>
                      <a:pt x="179506" y="0"/>
                    </a:lnTo>
                    <a:lnTo>
                      <a:pt x="184373" y="41347"/>
                    </a:lnTo>
                    <a:cubicBezTo>
                      <a:pt x="121372" y="72002"/>
                      <a:pt x="64228" y="62927"/>
                      <a:pt x="0" y="502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24" name="フリーフォーム 330">
                <a:extLst>
                  <a:ext uri="{FF2B5EF4-FFF2-40B4-BE49-F238E27FC236}">
                    <a16:creationId xmlns:a16="http://schemas.microsoft.com/office/drawing/2014/main" id="{5B0886A9-D1E4-A8A3-E691-74AA1ACFE6DF}"/>
                  </a:ext>
                </a:extLst>
              </p:cNvPr>
              <p:cNvSpPr/>
              <p:nvPr/>
            </p:nvSpPr>
            <p:spPr>
              <a:xfrm>
                <a:off x="11527203" y="3608330"/>
                <a:ext cx="146050" cy="136525"/>
              </a:xfrm>
              <a:custGeom>
                <a:avLst/>
                <a:gdLst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66675 w 146050"/>
                  <a:gd name="connsiteY2" fmla="*/ 11112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72928 w 149128"/>
                  <a:gd name="connsiteY0" fmla="*/ 136525 h 136525"/>
                  <a:gd name="connsiteX1" fmla="*/ 3078 w 149128"/>
                  <a:gd name="connsiteY1" fmla="*/ 0 h 136525"/>
                  <a:gd name="connsiteX2" fmla="*/ 76103 w 149128"/>
                  <a:gd name="connsiteY2" fmla="*/ 9524 h 136525"/>
                  <a:gd name="connsiteX3" fmla="*/ 149128 w 149128"/>
                  <a:gd name="connsiteY3" fmla="*/ 104775 h 136525"/>
                  <a:gd name="connsiteX4" fmla="*/ 72928 w 149128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36525">
                    <a:moveTo>
                      <a:pt x="69850" y="136525"/>
                    </a:moveTo>
                    <a:cubicBezTo>
                      <a:pt x="-8995" y="102129"/>
                      <a:pt x="16932" y="55033"/>
                      <a:pt x="0" y="0"/>
                    </a:cubicBezTo>
                    <a:lnTo>
                      <a:pt x="73025" y="9524"/>
                    </a:lnTo>
                    <a:lnTo>
                      <a:pt x="146050" y="104775"/>
                    </a:lnTo>
                    <a:lnTo>
                      <a:pt x="69850" y="1365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25" name="フリーフォーム 331">
                <a:extLst>
                  <a:ext uri="{FF2B5EF4-FFF2-40B4-BE49-F238E27FC236}">
                    <a16:creationId xmlns:a16="http://schemas.microsoft.com/office/drawing/2014/main" id="{71162BB4-FCDF-BB31-6069-4118D500F788}"/>
                  </a:ext>
                </a:extLst>
              </p:cNvPr>
              <p:cNvSpPr/>
              <p:nvPr/>
            </p:nvSpPr>
            <p:spPr>
              <a:xfrm flipH="1">
                <a:off x="11707162" y="3635508"/>
                <a:ext cx="163084" cy="131865"/>
              </a:xfrm>
              <a:custGeom>
                <a:avLst/>
                <a:gdLst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66675 w 146050"/>
                  <a:gd name="connsiteY2" fmla="*/ 11112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72928 w 149128"/>
                  <a:gd name="connsiteY0" fmla="*/ 136525 h 136525"/>
                  <a:gd name="connsiteX1" fmla="*/ 3078 w 149128"/>
                  <a:gd name="connsiteY1" fmla="*/ 0 h 136525"/>
                  <a:gd name="connsiteX2" fmla="*/ 76103 w 149128"/>
                  <a:gd name="connsiteY2" fmla="*/ 9524 h 136525"/>
                  <a:gd name="connsiteX3" fmla="*/ 149128 w 149128"/>
                  <a:gd name="connsiteY3" fmla="*/ 104775 h 136525"/>
                  <a:gd name="connsiteX4" fmla="*/ 72928 w 149128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36525">
                    <a:moveTo>
                      <a:pt x="69850" y="136525"/>
                    </a:moveTo>
                    <a:cubicBezTo>
                      <a:pt x="-8995" y="102129"/>
                      <a:pt x="16932" y="55033"/>
                      <a:pt x="0" y="0"/>
                    </a:cubicBezTo>
                    <a:lnTo>
                      <a:pt x="73025" y="9524"/>
                    </a:lnTo>
                    <a:lnTo>
                      <a:pt x="146050" y="104775"/>
                    </a:lnTo>
                    <a:lnTo>
                      <a:pt x="69850" y="1365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26" name="正方形/長方形 26">
                <a:extLst>
                  <a:ext uri="{FF2B5EF4-FFF2-40B4-BE49-F238E27FC236}">
                    <a16:creationId xmlns:a16="http://schemas.microsoft.com/office/drawing/2014/main" id="{D9C8F011-5B4D-CBF9-E83E-68E8F2B66A31}"/>
                  </a:ext>
                </a:extLst>
              </p:cNvPr>
              <p:cNvSpPr/>
              <p:nvPr/>
            </p:nvSpPr>
            <p:spPr>
              <a:xfrm rot="17781071" flipV="1">
                <a:off x="11620063" y="3786637"/>
                <a:ext cx="98768" cy="17858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694" h="4783">
                    <a:moveTo>
                      <a:pt x="0" y="0"/>
                    </a:moveTo>
                    <a:lnTo>
                      <a:pt x="179506" y="0"/>
                    </a:lnTo>
                    <a:lnTo>
                      <a:pt x="183694" y="4783"/>
                    </a:lnTo>
                    <a:cubicBezTo>
                      <a:pt x="91191" y="2084"/>
                      <a:pt x="122038" y="1691"/>
                      <a:pt x="9153" y="358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27" name="正方形/長方形 26">
                <a:extLst>
                  <a:ext uri="{FF2B5EF4-FFF2-40B4-BE49-F238E27FC236}">
                    <a16:creationId xmlns:a16="http://schemas.microsoft.com/office/drawing/2014/main" id="{BAC59094-B5BE-EFFB-FD39-1F74C58075D0}"/>
                  </a:ext>
                </a:extLst>
              </p:cNvPr>
              <p:cNvSpPr/>
              <p:nvPr/>
            </p:nvSpPr>
            <p:spPr>
              <a:xfrm rot="16200000" flipV="1">
                <a:off x="11670888" y="3797597"/>
                <a:ext cx="98768" cy="17858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694" h="4783">
                    <a:moveTo>
                      <a:pt x="0" y="0"/>
                    </a:moveTo>
                    <a:lnTo>
                      <a:pt x="179506" y="0"/>
                    </a:lnTo>
                    <a:lnTo>
                      <a:pt x="183694" y="4783"/>
                    </a:lnTo>
                    <a:cubicBezTo>
                      <a:pt x="91191" y="2084"/>
                      <a:pt x="122038" y="1691"/>
                      <a:pt x="9153" y="358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28" name="正方形/長方形 26">
                <a:extLst>
                  <a:ext uri="{FF2B5EF4-FFF2-40B4-BE49-F238E27FC236}">
                    <a16:creationId xmlns:a16="http://schemas.microsoft.com/office/drawing/2014/main" id="{67408290-E1DC-D562-7D70-11E4DDCE4E37}"/>
                  </a:ext>
                </a:extLst>
              </p:cNvPr>
              <p:cNvSpPr/>
              <p:nvPr/>
            </p:nvSpPr>
            <p:spPr>
              <a:xfrm rot="5748229" flipV="1">
                <a:off x="11499105" y="4033396"/>
                <a:ext cx="86131" cy="16574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  <a:gd name="connsiteX0" fmla="*/ 0 w 9772"/>
                  <a:gd name="connsiteY0" fmla="*/ 0 h 9281"/>
                  <a:gd name="connsiteX1" fmla="*/ 9772 w 9772"/>
                  <a:gd name="connsiteY1" fmla="*/ 0 h 9281"/>
                  <a:gd name="connsiteX2" fmla="*/ 8721 w 9772"/>
                  <a:gd name="connsiteY2" fmla="*/ 9281 h 9281"/>
                  <a:gd name="connsiteX3" fmla="*/ 498 w 9772"/>
                  <a:gd name="connsiteY3" fmla="*/ 7497 h 9281"/>
                  <a:gd name="connsiteX4" fmla="*/ 0 w 9772"/>
                  <a:gd name="connsiteY4" fmla="*/ 0 h 9281"/>
                  <a:gd name="connsiteX0" fmla="*/ 0 w 8924"/>
                  <a:gd name="connsiteY0" fmla="*/ 0 h 10000"/>
                  <a:gd name="connsiteX1" fmla="*/ 8134 w 8924"/>
                  <a:gd name="connsiteY1" fmla="*/ 2746 h 10000"/>
                  <a:gd name="connsiteX2" fmla="*/ 8924 w 8924"/>
                  <a:gd name="connsiteY2" fmla="*/ 10000 h 10000"/>
                  <a:gd name="connsiteX3" fmla="*/ 510 w 8924"/>
                  <a:gd name="connsiteY3" fmla="*/ 8078 h 10000"/>
                  <a:gd name="connsiteX4" fmla="*/ 0 w 8924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4" h="10000">
                    <a:moveTo>
                      <a:pt x="0" y="0"/>
                    </a:moveTo>
                    <a:lnTo>
                      <a:pt x="8134" y="2746"/>
                    </a:lnTo>
                    <a:cubicBezTo>
                      <a:pt x="8397" y="5164"/>
                      <a:pt x="8661" y="7582"/>
                      <a:pt x="8924" y="10000"/>
                    </a:cubicBezTo>
                    <a:cubicBezTo>
                      <a:pt x="3771" y="3920"/>
                      <a:pt x="6799" y="3809"/>
                      <a:pt x="510" y="807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29" name="正方形/長方形 26">
                <a:extLst>
                  <a:ext uri="{FF2B5EF4-FFF2-40B4-BE49-F238E27FC236}">
                    <a16:creationId xmlns:a16="http://schemas.microsoft.com/office/drawing/2014/main" id="{D51EE989-82F8-919F-5369-8B80A757A3FE}"/>
                  </a:ext>
                </a:extLst>
              </p:cNvPr>
              <p:cNvSpPr/>
              <p:nvPr/>
            </p:nvSpPr>
            <p:spPr>
              <a:xfrm rot="5748229" flipV="1">
                <a:off x="11710280" y="4052872"/>
                <a:ext cx="78818" cy="18127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  <a:gd name="connsiteX0" fmla="*/ 0 w 9772"/>
                  <a:gd name="connsiteY0" fmla="*/ 0 h 9281"/>
                  <a:gd name="connsiteX1" fmla="*/ 9772 w 9772"/>
                  <a:gd name="connsiteY1" fmla="*/ 0 h 9281"/>
                  <a:gd name="connsiteX2" fmla="*/ 8721 w 9772"/>
                  <a:gd name="connsiteY2" fmla="*/ 9281 h 9281"/>
                  <a:gd name="connsiteX3" fmla="*/ 498 w 9772"/>
                  <a:gd name="connsiteY3" fmla="*/ 7497 h 9281"/>
                  <a:gd name="connsiteX4" fmla="*/ 0 w 9772"/>
                  <a:gd name="connsiteY4" fmla="*/ 0 h 9281"/>
                  <a:gd name="connsiteX0" fmla="*/ 0 w 8924"/>
                  <a:gd name="connsiteY0" fmla="*/ 0 h 10000"/>
                  <a:gd name="connsiteX1" fmla="*/ 8134 w 8924"/>
                  <a:gd name="connsiteY1" fmla="*/ 2746 h 10000"/>
                  <a:gd name="connsiteX2" fmla="*/ 8924 w 8924"/>
                  <a:gd name="connsiteY2" fmla="*/ 10000 h 10000"/>
                  <a:gd name="connsiteX3" fmla="*/ 510 w 8924"/>
                  <a:gd name="connsiteY3" fmla="*/ 8078 h 10000"/>
                  <a:gd name="connsiteX4" fmla="*/ 0 w 8924"/>
                  <a:gd name="connsiteY4" fmla="*/ 0 h 10000"/>
                  <a:gd name="connsiteX0" fmla="*/ 0 w 9151"/>
                  <a:gd name="connsiteY0" fmla="*/ 0 h 10937"/>
                  <a:gd name="connsiteX1" fmla="*/ 9115 w 9151"/>
                  <a:gd name="connsiteY1" fmla="*/ 2746 h 10937"/>
                  <a:gd name="connsiteX2" fmla="*/ 8129 w 9151"/>
                  <a:gd name="connsiteY2" fmla="*/ 10937 h 10937"/>
                  <a:gd name="connsiteX3" fmla="*/ 571 w 9151"/>
                  <a:gd name="connsiteY3" fmla="*/ 8078 h 10937"/>
                  <a:gd name="connsiteX4" fmla="*/ 0 w 9151"/>
                  <a:gd name="connsiteY4" fmla="*/ 0 h 1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1" h="10937">
                    <a:moveTo>
                      <a:pt x="0" y="0"/>
                    </a:moveTo>
                    <a:lnTo>
                      <a:pt x="9115" y="2746"/>
                    </a:lnTo>
                    <a:cubicBezTo>
                      <a:pt x="9409" y="5164"/>
                      <a:pt x="7834" y="8519"/>
                      <a:pt x="8129" y="10937"/>
                    </a:cubicBezTo>
                    <a:cubicBezTo>
                      <a:pt x="2355" y="4857"/>
                      <a:pt x="7619" y="3809"/>
                      <a:pt x="571" y="8078"/>
                    </a:cubicBezTo>
                    <a:cubicBezTo>
                      <a:pt x="381" y="5385"/>
                      <a:pt x="190" y="2693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30" name="正方形/長方形 26">
                <a:extLst>
                  <a:ext uri="{FF2B5EF4-FFF2-40B4-BE49-F238E27FC236}">
                    <a16:creationId xmlns:a16="http://schemas.microsoft.com/office/drawing/2014/main" id="{BD5B773D-8BCA-7A85-F39A-BC2945D1F482}"/>
                  </a:ext>
                </a:extLst>
              </p:cNvPr>
              <p:cNvSpPr/>
              <p:nvPr/>
            </p:nvSpPr>
            <p:spPr>
              <a:xfrm rot="5748229">
                <a:off x="11607304" y="4178667"/>
                <a:ext cx="42812" cy="24379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  <a:gd name="connsiteX0" fmla="*/ 0 w 9772"/>
                  <a:gd name="connsiteY0" fmla="*/ 0 h 9281"/>
                  <a:gd name="connsiteX1" fmla="*/ 9772 w 9772"/>
                  <a:gd name="connsiteY1" fmla="*/ 0 h 9281"/>
                  <a:gd name="connsiteX2" fmla="*/ 8721 w 9772"/>
                  <a:gd name="connsiteY2" fmla="*/ 9281 h 9281"/>
                  <a:gd name="connsiteX3" fmla="*/ 498 w 9772"/>
                  <a:gd name="connsiteY3" fmla="*/ 7497 h 9281"/>
                  <a:gd name="connsiteX4" fmla="*/ 0 w 9772"/>
                  <a:gd name="connsiteY4" fmla="*/ 0 h 9281"/>
                  <a:gd name="connsiteX0" fmla="*/ 0 w 8924"/>
                  <a:gd name="connsiteY0" fmla="*/ 0 h 10000"/>
                  <a:gd name="connsiteX1" fmla="*/ 8134 w 8924"/>
                  <a:gd name="connsiteY1" fmla="*/ 2746 h 10000"/>
                  <a:gd name="connsiteX2" fmla="*/ 8924 w 8924"/>
                  <a:gd name="connsiteY2" fmla="*/ 10000 h 10000"/>
                  <a:gd name="connsiteX3" fmla="*/ 510 w 8924"/>
                  <a:gd name="connsiteY3" fmla="*/ 8078 h 10000"/>
                  <a:gd name="connsiteX4" fmla="*/ 0 w 8924"/>
                  <a:gd name="connsiteY4" fmla="*/ 0 h 10000"/>
                  <a:gd name="connsiteX0" fmla="*/ 0 w 9759"/>
                  <a:gd name="connsiteY0" fmla="*/ 0 h 8078"/>
                  <a:gd name="connsiteX1" fmla="*/ 9115 w 9759"/>
                  <a:gd name="connsiteY1" fmla="*/ 2746 h 8078"/>
                  <a:gd name="connsiteX2" fmla="*/ 9759 w 9759"/>
                  <a:gd name="connsiteY2" fmla="*/ 7582 h 8078"/>
                  <a:gd name="connsiteX3" fmla="*/ 571 w 9759"/>
                  <a:gd name="connsiteY3" fmla="*/ 8078 h 8078"/>
                  <a:gd name="connsiteX4" fmla="*/ 0 w 9759"/>
                  <a:gd name="connsiteY4" fmla="*/ 0 h 8078"/>
                  <a:gd name="connsiteX0" fmla="*/ 4017 w 9422"/>
                  <a:gd name="connsiteY0" fmla="*/ 1211 h 6601"/>
                  <a:gd name="connsiteX1" fmla="*/ 8762 w 9422"/>
                  <a:gd name="connsiteY1" fmla="*/ 0 h 6601"/>
                  <a:gd name="connsiteX2" fmla="*/ 9422 w 9422"/>
                  <a:gd name="connsiteY2" fmla="*/ 5987 h 6601"/>
                  <a:gd name="connsiteX3" fmla="*/ 7 w 9422"/>
                  <a:gd name="connsiteY3" fmla="*/ 6601 h 6601"/>
                  <a:gd name="connsiteX4" fmla="*/ 4017 w 9422"/>
                  <a:gd name="connsiteY4" fmla="*/ 1211 h 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2" h="6601">
                    <a:moveTo>
                      <a:pt x="4017" y="1211"/>
                    </a:moveTo>
                    <a:lnTo>
                      <a:pt x="8762" y="0"/>
                    </a:lnTo>
                    <a:cubicBezTo>
                      <a:pt x="9063" y="2994"/>
                      <a:pt x="9120" y="2994"/>
                      <a:pt x="9422" y="5987"/>
                    </a:cubicBezTo>
                    <a:cubicBezTo>
                      <a:pt x="3505" y="-1540"/>
                      <a:pt x="7229" y="1316"/>
                      <a:pt x="7" y="6601"/>
                    </a:cubicBezTo>
                    <a:cubicBezTo>
                      <a:pt x="-188" y="3267"/>
                      <a:pt x="4212" y="4545"/>
                      <a:pt x="4017" y="12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93" name="グループ化 3392">
              <a:extLst>
                <a:ext uri="{FF2B5EF4-FFF2-40B4-BE49-F238E27FC236}">
                  <a16:creationId xmlns:a16="http://schemas.microsoft.com/office/drawing/2014/main" id="{28086274-924C-C70E-6B97-176FCA3C1AA3}"/>
                </a:ext>
              </a:extLst>
            </p:cNvPr>
            <p:cNvGrpSpPr/>
            <p:nvPr/>
          </p:nvGrpSpPr>
          <p:grpSpPr>
            <a:xfrm flipH="1">
              <a:off x="992620" y="8223057"/>
              <a:ext cx="816915" cy="886664"/>
              <a:chOff x="11250984" y="3575398"/>
              <a:chExt cx="876825" cy="931452"/>
            </a:xfrm>
          </p:grpSpPr>
          <p:sp>
            <p:nvSpPr>
              <p:cNvPr id="3407" name="楕円 20">
                <a:extLst>
                  <a:ext uri="{FF2B5EF4-FFF2-40B4-BE49-F238E27FC236}">
                    <a16:creationId xmlns:a16="http://schemas.microsoft.com/office/drawing/2014/main" id="{81919935-B4AE-C722-97E9-382037C0F2F8}"/>
                  </a:ext>
                </a:extLst>
              </p:cNvPr>
              <p:cNvSpPr/>
              <p:nvPr/>
            </p:nvSpPr>
            <p:spPr>
              <a:xfrm>
                <a:off x="11295561" y="3728877"/>
                <a:ext cx="832248" cy="750190"/>
              </a:xfrm>
              <a:custGeom>
                <a:avLst/>
                <a:gdLst>
                  <a:gd name="connsiteX0" fmla="*/ 0 w 863997"/>
                  <a:gd name="connsiteY0" fmla="*/ 431999 h 863997"/>
                  <a:gd name="connsiteX1" fmla="*/ 431999 w 863997"/>
                  <a:gd name="connsiteY1" fmla="*/ 0 h 863997"/>
                  <a:gd name="connsiteX2" fmla="*/ 863998 w 863997"/>
                  <a:gd name="connsiteY2" fmla="*/ 431999 h 863997"/>
                  <a:gd name="connsiteX3" fmla="*/ 431999 w 863997"/>
                  <a:gd name="connsiteY3" fmla="*/ 863998 h 863997"/>
                  <a:gd name="connsiteX4" fmla="*/ 0 w 863997"/>
                  <a:gd name="connsiteY4" fmla="*/ 431999 h 863997"/>
                  <a:gd name="connsiteX0" fmla="*/ 0 w 870348"/>
                  <a:gd name="connsiteY0" fmla="*/ 432146 h 864325"/>
                  <a:gd name="connsiteX1" fmla="*/ 431999 w 870348"/>
                  <a:gd name="connsiteY1" fmla="*/ 147 h 864325"/>
                  <a:gd name="connsiteX2" fmla="*/ 870348 w 870348"/>
                  <a:gd name="connsiteY2" fmla="*/ 470246 h 864325"/>
                  <a:gd name="connsiteX3" fmla="*/ 431999 w 870348"/>
                  <a:gd name="connsiteY3" fmla="*/ 864145 h 864325"/>
                  <a:gd name="connsiteX4" fmla="*/ 0 w 870348"/>
                  <a:gd name="connsiteY4" fmla="*/ 432146 h 864325"/>
                  <a:gd name="connsiteX0" fmla="*/ 0 w 870348"/>
                  <a:gd name="connsiteY0" fmla="*/ 432095 h 750331"/>
                  <a:gd name="connsiteX1" fmla="*/ 431999 w 870348"/>
                  <a:gd name="connsiteY1" fmla="*/ 96 h 750331"/>
                  <a:gd name="connsiteX2" fmla="*/ 870348 w 870348"/>
                  <a:gd name="connsiteY2" fmla="*/ 470195 h 750331"/>
                  <a:gd name="connsiteX3" fmla="*/ 431999 w 870348"/>
                  <a:gd name="connsiteY3" fmla="*/ 749794 h 750331"/>
                  <a:gd name="connsiteX4" fmla="*/ 0 w 870348"/>
                  <a:gd name="connsiteY4" fmla="*/ 432095 h 750331"/>
                  <a:gd name="connsiteX0" fmla="*/ 0 w 832248"/>
                  <a:gd name="connsiteY0" fmla="*/ 438415 h 750153"/>
                  <a:gd name="connsiteX1" fmla="*/ 393899 w 832248"/>
                  <a:gd name="connsiteY1" fmla="*/ 66 h 750153"/>
                  <a:gd name="connsiteX2" fmla="*/ 832248 w 832248"/>
                  <a:gd name="connsiteY2" fmla="*/ 470165 h 750153"/>
                  <a:gd name="connsiteX3" fmla="*/ 393899 w 832248"/>
                  <a:gd name="connsiteY3" fmla="*/ 749764 h 750153"/>
                  <a:gd name="connsiteX4" fmla="*/ 0 w 832248"/>
                  <a:gd name="connsiteY4" fmla="*/ 438415 h 750153"/>
                  <a:gd name="connsiteX0" fmla="*/ 0 w 832248"/>
                  <a:gd name="connsiteY0" fmla="*/ 438452 h 750190"/>
                  <a:gd name="connsiteX1" fmla="*/ 393899 w 832248"/>
                  <a:gd name="connsiteY1" fmla="*/ 103 h 750190"/>
                  <a:gd name="connsiteX2" fmla="*/ 832248 w 832248"/>
                  <a:gd name="connsiteY2" fmla="*/ 470202 h 750190"/>
                  <a:gd name="connsiteX3" fmla="*/ 393899 w 832248"/>
                  <a:gd name="connsiteY3" fmla="*/ 749801 h 750190"/>
                  <a:gd name="connsiteX4" fmla="*/ 0 w 832248"/>
                  <a:gd name="connsiteY4" fmla="*/ 438452 h 75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248" h="750190">
                    <a:moveTo>
                      <a:pt x="0" y="438452"/>
                    </a:moveTo>
                    <a:cubicBezTo>
                      <a:pt x="0" y="192852"/>
                      <a:pt x="255191" y="-5189"/>
                      <a:pt x="393899" y="103"/>
                    </a:cubicBezTo>
                    <a:cubicBezTo>
                      <a:pt x="532607" y="5395"/>
                      <a:pt x="832248" y="231616"/>
                      <a:pt x="832248" y="470202"/>
                    </a:cubicBezTo>
                    <a:cubicBezTo>
                      <a:pt x="832248" y="708788"/>
                      <a:pt x="532607" y="755093"/>
                      <a:pt x="393899" y="749801"/>
                    </a:cubicBezTo>
                    <a:cubicBezTo>
                      <a:pt x="255191" y="744509"/>
                      <a:pt x="0" y="684052"/>
                      <a:pt x="0" y="43845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08" name="楕円 23">
                <a:extLst>
                  <a:ext uri="{FF2B5EF4-FFF2-40B4-BE49-F238E27FC236}">
                    <a16:creationId xmlns:a16="http://schemas.microsoft.com/office/drawing/2014/main" id="{463125EC-483B-F116-759C-875BEA7154FD}"/>
                  </a:ext>
                </a:extLst>
              </p:cNvPr>
              <p:cNvSpPr/>
              <p:nvPr/>
            </p:nvSpPr>
            <p:spPr>
              <a:xfrm rot="10567401">
                <a:off x="11250984" y="4399211"/>
                <a:ext cx="257921" cy="107639"/>
              </a:xfrm>
              <a:custGeom>
                <a:avLst/>
                <a:gdLst>
                  <a:gd name="connsiteX0" fmla="*/ 0 w 287999"/>
                  <a:gd name="connsiteY0" fmla="*/ 22860 h 45719"/>
                  <a:gd name="connsiteX1" fmla="*/ 144000 w 287999"/>
                  <a:gd name="connsiteY1" fmla="*/ 0 h 45719"/>
                  <a:gd name="connsiteX2" fmla="*/ 288000 w 287999"/>
                  <a:gd name="connsiteY2" fmla="*/ 22860 h 45719"/>
                  <a:gd name="connsiteX3" fmla="*/ 144000 w 287999"/>
                  <a:gd name="connsiteY3" fmla="*/ 45720 h 45719"/>
                  <a:gd name="connsiteX4" fmla="*/ 0 w 287999"/>
                  <a:gd name="connsiteY4" fmla="*/ 22860 h 45719"/>
                  <a:gd name="connsiteX0" fmla="*/ 22 w 288022"/>
                  <a:gd name="connsiteY0" fmla="*/ 22860 h 69533"/>
                  <a:gd name="connsiteX1" fmla="*/ 144022 w 288022"/>
                  <a:gd name="connsiteY1" fmla="*/ 0 h 69533"/>
                  <a:gd name="connsiteX2" fmla="*/ 288022 w 288022"/>
                  <a:gd name="connsiteY2" fmla="*/ 22860 h 69533"/>
                  <a:gd name="connsiteX3" fmla="*/ 136084 w 288022"/>
                  <a:gd name="connsiteY3" fmla="*/ 69533 h 69533"/>
                  <a:gd name="connsiteX4" fmla="*/ 22 w 288022"/>
                  <a:gd name="connsiteY4" fmla="*/ 22860 h 69533"/>
                  <a:gd name="connsiteX0" fmla="*/ 22 w 288022"/>
                  <a:gd name="connsiteY0" fmla="*/ 22860 h 69539"/>
                  <a:gd name="connsiteX1" fmla="*/ 144022 w 288022"/>
                  <a:gd name="connsiteY1" fmla="*/ 0 h 69539"/>
                  <a:gd name="connsiteX2" fmla="*/ 288022 w 288022"/>
                  <a:gd name="connsiteY2" fmla="*/ 22860 h 69539"/>
                  <a:gd name="connsiteX3" fmla="*/ 136084 w 288022"/>
                  <a:gd name="connsiteY3" fmla="*/ 69533 h 69539"/>
                  <a:gd name="connsiteX4" fmla="*/ 22 w 288022"/>
                  <a:gd name="connsiteY4" fmla="*/ 22860 h 69539"/>
                  <a:gd name="connsiteX0" fmla="*/ 14 w 257921"/>
                  <a:gd name="connsiteY0" fmla="*/ 22863 h 69537"/>
                  <a:gd name="connsiteX1" fmla="*/ 144014 w 257921"/>
                  <a:gd name="connsiteY1" fmla="*/ 3 h 69537"/>
                  <a:gd name="connsiteX2" fmla="*/ 257921 w 257921"/>
                  <a:gd name="connsiteY2" fmla="*/ 21546 h 69537"/>
                  <a:gd name="connsiteX3" fmla="*/ 136076 w 257921"/>
                  <a:gd name="connsiteY3" fmla="*/ 69536 h 69537"/>
                  <a:gd name="connsiteX4" fmla="*/ 14 w 257921"/>
                  <a:gd name="connsiteY4" fmla="*/ 22863 h 6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921" h="69537">
                    <a:moveTo>
                      <a:pt x="14" y="22863"/>
                    </a:moveTo>
                    <a:cubicBezTo>
                      <a:pt x="1337" y="11274"/>
                      <a:pt x="101030" y="222"/>
                      <a:pt x="144014" y="3"/>
                    </a:cubicBezTo>
                    <a:cubicBezTo>
                      <a:pt x="186998" y="-216"/>
                      <a:pt x="257921" y="8921"/>
                      <a:pt x="257921" y="21546"/>
                    </a:cubicBezTo>
                    <a:cubicBezTo>
                      <a:pt x="250997" y="69845"/>
                      <a:pt x="179060" y="69317"/>
                      <a:pt x="136076" y="69536"/>
                    </a:cubicBezTo>
                    <a:cubicBezTo>
                      <a:pt x="93092" y="69755"/>
                      <a:pt x="-1309" y="34452"/>
                      <a:pt x="14" y="2286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09" name="楕円 23">
                <a:extLst>
                  <a:ext uri="{FF2B5EF4-FFF2-40B4-BE49-F238E27FC236}">
                    <a16:creationId xmlns:a16="http://schemas.microsoft.com/office/drawing/2014/main" id="{A8D177D9-E154-5D99-8E08-066B4D125DAB}"/>
                  </a:ext>
                </a:extLst>
              </p:cNvPr>
              <p:cNvSpPr/>
              <p:nvPr/>
            </p:nvSpPr>
            <p:spPr>
              <a:xfrm rot="8176592" flipH="1">
                <a:off x="11772854" y="4411640"/>
                <a:ext cx="257511" cy="91891"/>
              </a:xfrm>
              <a:custGeom>
                <a:avLst/>
                <a:gdLst>
                  <a:gd name="connsiteX0" fmla="*/ 0 w 287999"/>
                  <a:gd name="connsiteY0" fmla="*/ 22860 h 45719"/>
                  <a:gd name="connsiteX1" fmla="*/ 144000 w 287999"/>
                  <a:gd name="connsiteY1" fmla="*/ 0 h 45719"/>
                  <a:gd name="connsiteX2" fmla="*/ 288000 w 287999"/>
                  <a:gd name="connsiteY2" fmla="*/ 22860 h 45719"/>
                  <a:gd name="connsiteX3" fmla="*/ 144000 w 287999"/>
                  <a:gd name="connsiteY3" fmla="*/ 45720 h 45719"/>
                  <a:gd name="connsiteX4" fmla="*/ 0 w 287999"/>
                  <a:gd name="connsiteY4" fmla="*/ 22860 h 45719"/>
                  <a:gd name="connsiteX0" fmla="*/ 22 w 288022"/>
                  <a:gd name="connsiteY0" fmla="*/ 22860 h 69533"/>
                  <a:gd name="connsiteX1" fmla="*/ 144022 w 288022"/>
                  <a:gd name="connsiteY1" fmla="*/ 0 h 69533"/>
                  <a:gd name="connsiteX2" fmla="*/ 288022 w 288022"/>
                  <a:gd name="connsiteY2" fmla="*/ 22860 h 69533"/>
                  <a:gd name="connsiteX3" fmla="*/ 136084 w 288022"/>
                  <a:gd name="connsiteY3" fmla="*/ 69533 h 69533"/>
                  <a:gd name="connsiteX4" fmla="*/ 22 w 288022"/>
                  <a:gd name="connsiteY4" fmla="*/ 22860 h 69533"/>
                  <a:gd name="connsiteX0" fmla="*/ 22 w 288022"/>
                  <a:gd name="connsiteY0" fmla="*/ 22860 h 69539"/>
                  <a:gd name="connsiteX1" fmla="*/ 144022 w 288022"/>
                  <a:gd name="connsiteY1" fmla="*/ 0 h 69539"/>
                  <a:gd name="connsiteX2" fmla="*/ 288022 w 288022"/>
                  <a:gd name="connsiteY2" fmla="*/ 22860 h 69539"/>
                  <a:gd name="connsiteX3" fmla="*/ 136084 w 288022"/>
                  <a:gd name="connsiteY3" fmla="*/ 69533 h 69539"/>
                  <a:gd name="connsiteX4" fmla="*/ 22 w 288022"/>
                  <a:gd name="connsiteY4" fmla="*/ 22860 h 69539"/>
                  <a:gd name="connsiteX0" fmla="*/ 14 w 257921"/>
                  <a:gd name="connsiteY0" fmla="*/ 22863 h 69537"/>
                  <a:gd name="connsiteX1" fmla="*/ 144014 w 257921"/>
                  <a:gd name="connsiteY1" fmla="*/ 3 h 69537"/>
                  <a:gd name="connsiteX2" fmla="*/ 257921 w 257921"/>
                  <a:gd name="connsiteY2" fmla="*/ 21546 h 69537"/>
                  <a:gd name="connsiteX3" fmla="*/ 136076 w 257921"/>
                  <a:gd name="connsiteY3" fmla="*/ 69536 h 69537"/>
                  <a:gd name="connsiteX4" fmla="*/ 14 w 257921"/>
                  <a:gd name="connsiteY4" fmla="*/ 22863 h 69537"/>
                  <a:gd name="connsiteX0" fmla="*/ 308 w 258215"/>
                  <a:gd name="connsiteY0" fmla="*/ 26864 h 73542"/>
                  <a:gd name="connsiteX1" fmla="*/ 144308 w 258215"/>
                  <a:gd name="connsiteY1" fmla="*/ 4004 h 73542"/>
                  <a:gd name="connsiteX2" fmla="*/ 258215 w 258215"/>
                  <a:gd name="connsiteY2" fmla="*/ 25547 h 73542"/>
                  <a:gd name="connsiteX3" fmla="*/ 136370 w 258215"/>
                  <a:gd name="connsiteY3" fmla="*/ 73537 h 73542"/>
                  <a:gd name="connsiteX4" fmla="*/ 308 w 258215"/>
                  <a:gd name="connsiteY4" fmla="*/ 26864 h 73542"/>
                  <a:gd name="connsiteX0" fmla="*/ 333 w 305232"/>
                  <a:gd name="connsiteY0" fmla="*/ 26570 h 73332"/>
                  <a:gd name="connsiteX1" fmla="*/ 144333 w 305232"/>
                  <a:gd name="connsiteY1" fmla="*/ 3710 h 73332"/>
                  <a:gd name="connsiteX2" fmla="*/ 305231 w 305232"/>
                  <a:gd name="connsiteY2" fmla="*/ 20743 h 73332"/>
                  <a:gd name="connsiteX3" fmla="*/ 136395 w 305232"/>
                  <a:gd name="connsiteY3" fmla="*/ 73243 h 73332"/>
                  <a:gd name="connsiteX4" fmla="*/ 333 w 305232"/>
                  <a:gd name="connsiteY4" fmla="*/ 26570 h 73332"/>
                  <a:gd name="connsiteX0" fmla="*/ 70 w 304968"/>
                  <a:gd name="connsiteY0" fmla="*/ 22971 h 52874"/>
                  <a:gd name="connsiteX1" fmla="*/ 144070 w 304968"/>
                  <a:gd name="connsiteY1" fmla="*/ 111 h 52874"/>
                  <a:gd name="connsiteX2" fmla="*/ 304968 w 304968"/>
                  <a:gd name="connsiteY2" fmla="*/ 17144 h 52874"/>
                  <a:gd name="connsiteX3" fmla="*/ 127520 w 304968"/>
                  <a:gd name="connsiteY3" fmla="*/ 51405 h 52874"/>
                  <a:gd name="connsiteX4" fmla="*/ 70 w 304968"/>
                  <a:gd name="connsiteY4" fmla="*/ 22971 h 52874"/>
                  <a:gd name="connsiteX0" fmla="*/ 1810 w 306708"/>
                  <a:gd name="connsiteY0" fmla="*/ 24551 h 54454"/>
                  <a:gd name="connsiteX1" fmla="*/ 145810 w 306708"/>
                  <a:gd name="connsiteY1" fmla="*/ 1691 h 54454"/>
                  <a:gd name="connsiteX2" fmla="*/ 306708 w 306708"/>
                  <a:gd name="connsiteY2" fmla="*/ 18724 h 54454"/>
                  <a:gd name="connsiteX3" fmla="*/ 129260 w 306708"/>
                  <a:gd name="connsiteY3" fmla="*/ 52985 h 54454"/>
                  <a:gd name="connsiteX4" fmla="*/ 1810 w 306708"/>
                  <a:gd name="connsiteY4" fmla="*/ 24551 h 5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8" h="54454">
                    <a:moveTo>
                      <a:pt x="1810" y="24551"/>
                    </a:moveTo>
                    <a:cubicBezTo>
                      <a:pt x="17700" y="-10678"/>
                      <a:pt x="94994" y="2662"/>
                      <a:pt x="145810" y="1691"/>
                    </a:cubicBezTo>
                    <a:cubicBezTo>
                      <a:pt x="196626" y="720"/>
                      <a:pt x="306708" y="6099"/>
                      <a:pt x="306708" y="18724"/>
                    </a:cubicBezTo>
                    <a:cubicBezTo>
                      <a:pt x="299784" y="67023"/>
                      <a:pt x="180076" y="52014"/>
                      <a:pt x="129260" y="52985"/>
                    </a:cubicBezTo>
                    <a:cubicBezTo>
                      <a:pt x="78444" y="53956"/>
                      <a:pt x="-14080" y="59780"/>
                      <a:pt x="1810" y="2455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10" name="フリーフォーム 303">
                <a:extLst>
                  <a:ext uri="{FF2B5EF4-FFF2-40B4-BE49-F238E27FC236}">
                    <a16:creationId xmlns:a16="http://schemas.microsoft.com/office/drawing/2014/main" id="{D28459D7-ED12-6D98-62CA-9B1EC3341B96}"/>
                  </a:ext>
                </a:extLst>
              </p:cNvPr>
              <p:cNvSpPr/>
              <p:nvPr/>
            </p:nvSpPr>
            <p:spPr>
              <a:xfrm rot="19789349" flipH="1">
                <a:off x="11627919" y="3575398"/>
                <a:ext cx="163084" cy="154142"/>
              </a:xfrm>
              <a:custGeom>
                <a:avLst/>
                <a:gdLst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66675 w 146050"/>
                  <a:gd name="connsiteY2" fmla="*/ 11112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72928 w 149128"/>
                  <a:gd name="connsiteY0" fmla="*/ 136525 h 136525"/>
                  <a:gd name="connsiteX1" fmla="*/ 3078 w 149128"/>
                  <a:gd name="connsiteY1" fmla="*/ 0 h 136525"/>
                  <a:gd name="connsiteX2" fmla="*/ 76103 w 149128"/>
                  <a:gd name="connsiteY2" fmla="*/ 9524 h 136525"/>
                  <a:gd name="connsiteX3" fmla="*/ 149128 w 149128"/>
                  <a:gd name="connsiteY3" fmla="*/ 104775 h 136525"/>
                  <a:gd name="connsiteX4" fmla="*/ 72928 w 149128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106981 w 146050"/>
                  <a:gd name="connsiteY2" fmla="*/ 24203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06981 w 146050"/>
                  <a:gd name="connsiteY2" fmla="*/ 24203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06981 w 146050"/>
                  <a:gd name="connsiteY2" fmla="*/ 24203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06981 w 146050"/>
                  <a:gd name="connsiteY2" fmla="*/ 24203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25215 w 146050"/>
                  <a:gd name="connsiteY2" fmla="*/ 8691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54142">
                    <a:moveTo>
                      <a:pt x="82314" y="154142"/>
                    </a:moveTo>
                    <a:cubicBezTo>
                      <a:pt x="-189" y="100086"/>
                      <a:pt x="16932" y="55033"/>
                      <a:pt x="0" y="0"/>
                    </a:cubicBezTo>
                    <a:lnTo>
                      <a:pt x="125215" y="8691"/>
                    </a:lnTo>
                    <a:lnTo>
                      <a:pt x="146050" y="104775"/>
                    </a:lnTo>
                    <a:lnTo>
                      <a:pt x="82314" y="1541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11" name="正方形/長方形 26">
                <a:extLst>
                  <a:ext uri="{FF2B5EF4-FFF2-40B4-BE49-F238E27FC236}">
                    <a16:creationId xmlns:a16="http://schemas.microsoft.com/office/drawing/2014/main" id="{E335B34C-4FE8-35BC-21C2-77F02EB1FE0F}"/>
                  </a:ext>
                </a:extLst>
              </p:cNvPr>
              <p:cNvSpPr/>
              <p:nvPr/>
            </p:nvSpPr>
            <p:spPr>
              <a:xfrm rot="603018">
                <a:off x="11604350" y="3717550"/>
                <a:ext cx="184373" cy="62050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373" h="62050">
                    <a:moveTo>
                      <a:pt x="0" y="0"/>
                    </a:moveTo>
                    <a:lnTo>
                      <a:pt x="179506" y="0"/>
                    </a:lnTo>
                    <a:lnTo>
                      <a:pt x="184373" y="41347"/>
                    </a:lnTo>
                    <a:cubicBezTo>
                      <a:pt x="121372" y="72002"/>
                      <a:pt x="64228" y="62927"/>
                      <a:pt x="0" y="502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12" name="フリーフォーム 305">
                <a:extLst>
                  <a:ext uri="{FF2B5EF4-FFF2-40B4-BE49-F238E27FC236}">
                    <a16:creationId xmlns:a16="http://schemas.microsoft.com/office/drawing/2014/main" id="{062A756D-5516-39D3-9F98-8E92C938063D}"/>
                  </a:ext>
                </a:extLst>
              </p:cNvPr>
              <p:cNvSpPr/>
              <p:nvPr/>
            </p:nvSpPr>
            <p:spPr>
              <a:xfrm>
                <a:off x="11527203" y="3608330"/>
                <a:ext cx="146050" cy="136525"/>
              </a:xfrm>
              <a:custGeom>
                <a:avLst/>
                <a:gdLst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66675 w 146050"/>
                  <a:gd name="connsiteY2" fmla="*/ 11112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72928 w 149128"/>
                  <a:gd name="connsiteY0" fmla="*/ 136525 h 136525"/>
                  <a:gd name="connsiteX1" fmla="*/ 3078 w 149128"/>
                  <a:gd name="connsiteY1" fmla="*/ 0 h 136525"/>
                  <a:gd name="connsiteX2" fmla="*/ 76103 w 149128"/>
                  <a:gd name="connsiteY2" fmla="*/ 9524 h 136525"/>
                  <a:gd name="connsiteX3" fmla="*/ 149128 w 149128"/>
                  <a:gd name="connsiteY3" fmla="*/ 104775 h 136525"/>
                  <a:gd name="connsiteX4" fmla="*/ 72928 w 149128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36525">
                    <a:moveTo>
                      <a:pt x="69850" y="136525"/>
                    </a:moveTo>
                    <a:cubicBezTo>
                      <a:pt x="-8995" y="102129"/>
                      <a:pt x="16932" y="55033"/>
                      <a:pt x="0" y="0"/>
                    </a:cubicBezTo>
                    <a:lnTo>
                      <a:pt x="73025" y="9524"/>
                    </a:lnTo>
                    <a:lnTo>
                      <a:pt x="146050" y="104775"/>
                    </a:lnTo>
                    <a:lnTo>
                      <a:pt x="69850" y="1365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13" name="フリーフォーム 306">
                <a:extLst>
                  <a:ext uri="{FF2B5EF4-FFF2-40B4-BE49-F238E27FC236}">
                    <a16:creationId xmlns:a16="http://schemas.microsoft.com/office/drawing/2014/main" id="{61039466-C138-63DB-A26A-6131A6045C34}"/>
                  </a:ext>
                </a:extLst>
              </p:cNvPr>
              <p:cNvSpPr/>
              <p:nvPr/>
            </p:nvSpPr>
            <p:spPr>
              <a:xfrm flipH="1">
                <a:off x="11707162" y="3635508"/>
                <a:ext cx="163084" cy="131865"/>
              </a:xfrm>
              <a:custGeom>
                <a:avLst/>
                <a:gdLst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66675 w 146050"/>
                  <a:gd name="connsiteY2" fmla="*/ 11112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72928 w 149128"/>
                  <a:gd name="connsiteY0" fmla="*/ 136525 h 136525"/>
                  <a:gd name="connsiteX1" fmla="*/ 3078 w 149128"/>
                  <a:gd name="connsiteY1" fmla="*/ 0 h 136525"/>
                  <a:gd name="connsiteX2" fmla="*/ 76103 w 149128"/>
                  <a:gd name="connsiteY2" fmla="*/ 9524 h 136525"/>
                  <a:gd name="connsiteX3" fmla="*/ 149128 w 149128"/>
                  <a:gd name="connsiteY3" fmla="*/ 104775 h 136525"/>
                  <a:gd name="connsiteX4" fmla="*/ 72928 w 149128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36525">
                    <a:moveTo>
                      <a:pt x="69850" y="136525"/>
                    </a:moveTo>
                    <a:cubicBezTo>
                      <a:pt x="-8995" y="102129"/>
                      <a:pt x="16932" y="55033"/>
                      <a:pt x="0" y="0"/>
                    </a:cubicBezTo>
                    <a:lnTo>
                      <a:pt x="73025" y="9524"/>
                    </a:lnTo>
                    <a:lnTo>
                      <a:pt x="146050" y="104775"/>
                    </a:lnTo>
                    <a:lnTo>
                      <a:pt x="69850" y="1365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14" name="正方形/長方形 26">
                <a:extLst>
                  <a:ext uri="{FF2B5EF4-FFF2-40B4-BE49-F238E27FC236}">
                    <a16:creationId xmlns:a16="http://schemas.microsoft.com/office/drawing/2014/main" id="{31091428-4800-D0D7-21AD-3328B5430667}"/>
                  </a:ext>
                </a:extLst>
              </p:cNvPr>
              <p:cNvSpPr/>
              <p:nvPr/>
            </p:nvSpPr>
            <p:spPr>
              <a:xfrm rot="17781071" flipV="1">
                <a:off x="11620063" y="3786637"/>
                <a:ext cx="98768" cy="17858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694" h="4783">
                    <a:moveTo>
                      <a:pt x="0" y="0"/>
                    </a:moveTo>
                    <a:lnTo>
                      <a:pt x="179506" y="0"/>
                    </a:lnTo>
                    <a:lnTo>
                      <a:pt x="183694" y="4783"/>
                    </a:lnTo>
                    <a:cubicBezTo>
                      <a:pt x="91191" y="2084"/>
                      <a:pt x="122038" y="1691"/>
                      <a:pt x="9153" y="358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15" name="正方形/長方形 26">
                <a:extLst>
                  <a:ext uri="{FF2B5EF4-FFF2-40B4-BE49-F238E27FC236}">
                    <a16:creationId xmlns:a16="http://schemas.microsoft.com/office/drawing/2014/main" id="{102171D2-E01B-F9D9-BE8C-8A927BD1F323}"/>
                  </a:ext>
                </a:extLst>
              </p:cNvPr>
              <p:cNvSpPr/>
              <p:nvPr/>
            </p:nvSpPr>
            <p:spPr>
              <a:xfrm rot="16200000" flipV="1">
                <a:off x="11670888" y="3797597"/>
                <a:ext cx="98768" cy="17858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694" h="4783">
                    <a:moveTo>
                      <a:pt x="0" y="0"/>
                    </a:moveTo>
                    <a:lnTo>
                      <a:pt x="179506" y="0"/>
                    </a:lnTo>
                    <a:lnTo>
                      <a:pt x="183694" y="4783"/>
                    </a:lnTo>
                    <a:cubicBezTo>
                      <a:pt x="91191" y="2084"/>
                      <a:pt x="122038" y="1691"/>
                      <a:pt x="9153" y="358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16" name="正方形/長方形 26">
                <a:extLst>
                  <a:ext uri="{FF2B5EF4-FFF2-40B4-BE49-F238E27FC236}">
                    <a16:creationId xmlns:a16="http://schemas.microsoft.com/office/drawing/2014/main" id="{F65AEC29-C47F-F01E-73CF-DFFC8DBF9BD3}"/>
                  </a:ext>
                </a:extLst>
              </p:cNvPr>
              <p:cNvSpPr/>
              <p:nvPr/>
            </p:nvSpPr>
            <p:spPr>
              <a:xfrm rot="5748229" flipV="1">
                <a:off x="11499105" y="4033396"/>
                <a:ext cx="86131" cy="16574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  <a:gd name="connsiteX0" fmla="*/ 0 w 9772"/>
                  <a:gd name="connsiteY0" fmla="*/ 0 h 9281"/>
                  <a:gd name="connsiteX1" fmla="*/ 9772 w 9772"/>
                  <a:gd name="connsiteY1" fmla="*/ 0 h 9281"/>
                  <a:gd name="connsiteX2" fmla="*/ 8721 w 9772"/>
                  <a:gd name="connsiteY2" fmla="*/ 9281 h 9281"/>
                  <a:gd name="connsiteX3" fmla="*/ 498 w 9772"/>
                  <a:gd name="connsiteY3" fmla="*/ 7497 h 9281"/>
                  <a:gd name="connsiteX4" fmla="*/ 0 w 9772"/>
                  <a:gd name="connsiteY4" fmla="*/ 0 h 9281"/>
                  <a:gd name="connsiteX0" fmla="*/ 0 w 8924"/>
                  <a:gd name="connsiteY0" fmla="*/ 0 h 10000"/>
                  <a:gd name="connsiteX1" fmla="*/ 8134 w 8924"/>
                  <a:gd name="connsiteY1" fmla="*/ 2746 h 10000"/>
                  <a:gd name="connsiteX2" fmla="*/ 8924 w 8924"/>
                  <a:gd name="connsiteY2" fmla="*/ 10000 h 10000"/>
                  <a:gd name="connsiteX3" fmla="*/ 510 w 8924"/>
                  <a:gd name="connsiteY3" fmla="*/ 8078 h 10000"/>
                  <a:gd name="connsiteX4" fmla="*/ 0 w 8924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4" h="10000">
                    <a:moveTo>
                      <a:pt x="0" y="0"/>
                    </a:moveTo>
                    <a:lnTo>
                      <a:pt x="8134" y="2746"/>
                    </a:lnTo>
                    <a:cubicBezTo>
                      <a:pt x="8397" y="5164"/>
                      <a:pt x="8661" y="7582"/>
                      <a:pt x="8924" y="10000"/>
                    </a:cubicBezTo>
                    <a:cubicBezTo>
                      <a:pt x="3771" y="3920"/>
                      <a:pt x="6799" y="3809"/>
                      <a:pt x="510" y="807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17" name="正方形/長方形 26">
                <a:extLst>
                  <a:ext uri="{FF2B5EF4-FFF2-40B4-BE49-F238E27FC236}">
                    <a16:creationId xmlns:a16="http://schemas.microsoft.com/office/drawing/2014/main" id="{051E3CBB-DE03-9CE3-F39D-06FFCA05ED19}"/>
                  </a:ext>
                </a:extLst>
              </p:cNvPr>
              <p:cNvSpPr/>
              <p:nvPr/>
            </p:nvSpPr>
            <p:spPr>
              <a:xfrm rot="5748229" flipV="1">
                <a:off x="11710280" y="4052872"/>
                <a:ext cx="78818" cy="18127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  <a:gd name="connsiteX0" fmla="*/ 0 w 9772"/>
                  <a:gd name="connsiteY0" fmla="*/ 0 h 9281"/>
                  <a:gd name="connsiteX1" fmla="*/ 9772 w 9772"/>
                  <a:gd name="connsiteY1" fmla="*/ 0 h 9281"/>
                  <a:gd name="connsiteX2" fmla="*/ 8721 w 9772"/>
                  <a:gd name="connsiteY2" fmla="*/ 9281 h 9281"/>
                  <a:gd name="connsiteX3" fmla="*/ 498 w 9772"/>
                  <a:gd name="connsiteY3" fmla="*/ 7497 h 9281"/>
                  <a:gd name="connsiteX4" fmla="*/ 0 w 9772"/>
                  <a:gd name="connsiteY4" fmla="*/ 0 h 9281"/>
                  <a:gd name="connsiteX0" fmla="*/ 0 w 8924"/>
                  <a:gd name="connsiteY0" fmla="*/ 0 h 10000"/>
                  <a:gd name="connsiteX1" fmla="*/ 8134 w 8924"/>
                  <a:gd name="connsiteY1" fmla="*/ 2746 h 10000"/>
                  <a:gd name="connsiteX2" fmla="*/ 8924 w 8924"/>
                  <a:gd name="connsiteY2" fmla="*/ 10000 h 10000"/>
                  <a:gd name="connsiteX3" fmla="*/ 510 w 8924"/>
                  <a:gd name="connsiteY3" fmla="*/ 8078 h 10000"/>
                  <a:gd name="connsiteX4" fmla="*/ 0 w 8924"/>
                  <a:gd name="connsiteY4" fmla="*/ 0 h 10000"/>
                  <a:gd name="connsiteX0" fmla="*/ 0 w 9151"/>
                  <a:gd name="connsiteY0" fmla="*/ 0 h 10937"/>
                  <a:gd name="connsiteX1" fmla="*/ 9115 w 9151"/>
                  <a:gd name="connsiteY1" fmla="*/ 2746 h 10937"/>
                  <a:gd name="connsiteX2" fmla="*/ 8129 w 9151"/>
                  <a:gd name="connsiteY2" fmla="*/ 10937 h 10937"/>
                  <a:gd name="connsiteX3" fmla="*/ 571 w 9151"/>
                  <a:gd name="connsiteY3" fmla="*/ 8078 h 10937"/>
                  <a:gd name="connsiteX4" fmla="*/ 0 w 9151"/>
                  <a:gd name="connsiteY4" fmla="*/ 0 h 1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1" h="10937">
                    <a:moveTo>
                      <a:pt x="0" y="0"/>
                    </a:moveTo>
                    <a:lnTo>
                      <a:pt x="9115" y="2746"/>
                    </a:lnTo>
                    <a:cubicBezTo>
                      <a:pt x="9409" y="5164"/>
                      <a:pt x="7834" y="8519"/>
                      <a:pt x="8129" y="10937"/>
                    </a:cubicBezTo>
                    <a:cubicBezTo>
                      <a:pt x="2355" y="4857"/>
                      <a:pt x="7619" y="3809"/>
                      <a:pt x="571" y="8078"/>
                    </a:cubicBezTo>
                    <a:cubicBezTo>
                      <a:pt x="381" y="5385"/>
                      <a:pt x="190" y="2693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18" name="正方形/長方形 26">
                <a:extLst>
                  <a:ext uri="{FF2B5EF4-FFF2-40B4-BE49-F238E27FC236}">
                    <a16:creationId xmlns:a16="http://schemas.microsoft.com/office/drawing/2014/main" id="{CAF4AFA5-F615-8F21-711E-6609E4484871}"/>
                  </a:ext>
                </a:extLst>
              </p:cNvPr>
              <p:cNvSpPr/>
              <p:nvPr/>
            </p:nvSpPr>
            <p:spPr>
              <a:xfrm rot="5748229">
                <a:off x="11607304" y="4178667"/>
                <a:ext cx="42812" cy="24379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  <a:gd name="connsiteX0" fmla="*/ 0 w 9772"/>
                  <a:gd name="connsiteY0" fmla="*/ 0 h 9281"/>
                  <a:gd name="connsiteX1" fmla="*/ 9772 w 9772"/>
                  <a:gd name="connsiteY1" fmla="*/ 0 h 9281"/>
                  <a:gd name="connsiteX2" fmla="*/ 8721 w 9772"/>
                  <a:gd name="connsiteY2" fmla="*/ 9281 h 9281"/>
                  <a:gd name="connsiteX3" fmla="*/ 498 w 9772"/>
                  <a:gd name="connsiteY3" fmla="*/ 7497 h 9281"/>
                  <a:gd name="connsiteX4" fmla="*/ 0 w 9772"/>
                  <a:gd name="connsiteY4" fmla="*/ 0 h 9281"/>
                  <a:gd name="connsiteX0" fmla="*/ 0 w 8924"/>
                  <a:gd name="connsiteY0" fmla="*/ 0 h 10000"/>
                  <a:gd name="connsiteX1" fmla="*/ 8134 w 8924"/>
                  <a:gd name="connsiteY1" fmla="*/ 2746 h 10000"/>
                  <a:gd name="connsiteX2" fmla="*/ 8924 w 8924"/>
                  <a:gd name="connsiteY2" fmla="*/ 10000 h 10000"/>
                  <a:gd name="connsiteX3" fmla="*/ 510 w 8924"/>
                  <a:gd name="connsiteY3" fmla="*/ 8078 h 10000"/>
                  <a:gd name="connsiteX4" fmla="*/ 0 w 8924"/>
                  <a:gd name="connsiteY4" fmla="*/ 0 h 10000"/>
                  <a:gd name="connsiteX0" fmla="*/ 0 w 9759"/>
                  <a:gd name="connsiteY0" fmla="*/ 0 h 8078"/>
                  <a:gd name="connsiteX1" fmla="*/ 9115 w 9759"/>
                  <a:gd name="connsiteY1" fmla="*/ 2746 h 8078"/>
                  <a:gd name="connsiteX2" fmla="*/ 9759 w 9759"/>
                  <a:gd name="connsiteY2" fmla="*/ 7582 h 8078"/>
                  <a:gd name="connsiteX3" fmla="*/ 571 w 9759"/>
                  <a:gd name="connsiteY3" fmla="*/ 8078 h 8078"/>
                  <a:gd name="connsiteX4" fmla="*/ 0 w 9759"/>
                  <a:gd name="connsiteY4" fmla="*/ 0 h 8078"/>
                  <a:gd name="connsiteX0" fmla="*/ 4017 w 9422"/>
                  <a:gd name="connsiteY0" fmla="*/ 1211 h 6601"/>
                  <a:gd name="connsiteX1" fmla="*/ 8762 w 9422"/>
                  <a:gd name="connsiteY1" fmla="*/ 0 h 6601"/>
                  <a:gd name="connsiteX2" fmla="*/ 9422 w 9422"/>
                  <a:gd name="connsiteY2" fmla="*/ 5987 h 6601"/>
                  <a:gd name="connsiteX3" fmla="*/ 7 w 9422"/>
                  <a:gd name="connsiteY3" fmla="*/ 6601 h 6601"/>
                  <a:gd name="connsiteX4" fmla="*/ 4017 w 9422"/>
                  <a:gd name="connsiteY4" fmla="*/ 1211 h 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2" h="6601">
                    <a:moveTo>
                      <a:pt x="4017" y="1211"/>
                    </a:moveTo>
                    <a:lnTo>
                      <a:pt x="8762" y="0"/>
                    </a:lnTo>
                    <a:cubicBezTo>
                      <a:pt x="9063" y="2994"/>
                      <a:pt x="9120" y="2994"/>
                      <a:pt x="9422" y="5987"/>
                    </a:cubicBezTo>
                    <a:cubicBezTo>
                      <a:pt x="3505" y="-1540"/>
                      <a:pt x="7229" y="1316"/>
                      <a:pt x="7" y="6601"/>
                    </a:cubicBezTo>
                    <a:cubicBezTo>
                      <a:pt x="-188" y="3267"/>
                      <a:pt x="4212" y="4545"/>
                      <a:pt x="4017" y="12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94" name="グループ化 3393">
              <a:extLst>
                <a:ext uri="{FF2B5EF4-FFF2-40B4-BE49-F238E27FC236}">
                  <a16:creationId xmlns:a16="http://schemas.microsoft.com/office/drawing/2014/main" id="{C13C6C09-DCD4-8D23-4A83-60D4D55B008A}"/>
                </a:ext>
              </a:extLst>
            </p:cNvPr>
            <p:cNvGrpSpPr/>
            <p:nvPr/>
          </p:nvGrpSpPr>
          <p:grpSpPr>
            <a:xfrm>
              <a:off x="364265" y="8474488"/>
              <a:ext cx="831817" cy="726907"/>
              <a:chOff x="8813409" y="3985544"/>
              <a:chExt cx="688682" cy="886553"/>
            </a:xfrm>
          </p:grpSpPr>
          <p:sp>
            <p:nvSpPr>
              <p:cNvPr id="3395" name="楕円 20">
                <a:extLst>
                  <a:ext uri="{FF2B5EF4-FFF2-40B4-BE49-F238E27FC236}">
                    <a16:creationId xmlns:a16="http://schemas.microsoft.com/office/drawing/2014/main" id="{6D39ABEB-8440-2D9D-3693-596ACA847435}"/>
                  </a:ext>
                </a:extLst>
              </p:cNvPr>
              <p:cNvSpPr/>
              <p:nvPr/>
            </p:nvSpPr>
            <p:spPr>
              <a:xfrm flipH="1">
                <a:off x="8813409" y="4112074"/>
                <a:ext cx="688682" cy="750190"/>
              </a:xfrm>
              <a:custGeom>
                <a:avLst/>
                <a:gdLst>
                  <a:gd name="connsiteX0" fmla="*/ 0 w 863997"/>
                  <a:gd name="connsiteY0" fmla="*/ 431999 h 863997"/>
                  <a:gd name="connsiteX1" fmla="*/ 431999 w 863997"/>
                  <a:gd name="connsiteY1" fmla="*/ 0 h 863997"/>
                  <a:gd name="connsiteX2" fmla="*/ 863998 w 863997"/>
                  <a:gd name="connsiteY2" fmla="*/ 431999 h 863997"/>
                  <a:gd name="connsiteX3" fmla="*/ 431999 w 863997"/>
                  <a:gd name="connsiteY3" fmla="*/ 863998 h 863997"/>
                  <a:gd name="connsiteX4" fmla="*/ 0 w 863997"/>
                  <a:gd name="connsiteY4" fmla="*/ 431999 h 863997"/>
                  <a:gd name="connsiteX0" fmla="*/ 0 w 870348"/>
                  <a:gd name="connsiteY0" fmla="*/ 432146 h 864325"/>
                  <a:gd name="connsiteX1" fmla="*/ 431999 w 870348"/>
                  <a:gd name="connsiteY1" fmla="*/ 147 h 864325"/>
                  <a:gd name="connsiteX2" fmla="*/ 870348 w 870348"/>
                  <a:gd name="connsiteY2" fmla="*/ 470246 h 864325"/>
                  <a:gd name="connsiteX3" fmla="*/ 431999 w 870348"/>
                  <a:gd name="connsiteY3" fmla="*/ 864145 h 864325"/>
                  <a:gd name="connsiteX4" fmla="*/ 0 w 870348"/>
                  <a:gd name="connsiteY4" fmla="*/ 432146 h 864325"/>
                  <a:gd name="connsiteX0" fmla="*/ 0 w 870348"/>
                  <a:gd name="connsiteY0" fmla="*/ 432095 h 750331"/>
                  <a:gd name="connsiteX1" fmla="*/ 431999 w 870348"/>
                  <a:gd name="connsiteY1" fmla="*/ 96 h 750331"/>
                  <a:gd name="connsiteX2" fmla="*/ 870348 w 870348"/>
                  <a:gd name="connsiteY2" fmla="*/ 470195 h 750331"/>
                  <a:gd name="connsiteX3" fmla="*/ 431999 w 870348"/>
                  <a:gd name="connsiteY3" fmla="*/ 749794 h 750331"/>
                  <a:gd name="connsiteX4" fmla="*/ 0 w 870348"/>
                  <a:gd name="connsiteY4" fmla="*/ 432095 h 750331"/>
                  <a:gd name="connsiteX0" fmla="*/ 0 w 832248"/>
                  <a:gd name="connsiteY0" fmla="*/ 438415 h 750153"/>
                  <a:gd name="connsiteX1" fmla="*/ 393899 w 832248"/>
                  <a:gd name="connsiteY1" fmla="*/ 66 h 750153"/>
                  <a:gd name="connsiteX2" fmla="*/ 832248 w 832248"/>
                  <a:gd name="connsiteY2" fmla="*/ 470165 h 750153"/>
                  <a:gd name="connsiteX3" fmla="*/ 393899 w 832248"/>
                  <a:gd name="connsiteY3" fmla="*/ 749764 h 750153"/>
                  <a:gd name="connsiteX4" fmla="*/ 0 w 832248"/>
                  <a:gd name="connsiteY4" fmla="*/ 438415 h 750153"/>
                  <a:gd name="connsiteX0" fmla="*/ 0 w 832248"/>
                  <a:gd name="connsiteY0" fmla="*/ 438452 h 750190"/>
                  <a:gd name="connsiteX1" fmla="*/ 393899 w 832248"/>
                  <a:gd name="connsiteY1" fmla="*/ 103 h 750190"/>
                  <a:gd name="connsiteX2" fmla="*/ 832248 w 832248"/>
                  <a:gd name="connsiteY2" fmla="*/ 470202 h 750190"/>
                  <a:gd name="connsiteX3" fmla="*/ 393899 w 832248"/>
                  <a:gd name="connsiteY3" fmla="*/ 749801 h 750190"/>
                  <a:gd name="connsiteX4" fmla="*/ 0 w 832248"/>
                  <a:gd name="connsiteY4" fmla="*/ 438452 h 75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248" h="750190">
                    <a:moveTo>
                      <a:pt x="0" y="438452"/>
                    </a:moveTo>
                    <a:cubicBezTo>
                      <a:pt x="0" y="192852"/>
                      <a:pt x="255191" y="-5189"/>
                      <a:pt x="393899" y="103"/>
                    </a:cubicBezTo>
                    <a:cubicBezTo>
                      <a:pt x="532607" y="5395"/>
                      <a:pt x="832248" y="231616"/>
                      <a:pt x="832248" y="470202"/>
                    </a:cubicBezTo>
                    <a:cubicBezTo>
                      <a:pt x="832248" y="708788"/>
                      <a:pt x="532607" y="755093"/>
                      <a:pt x="393899" y="749801"/>
                    </a:cubicBezTo>
                    <a:cubicBezTo>
                      <a:pt x="255191" y="744509"/>
                      <a:pt x="0" y="684052"/>
                      <a:pt x="0" y="43845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396" name="楕円 23">
                <a:extLst>
                  <a:ext uri="{FF2B5EF4-FFF2-40B4-BE49-F238E27FC236}">
                    <a16:creationId xmlns:a16="http://schemas.microsoft.com/office/drawing/2014/main" id="{ACB47DCB-BBB2-1760-10FA-D12BFF073A5C}"/>
                  </a:ext>
                </a:extLst>
              </p:cNvPr>
              <p:cNvSpPr/>
              <p:nvPr/>
            </p:nvSpPr>
            <p:spPr>
              <a:xfrm rot="9711541" flipH="1">
                <a:off x="9265130" y="4758684"/>
                <a:ext cx="213429" cy="88454"/>
              </a:xfrm>
              <a:custGeom>
                <a:avLst/>
                <a:gdLst>
                  <a:gd name="connsiteX0" fmla="*/ 0 w 287999"/>
                  <a:gd name="connsiteY0" fmla="*/ 22860 h 45719"/>
                  <a:gd name="connsiteX1" fmla="*/ 144000 w 287999"/>
                  <a:gd name="connsiteY1" fmla="*/ 0 h 45719"/>
                  <a:gd name="connsiteX2" fmla="*/ 288000 w 287999"/>
                  <a:gd name="connsiteY2" fmla="*/ 22860 h 45719"/>
                  <a:gd name="connsiteX3" fmla="*/ 144000 w 287999"/>
                  <a:gd name="connsiteY3" fmla="*/ 45720 h 45719"/>
                  <a:gd name="connsiteX4" fmla="*/ 0 w 287999"/>
                  <a:gd name="connsiteY4" fmla="*/ 22860 h 45719"/>
                  <a:gd name="connsiteX0" fmla="*/ 22 w 288022"/>
                  <a:gd name="connsiteY0" fmla="*/ 22860 h 69533"/>
                  <a:gd name="connsiteX1" fmla="*/ 144022 w 288022"/>
                  <a:gd name="connsiteY1" fmla="*/ 0 h 69533"/>
                  <a:gd name="connsiteX2" fmla="*/ 288022 w 288022"/>
                  <a:gd name="connsiteY2" fmla="*/ 22860 h 69533"/>
                  <a:gd name="connsiteX3" fmla="*/ 136084 w 288022"/>
                  <a:gd name="connsiteY3" fmla="*/ 69533 h 69533"/>
                  <a:gd name="connsiteX4" fmla="*/ 22 w 288022"/>
                  <a:gd name="connsiteY4" fmla="*/ 22860 h 69533"/>
                  <a:gd name="connsiteX0" fmla="*/ 22 w 288022"/>
                  <a:gd name="connsiteY0" fmla="*/ 22860 h 69539"/>
                  <a:gd name="connsiteX1" fmla="*/ 144022 w 288022"/>
                  <a:gd name="connsiteY1" fmla="*/ 0 h 69539"/>
                  <a:gd name="connsiteX2" fmla="*/ 288022 w 288022"/>
                  <a:gd name="connsiteY2" fmla="*/ 22860 h 69539"/>
                  <a:gd name="connsiteX3" fmla="*/ 136084 w 288022"/>
                  <a:gd name="connsiteY3" fmla="*/ 69533 h 69539"/>
                  <a:gd name="connsiteX4" fmla="*/ 22 w 288022"/>
                  <a:gd name="connsiteY4" fmla="*/ 22860 h 69539"/>
                  <a:gd name="connsiteX0" fmla="*/ 14 w 257921"/>
                  <a:gd name="connsiteY0" fmla="*/ 22863 h 69537"/>
                  <a:gd name="connsiteX1" fmla="*/ 144014 w 257921"/>
                  <a:gd name="connsiteY1" fmla="*/ 3 h 69537"/>
                  <a:gd name="connsiteX2" fmla="*/ 257921 w 257921"/>
                  <a:gd name="connsiteY2" fmla="*/ 21546 h 69537"/>
                  <a:gd name="connsiteX3" fmla="*/ 136076 w 257921"/>
                  <a:gd name="connsiteY3" fmla="*/ 69536 h 69537"/>
                  <a:gd name="connsiteX4" fmla="*/ 14 w 257921"/>
                  <a:gd name="connsiteY4" fmla="*/ 22863 h 6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921" h="69537">
                    <a:moveTo>
                      <a:pt x="14" y="22863"/>
                    </a:moveTo>
                    <a:cubicBezTo>
                      <a:pt x="1337" y="11274"/>
                      <a:pt x="101030" y="222"/>
                      <a:pt x="144014" y="3"/>
                    </a:cubicBezTo>
                    <a:cubicBezTo>
                      <a:pt x="186998" y="-216"/>
                      <a:pt x="257921" y="8921"/>
                      <a:pt x="257921" y="21546"/>
                    </a:cubicBezTo>
                    <a:cubicBezTo>
                      <a:pt x="250997" y="69845"/>
                      <a:pt x="179060" y="69317"/>
                      <a:pt x="136076" y="69536"/>
                    </a:cubicBezTo>
                    <a:cubicBezTo>
                      <a:pt x="93092" y="69755"/>
                      <a:pt x="-1309" y="34452"/>
                      <a:pt x="14" y="2286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397" name="楕円 23">
                <a:extLst>
                  <a:ext uri="{FF2B5EF4-FFF2-40B4-BE49-F238E27FC236}">
                    <a16:creationId xmlns:a16="http://schemas.microsoft.com/office/drawing/2014/main" id="{6EF66904-DE47-F7C1-478D-12C3ECBC8F2F}"/>
                  </a:ext>
                </a:extLst>
              </p:cNvPr>
              <p:cNvSpPr/>
              <p:nvPr/>
            </p:nvSpPr>
            <p:spPr>
              <a:xfrm rot="10800000">
                <a:off x="8936980" y="4780206"/>
                <a:ext cx="213089" cy="91891"/>
              </a:xfrm>
              <a:custGeom>
                <a:avLst/>
                <a:gdLst>
                  <a:gd name="connsiteX0" fmla="*/ 0 w 287999"/>
                  <a:gd name="connsiteY0" fmla="*/ 22860 h 45719"/>
                  <a:gd name="connsiteX1" fmla="*/ 144000 w 287999"/>
                  <a:gd name="connsiteY1" fmla="*/ 0 h 45719"/>
                  <a:gd name="connsiteX2" fmla="*/ 288000 w 287999"/>
                  <a:gd name="connsiteY2" fmla="*/ 22860 h 45719"/>
                  <a:gd name="connsiteX3" fmla="*/ 144000 w 287999"/>
                  <a:gd name="connsiteY3" fmla="*/ 45720 h 45719"/>
                  <a:gd name="connsiteX4" fmla="*/ 0 w 287999"/>
                  <a:gd name="connsiteY4" fmla="*/ 22860 h 45719"/>
                  <a:gd name="connsiteX0" fmla="*/ 22 w 288022"/>
                  <a:gd name="connsiteY0" fmla="*/ 22860 h 69533"/>
                  <a:gd name="connsiteX1" fmla="*/ 144022 w 288022"/>
                  <a:gd name="connsiteY1" fmla="*/ 0 h 69533"/>
                  <a:gd name="connsiteX2" fmla="*/ 288022 w 288022"/>
                  <a:gd name="connsiteY2" fmla="*/ 22860 h 69533"/>
                  <a:gd name="connsiteX3" fmla="*/ 136084 w 288022"/>
                  <a:gd name="connsiteY3" fmla="*/ 69533 h 69533"/>
                  <a:gd name="connsiteX4" fmla="*/ 22 w 288022"/>
                  <a:gd name="connsiteY4" fmla="*/ 22860 h 69533"/>
                  <a:gd name="connsiteX0" fmla="*/ 22 w 288022"/>
                  <a:gd name="connsiteY0" fmla="*/ 22860 h 69539"/>
                  <a:gd name="connsiteX1" fmla="*/ 144022 w 288022"/>
                  <a:gd name="connsiteY1" fmla="*/ 0 h 69539"/>
                  <a:gd name="connsiteX2" fmla="*/ 288022 w 288022"/>
                  <a:gd name="connsiteY2" fmla="*/ 22860 h 69539"/>
                  <a:gd name="connsiteX3" fmla="*/ 136084 w 288022"/>
                  <a:gd name="connsiteY3" fmla="*/ 69533 h 69539"/>
                  <a:gd name="connsiteX4" fmla="*/ 22 w 288022"/>
                  <a:gd name="connsiteY4" fmla="*/ 22860 h 69539"/>
                  <a:gd name="connsiteX0" fmla="*/ 14 w 257921"/>
                  <a:gd name="connsiteY0" fmla="*/ 22863 h 69537"/>
                  <a:gd name="connsiteX1" fmla="*/ 144014 w 257921"/>
                  <a:gd name="connsiteY1" fmla="*/ 3 h 69537"/>
                  <a:gd name="connsiteX2" fmla="*/ 257921 w 257921"/>
                  <a:gd name="connsiteY2" fmla="*/ 21546 h 69537"/>
                  <a:gd name="connsiteX3" fmla="*/ 136076 w 257921"/>
                  <a:gd name="connsiteY3" fmla="*/ 69536 h 69537"/>
                  <a:gd name="connsiteX4" fmla="*/ 14 w 257921"/>
                  <a:gd name="connsiteY4" fmla="*/ 22863 h 69537"/>
                  <a:gd name="connsiteX0" fmla="*/ 308 w 258215"/>
                  <a:gd name="connsiteY0" fmla="*/ 26864 h 73542"/>
                  <a:gd name="connsiteX1" fmla="*/ 144308 w 258215"/>
                  <a:gd name="connsiteY1" fmla="*/ 4004 h 73542"/>
                  <a:gd name="connsiteX2" fmla="*/ 258215 w 258215"/>
                  <a:gd name="connsiteY2" fmla="*/ 25547 h 73542"/>
                  <a:gd name="connsiteX3" fmla="*/ 136370 w 258215"/>
                  <a:gd name="connsiteY3" fmla="*/ 73537 h 73542"/>
                  <a:gd name="connsiteX4" fmla="*/ 308 w 258215"/>
                  <a:gd name="connsiteY4" fmla="*/ 26864 h 73542"/>
                  <a:gd name="connsiteX0" fmla="*/ 333 w 305232"/>
                  <a:gd name="connsiteY0" fmla="*/ 26570 h 73332"/>
                  <a:gd name="connsiteX1" fmla="*/ 144333 w 305232"/>
                  <a:gd name="connsiteY1" fmla="*/ 3710 h 73332"/>
                  <a:gd name="connsiteX2" fmla="*/ 305231 w 305232"/>
                  <a:gd name="connsiteY2" fmla="*/ 20743 h 73332"/>
                  <a:gd name="connsiteX3" fmla="*/ 136395 w 305232"/>
                  <a:gd name="connsiteY3" fmla="*/ 73243 h 73332"/>
                  <a:gd name="connsiteX4" fmla="*/ 333 w 305232"/>
                  <a:gd name="connsiteY4" fmla="*/ 26570 h 73332"/>
                  <a:gd name="connsiteX0" fmla="*/ 70 w 304968"/>
                  <a:gd name="connsiteY0" fmla="*/ 22971 h 52874"/>
                  <a:gd name="connsiteX1" fmla="*/ 144070 w 304968"/>
                  <a:gd name="connsiteY1" fmla="*/ 111 h 52874"/>
                  <a:gd name="connsiteX2" fmla="*/ 304968 w 304968"/>
                  <a:gd name="connsiteY2" fmla="*/ 17144 h 52874"/>
                  <a:gd name="connsiteX3" fmla="*/ 127520 w 304968"/>
                  <a:gd name="connsiteY3" fmla="*/ 51405 h 52874"/>
                  <a:gd name="connsiteX4" fmla="*/ 70 w 304968"/>
                  <a:gd name="connsiteY4" fmla="*/ 22971 h 52874"/>
                  <a:gd name="connsiteX0" fmla="*/ 1810 w 306708"/>
                  <a:gd name="connsiteY0" fmla="*/ 24551 h 54454"/>
                  <a:gd name="connsiteX1" fmla="*/ 145810 w 306708"/>
                  <a:gd name="connsiteY1" fmla="*/ 1691 h 54454"/>
                  <a:gd name="connsiteX2" fmla="*/ 306708 w 306708"/>
                  <a:gd name="connsiteY2" fmla="*/ 18724 h 54454"/>
                  <a:gd name="connsiteX3" fmla="*/ 129260 w 306708"/>
                  <a:gd name="connsiteY3" fmla="*/ 52985 h 54454"/>
                  <a:gd name="connsiteX4" fmla="*/ 1810 w 306708"/>
                  <a:gd name="connsiteY4" fmla="*/ 24551 h 5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8" h="54454">
                    <a:moveTo>
                      <a:pt x="1810" y="24551"/>
                    </a:moveTo>
                    <a:cubicBezTo>
                      <a:pt x="17700" y="-10678"/>
                      <a:pt x="94994" y="2662"/>
                      <a:pt x="145810" y="1691"/>
                    </a:cubicBezTo>
                    <a:cubicBezTo>
                      <a:pt x="196626" y="720"/>
                      <a:pt x="306708" y="6099"/>
                      <a:pt x="306708" y="18724"/>
                    </a:cubicBezTo>
                    <a:cubicBezTo>
                      <a:pt x="299784" y="67023"/>
                      <a:pt x="180076" y="52014"/>
                      <a:pt x="129260" y="52985"/>
                    </a:cubicBezTo>
                    <a:cubicBezTo>
                      <a:pt x="78444" y="53956"/>
                      <a:pt x="-14080" y="59780"/>
                      <a:pt x="1810" y="2455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398" name="フリーフォーム 315">
                <a:extLst>
                  <a:ext uri="{FF2B5EF4-FFF2-40B4-BE49-F238E27FC236}">
                    <a16:creationId xmlns:a16="http://schemas.microsoft.com/office/drawing/2014/main" id="{55F4720E-B4E3-D8B3-2908-42F697034F93}"/>
                  </a:ext>
                </a:extLst>
              </p:cNvPr>
              <p:cNvSpPr/>
              <p:nvPr/>
            </p:nvSpPr>
            <p:spPr>
              <a:xfrm rot="1810651">
                <a:off x="9087157" y="3985544"/>
                <a:ext cx="86122" cy="105946"/>
              </a:xfrm>
              <a:custGeom>
                <a:avLst/>
                <a:gdLst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66675 w 146050"/>
                  <a:gd name="connsiteY2" fmla="*/ 11112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72928 w 149128"/>
                  <a:gd name="connsiteY0" fmla="*/ 136525 h 136525"/>
                  <a:gd name="connsiteX1" fmla="*/ 3078 w 149128"/>
                  <a:gd name="connsiteY1" fmla="*/ 0 h 136525"/>
                  <a:gd name="connsiteX2" fmla="*/ 76103 w 149128"/>
                  <a:gd name="connsiteY2" fmla="*/ 9524 h 136525"/>
                  <a:gd name="connsiteX3" fmla="*/ 149128 w 149128"/>
                  <a:gd name="connsiteY3" fmla="*/ 104775 h 136525"/>
                  <a:gd name="connsiteX4" fmla="*/ 72928 w 149128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106981 w 146050"/>
                  <a:gd name="connsiteY2" fmla="*/ 24203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06981 w 146050"/>
                  <a:gd name="connsiteY2" fmla="*/ 24203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06981 w 146050"/>
                  <a:gd name="connsiteY2" fmla="*/ 24203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06981 w 146050"/>
                  <a:gd name="connsiteY2" fmla="*/ 24203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  <a:gd name="connsiteX0" fmla="*/ 82314 w 146050"/>
                  <a:gd name="connsiteY0" fmla="*/ 154142 h 154142"/>
                  <a:gd name="connsiteX1" fmla="*/ 0 w 146050"/>
                  <a:gd name="connsiteY1" fmla="*/ 0 h 154142"/>
                  <a:gd name="connsiteX2" fmla="*/ 125215 w 146050"/>
                  <a:gd name="connsiteY2" fmla="*/ 8691 h 154142"/>
                  <a:gd name="connsiteX3" fmla="*/ 146050 w 146050"/>
                  <a:gd name="connsiteY3" fmla="*/ 104775 h 154142"/>
                  <a:gd name="connsiteX4" fmla="*/ 82314 w 146050"/>
                  <a:gd name="connsiteY4" fmla="*/ 154142 h 15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54142">
                    <a:moveTo>
                      <a:pt x="82314" y="154142"/>
                    </a:moveTo>
                    <a:cubicBezTo>
                      <a:pt x="-189" y="100086"/>
                      <a:pt x="16932" y="55033"/>
                      <a:pt x="0" y="0"/>
                    </a:cubicBezTo>
                    <a:lnTo>
                      <a:pt x="125215" y="8691"/>
                    </a:lnTo>
                    <a:lnTo>
                      <a:pt x="146050" y="104775"/>
                    </a:lnTo>
                    <a:lnTo>
                      <a:pt x="82314" y="1541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399" name="正方形/長方形 26">
                <a:extLst>
                  <a:ext uri="{FF2B5EF4-FFF2-40B4-BE49-F238E27FC236}">
                    <a16:creationId xmlns:a16="http://schemas.microsoft.com/office/drawing/2014/main" id="{FD2FA4EC-7353-65FD-04EC-40FC243708B3}"/>
                  </a:ext>
                </a:extLst>
              </p:cNvPr>
              <p:cNvSpPr/>
              <p:nvPr/>
            </p:nvSpPr>
            <p:spPr>
              <a:xfrm rot="20996982" flipH="1">
                <a:off x="9094001" y="4100747"/>
                <a:ext cx="152568" cy="62050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373" h="62050">
                    <a:moveTo>
                      <a:pt x="0" y="0"/>
                    </a:moveTo>
                    <a:lnTo>
                      <a:pt x="179506" y="0"/>
                    </a:lnTo>
                    <a:lnTo>
                      <a:pt x="184373" y="41347"/>
                    </a:lnTo>
                    <a:cubicBezTo>
                      <a:pt x="121372" y="72002"/>
                      <a:pt x="64228" y="62927"/>
                      <a:pt x="0" y="502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00" name="フリーフォーム 317">
                <a:extLst>
                  <a:ext uri="{FF2B5EF4-FFF2-40B4-BE49-F238E27FC236}">
                    <a16:creationId xmlns:a16="http://schemas.microsoft.com/office/drawing/2014/main" id="{150C8D11-3130-52F6-CBCF-AF202F807243}"/>
                  </a:ext>
                </a:extLst>
              </p:cNvPr>
              <p:cNvSpPr/>
              <p:nvPr/>
            </p:nvSpPr>
            <p:spPr>
              <a:xfrm flipH="1">
                <a:off x="9139259" y="3992722"/>
                <a:ext cx="120856" cy="136525"/>
              </a:xfrm>
              <a:custGeom>
                <a:avLst/>
                <a:gdLst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66675 w 146050"/>
                  <a:gd name="connsiteY2" fmla="*/ 11112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72928 w 149128"/>
                  <a:gd name="connsiteY0" fmla="*/ 136525 h 136525"/>
                  <a:gd name="connsiteX1" fmla="*/ 3078 w 149128"/>
                  <a:gd name="connsiteY1" fmla="*/ 0 h 136525"/>
                  <a:gd name="connsiteX2" fmla="*/ 76103 w 149128"/>
                  <a:gd name="connsiteY2" fmla="*/ 9524 h 136525"/>
                  <a:gd name="connsiteX3" fmla="*/ 149128 w 149128"/>
                  <a:gd name="connsiteY3" fmla="*/ 104775 h 136525"/>
                  <a:gd name="connsiteX4" fmla="*/ 72928 w 149128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36525">
                    <a:moveTo>
                      <a:pt x="69850" y="136525"/>
                    </a:moveTo>
                    <a:cubicBezTo>
                      <a:pt x="-8995" y="102129"/>
                      <a:pt x="16932" y="55033"/>
                      <a:pt x="0" y="0"/>
                    </a:cubicBezTo>
                    <a:lnTo>
                      <a:pt x="73025" y="9524"/>
                    </a:lnTo>
                    <a:lnTo>
                      <a:pt x="146050" y="104775"/>
                    </a:lnTo>
                    <a:lnTo>
                      <a:pt x="69850" y="1365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01" name="フリーフォーム 318">
                <a:extLst>
                  <a:ext uri="{FF2B5EF4-FFF2-40B4-BE49-F238E27FC236}">
                    <a16:creationId xmlns:a16="http://schemas.microsoft.com/office/drawing/2014/main" id="{CF483688-61C0-6051-0CD3-29DBE638E97D}"/>
                  </a:ext>
                </a:extLst>
              </p:cNvPr>
              <p:cNvSpPr/>
              <p:nvPr/>
            </p:nvSpPr>
            <p:spPr>
              <a:xfrm>
                <a:off x="9058188" y="4018706"/>
                <a:ext cx="103304" cy="127677"/>
              </a:xfrm>
              <a:custGeom>
                <a:avLst/>
                <a:gdLst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66675 w 146050"/>
                  <a:gd name="connsiteY2" fmla="*/ 11112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  <a:gd name="connsiteX0" fmla="*/ 72928 w 149128"/>
                  <a:gd name="connsiteY0" fmla="*/ 136525 h 136525"/>
                  <a:gd name="connsiteX1" fmla="*/ 3078 w 149128"/>
                  <a:gd name="connsiteY1" fmla="*/ 0 h 136525"/>
                  <a:gd name="connsiteX2" fmla="*/ 76103 w 149128"/>
                  <a:gd name="connsiteY2" fmla="*/ 9524 h 136525"/>
                  <a:gd name="connsiteX3" fmla="*/ 149128 w 149128"/>
                  <a:gd name="connsiteY3" fmla="*/ 104775 h 136525"/>
                  <a:gd name="connsiteX4" fmla="*/ 72928 w 149128"/>
                  <a:gd name="connsiteY4" fmla="*/ 136525 h 136525"/>
                  <a:gd name="connsiteX0" fmla="*/ 69850 w 146050"/>
                  <a:gd name="connsiteY0" fmla="*/ 136525 h 136525"/>
                  <a:gd name="connsiteX1" fmla="*/ 0 w 146050"/>
                  <a:gd name="connsiteY1" fmla="*/ 0 h 136525"/>
                  <a:gd name="connsiteX2" fmla="*/ 73025 w 146050"/>
                  <a:gd name="connsiteY2" fmla="*/ 9524 h 136525"/>
                  <a:gd name="connsiteX3" fmla="*/ 146050 w 146050"/>
                  <a:gd name="connsiteY3" fmla="*/ 104775 h 136525"/>
                  <a:gd name="connsiteX4" fmla="*/ 69850 w 146050"/>
                  <a:gd name="connsiteY4" fmla="*/ 136525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36525">
                    <a:moveTo>
                      <a:pt x="69850" y="136525"/>
                    </a:moveTo>
                    <a:cubicBezTo>
                      <a:pt x="-8995" y="102129"/>
                      <a:pt x="16932" y="55033"/>
                      <a:pt x="0" y="0"/>
                    </a:cubicBezTo>
                    <a:lnTo>
                      <a:pt x="73025" y="9524"/>
                    </a:lnTo>
                    <a:lnTo>
                      <a:pt x="146050" y="104775"/>
                    </a:lnTo>
                    <a:lnTo>
                      <a:pt x="69850" y="1365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02" name="正方形/長方形 26">
                <a:extLst>
                  <a:ext uri="{FF2B5EF4-FFF2-40B4-BE49-F238E27FC236}">
                    <a16:creationId xmlns:a16="http://schemas.microsoft.com/office/drawing/2014/main" id="{765751B9-C745-176A-16C6-622BBCA473A2}"/>
                  </a:ext>
                </a:extLst>
              </p:cNvPr>
              <p:cNvSpPr/>
              <p:nvPr/>
            </p:nvSpPr>
            <p:spPr>
              <a:xfrm rot="3818929" flipH="1" flipV="1">
                <a:off x="9143318" y="4171374"/>
                <a:ext cx="98768" cy="14777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694" h="4783">
                    <a:moveTo>
                      <a:pt x="0" y="0"/>
                    </a:moveTo>
                    <a:lnTo>
                      <a:pt x="179506" y="0"/>
                    </a:lnTo>
                    <a:lnTo>
                      <a:pt x="183694" y="4783"/>
                    </a:lnTo>
                    <a:cubicBezTo>
                      <a:pt x="91191" y="2084"/>
                      <a:pt x="122038" y="1691"/>
                      <a:pt x="9153" y="358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03" name="正方形/長方形 26">
                <a:extLst>
                  <a:ext uri="{FF2B5EF4-FFF2-40B4-BE49-F238E27FC236}">
                    <a16:creationId xmlns:a16="http://schemas.microsoft.com/office/drawing/2014/main" id="{E7F6C55D-3725-CBCB-EAB2-EAFCE43627B9}"/>
                  </a:ext>
                </a:extLst>
              </p:cNvPr>
              <p:cNvSpPr/>
              <p:nvPr/>
            </p:nvSpPr>
            <p:spPr>
              <a:xfrm rot="5400000" flipH="1" flipV="1">
                <a:off x="9101260" y="4182334"/>
                <a:ext cx="98768" cy="14777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694" h="4783">
                    <a:moveTo>
                      <a:pt x="0" y="0"/>
                    </a:moveTo>
                    <a:lnTo>
                      <a:pt x="179506" y="0"/>
                    </a:lnTo>
                    <a:lnTo>
                      <a:pt x="183694" y="4783"/>
                    </a:lnTo>
                    <a:cubicBezTo>
                      <a:pt x="91191" y="2084"/>
                      <a:pt x="122038" y="1691"/>
                      <a:pt x="9153" y="358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04" name="正方形/長方形 26">
                <a:extLst>
                  <a:ext uri="{FF2B5EF4-FFF2-40B4-BE49-F238E27FC236}">
                    <a16:creationId xmlns:a16="http://schemas.microsoft.com/office/drawing/2014/main" id="{ABAC5D8D-7725-F833-74D1-31DD311AFCE6}"/>
                  </a:ext>
                </a:extLst>
              </p:cNvPr>
              <p:cNvSpPr/>
              <p:nvPr/>
            </p:nvSpPr>
            <p:spPr>
              <a:xfrm rot="15851771" flipH="1" flipV="1">
                <a:off x="9254957" y="4418023"/>
                <a:ext cx="86131" cy="13715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  <a:gd name="connsiteX0" fmla="*/ 0 w 9772"/>
                  <a:gd name="connsiteY0" fmla="*/ 0 h 9281"/>
                  <a:gd name="connsiteX1" fmla="*/ 9772 w 9772"/>
                  <a:gd name="connsiteY1" fmla="*/ 0 h 9281"/>
                  <a:gd name="connsiteX2" fmla="*/ 8721 w 9772"/>
                  <a:gd name="connsiteY2" fmla="*/ 9281 h 9281"/>
                  <a:gd name="connsiteX3" fmla="*/ 498 w 9772"/>
                  <a:gd name="connsiteY3" fmla="*/ 7497 h 9281"/>
                  <a:gd name="connsiteX4" fmla="*/ 0 w 9772"/>
                  <a:gd name="connsiteY4" fmla="*/ 0 h 9281"/>
                  <a:gd name="connsiteX0" fmla="*/ 0 w 8924"/>
                  <a:gd name="connsiteY0" fmla="*/ 0 h 10000"/>
                  <a:gd name="connsiteX1" fmla="*/ 8134 w 8924"/>
                  <a:gd name="connsiteY1" fmla="*/ 2746 h 10000"/>
                  <a:gd name="connsiteX2" fmla="*/ 8924 w 8924"/>
                  <a:gd name="connsiteY2" fmla="*/ 10000 h 10000"/>
                  <a:gd name="connsiteX3" fmla="*/ 510 w 8924"/>
                  <a:gd name="connsiteY3" fmla="*/ 8078 h 10000"/>
                  <a:gd name="connsiteX4" fmla="*/ 0 w 8924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4" h="10000">
                    <a:moveTo>
                      <a:pt x="0" y="0"/>
                    </a:moveTo>
                    <a:lnTo>
                      <a:pt x="8134" y="2746"/>
                    </a:lnTo>
                    <a:cubicBezTo>
                      <a:pt x="8397" y="5164"/>
                      <a:pt x="8661" y="7582"/>
                      <a:pt x="8924" y="10000"/>
                    </a:cubicBezTo>
                    <a:cubicBezTo>
                      <a:pt x="3771" y="3920"/>
                      <a:pt x="6799" y="3809"/>
                      <a:pt x="510" y="807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05" name="正方形/長方形 26">
                <a:extLst>
                  <a:ext uri="{FF2B5EF4-FFF2-40B4-BE49-F238E27FC236}">
                    <a16:creationId xmlns:a16="http://schemas.microsoft.com/office/drawing/2014/main" id="{D4D17C64-2EE3-CBF5-EAC2-AEF14B7F4283}"/>
                  </a:ext>
                </a:extLst>
              </p:cNvPr>
              <p:cNvSpPr/>
              <p:nvPr/>
            </p:nvSpPr>
            <p:spPr>
              <a:xfrm rot="15851771" flipH="1" flipV="1">
                <a:off x="9086893" y="4437632"/>
                <a:ext cx="78818" cy="15000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  <a:gd name="connsiteX0" fmla="*/ 0 w 9772"/>
                  <a:gd name="connsiteY0" fmla="*/ 0 h 9281"/>
                  <a:gd name="connsiteX1" fmla="*/ 9772 w 9772"/>
                  <a:gd name="connsiteY1" fmla="*/ 0 h 9281"/>
                  <a:gd name="connsiteX2" fmla="*/ 8721 w 9772"/>
                  <a:gd name="connsiteY2" fmla="*/ 9281 h 9281"/>
                  <a:gd name="connsiteX3" fmla="*/ 498 w 9772"/>
                  <a:gd name="connsiteY3" fmla="*/ 7497 h 9281"/>
                  <a:gd name="connsiteX4" fmla="*/ 0 w 9772"/>
                  <a:gd name="connsiteY4" fmla="*/ 0 h 9281"/>
                  <a:gd name="connsiteX0" fmla="*/ 0 w 8924"/>
                  <a:gd name="connsiteY0" fmla="*/ 0 h 10000"/>
                  <a:gd name="connsiteX1" fmla="*/ 8134 w 8924"/>
                  <a:gd name="connsiteY1" fmla="*/ 2746 h 10000"/>
                  <a:gd name="connsiteX2" fmla="*/ 8924 w 8924"/>
                  <a:gd name="connsiteY2" fmla="*/ 10000 h 10000"/>
                  <a:gd name="connsiteX3" fmla="*/ 510 w 8924"/>
                  <a:gd name="connsiteY3" fmla="*/ 8078 h 10000"/>
                  <a:gd name="connsiteX4" fmla="*/ 0 w 8924"/>
                  <a:gd name="connsiteY4" fmla="*/ 0 h 10000"/>
                  <a:gd name="connsiteX0" fmla="*/ 0 w 9151"/>
                  <a:gd name="connsiteY0" fmla="*/ 0 h 10937"/>
                  <a:gd name="connsiteX1" fmla="*/ 9115 w 9151"/>
                  <a:gd name="connsiteY1" fmla="*/ 2746 h 10937"/>
                  <a:gd name="connsiteX2" fmla="*/ 8129 w 9151"/>
                  <a:gd name="connsiteY2" fmla="*/ 10937 h 10937"/>
                  <a:gd name="connsiteX3" fmla="*/ 571 w 9151"/>
                  <a:gd name="connsiteY3" fmla="*/ 8078 h 10937"/>
                  <a:gd name="connsiteX4" fmla="*/ 0 w 9151"/>
                  <a:gd name="connsiteY4" fmla="*/ 0 h 1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1" h="10937">
                    <a:moveTo>
                      <a:pt x="0" y="0"/>
                    </a:moveTo>
                    <a:lnTo>
                      <a:pt x="9115" y="2746"/>
                    </a:lnTo>
                    <a:cubicBezTo>
                      <a:pt x="9409" y="5164"/>
                      <a:pt x="7834" y="8519"/>
                      <a:pt x="8129" y="10937"/>
                    </a:cubicBezTo>
                    <a:cubicBezTo>
                      <a:pt x="2355" y="4857"/>
                      <a:pt x="7619" y="3809"/>
                      <a:pt x="571" y="8078"/>
                    </a:cubicBezTo>
                    <a:cubicBezTo>
                      <a:pt x="381" y="5385"/>
                      <a:pt x="190" y="2693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06" name="正方形/長方形 26">
                <a:extLst>
                  <a:ext uri="{FF2B5EF4-FFF2-40B4-BE49-F238E27FC236}">
                    <a16:creationId xmlns:a16="http://schemas.microsoft.com/office/drawing/2014/main" id="{1BDB379F-F15C-85FE-11C8-757B56806C1B}"/>
                  </a:ext>
                </a:extLst>
              </p:cNvPr>
              <p:cNvSpPr/>
              <p:nvPr/>
            </p:nvSpPr>
            <p:spPr>
              <a:xfrm rot="15851771" flipH="1">
                <a:off x="9205005" y="4563967"/>
                <a:ext cx="42812" cy="20174"/>
              </a:xfrm>
              <a:custGeom>
                <a:avLst/>
                <a:gdLst>
                  <a:gd name="connsiteX0" fmla="*/ 0 w 179506"/>
                  <a:gd name="connsiteY0" fmla="*/ 0 h 50270"/>
                  <a:gd name="connsiteX1" fmla="*/ 179506 w 179506"/>
                  <a:gd name="connsiteY1" fmla="*/ 0 h 50270"/>
                  <a:gd name="connsiteX2" fmla="*/ 179506 w 179506"/>
                  <a:gd name="connsiteY2" fmla="*/ 50270 h 50270"/>
                  <a:gd name="connsiteX3" fmla="*/ 0 w 179506"/>
                  <a:gd name="connsiteY3" fmla="*/ 50270 h 50270"/>
                  <a:gd name="connsiteX4" fmla="*/ 0 w 179506"/>
                  <a:gd name="connsiteY4" fmla="*/ 0 h 50270"/>
                  <a:gd name="connsiteX0" fmla="*/ 0 w 184373"/>
                  <a:gd name="connsiteY0" fmla="*/ 0 h 50270"/>
                  <a:gd name="connsiteX1" fmla="*/ 179506 w 184373"/>
                  <a:gd name="connsiteY1" fmla="*/ 0 h 50270"/>
                  <a:gd name="connsiteX2" fmla="*/ 184373 w 184373"/>
                  <a:gd name="connsiteY2" fmla="*/ 41347 h 50270"/>
                  <a:gd name="connsiteX3" fmla="*/ 0 w 184373"/>
                  <a:gd name="connsiteY3" fmla="*/ 50270 h 50270"/>
                  <a:gd name="connsiteX4" fmla="*/ 0 w 184373"/>
                  <a:gd name="connsiteY4" fmla="*/ 0 h 50270"/>
                  <a:gd name="connsiteX0" fmla="*/ 0 w 184373"/>
                  <a:gd name="connsiteY0" fmla="*/ 0 h 56878"/>
                  <a:gd name="connsiteX1" fmla="*/ 179506 w 184373"/>
                  <a:gd name="connsiteY1" fmla="*/ 0 h 56878"/>
                  <a:gd name="connsiteX2" fmla="*/ 184373 w 184373"/>
                  <a:gd name="connsiteY2" fmla="*/ 41347 h 56878"/>
                  <a:gd name="connsiteX3" fmla="*/ 0 w 184373"/>
                  <a:gd name="connsiteY3" fmla="*/ 50270 h 56878"/>
                  <a:gd name="connsiteX4" fmla="*/ 0 w 184373"/>
                  <a:gd name="connsiteY4" fmla="*/ 0 h 56878"/>
                  <a:gd name="connsiteX0" fmla="*/ 0 w 184373"/>
                  <a:gd name="connsiteY0" fmla="*/ 0 h 62050"/>
                  <a:gd name="connsiteX1" fmla="*/ 179506 w 184373"/>
                  <a:gd name="connsiteY1" fmla="*/ 0 h 62050"/>
                  <a:gd name="connsiteX2" fmla="*/ 184373 w 184373"/>
                  <a:gd name="connsiteY2" fmla="*/ 41347 h 62050"/>
                  <a:gd name="connsiteX3" fmla="*/ 0 w 184373"/>
                  <a:gd name="connsiteY3" fmla="*/ 50270 h 62050"/>
                  <a:gd name="connsiteX4" fmla="*/ 0 w 184373"/>
                  <a:gd name="connsiteY4" fmla="*/ 0 h 62050"/>
                  <a:gd name="connsiteX0" fmla="*/ 0 w 184373"/>
                  <a:gd name="connsiteY0" fmla="*/ 0 h 53949"/>
                  <a:gd name="connsiteX1" fmla="*/ 179506 w 184373"/>
                  <a:gd name="connsiteY1" fmla="*/ 0 h 53949"/>
                  <a:gd name="connsiteX2" fmla="*/ 184373 w 184373"/>
                  <a:gd name="connsiteY2" fmla="*/ 41347 h 53949"/>
                  <a:gd name="connsiteX3" fmla="*/ 0 w 184373"/>
                  <a:gd name="connsiteY3" fmla="*/ 50270 h 53949"/>
                  <a:gd name="connsiteX4" fmla="*/ 0 w 184373"/>
                  <a:gd name="connsiteY4" fmla="*/ 0 h 53949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84373"/>
                  <a:gd name="connsiteY0" fmla="*/ 0 h 41347"/>
                  <a:gd name="connsiteX1" fmla="*/ 179506 w 184373"/>
                  <a:gd name="connsiteY1" fmla="*/ 0 h 41347"/>
                  <a:gd name="connsiteX2" fmla="*/ 184373 w 184373"/>
                  <a:gd name="connsiteY2" fmla="*/ 41347 h 41347"/>
                  <a:gd name="connsiteX3" fmla="*/ 16384 w 184373"/>
                  <a:gd name="connsiteY3" fmla="*/ 23577 h 41347"/>
                  <a:gd name="connsiteX4" fmla="*/ 0 w 184373"/>
                  <a:gd name="connsiteY4" fmla="*/ 0 h 41347"/>
                  <a:gd name="connsiteX0" fmla="*/ 0 w 179506"/>
                  <a:gd name="connsiteY0" fmla="*/ 0 h 23577"/>
                  <a:gd name="connsiteX1" fmla="*/ 179506 w 179506"/>
                  <a:gd name="connsiteY1" fmla="*/ 0 h 23577"/>
                  <a:gd name="connsiteX2" fmla="*/ 177487 w 179506"/>
                  <a:gd name="connsiteY2" fmla="*/ 19999 h 23577"/>
                  <a:gd name="connsiteX3" fmla="*/ 16384 w 179506"/>
                  <a:gd name="connsiteY3" fmla="*/ 23577 h 23577"/>
                  <a:gd name="connsiteX4" fmla="*/ 0 w 179506"/>
                  <a:gd name="connsiteY4" fmla="*/ 0 h 23577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79506"/>
                  <a:gd name="connsiteY0" fmla="*/ 0 h 19999"/>
                  <a:gd name="connsiteX1" fmla="*/ 179506 w 179506"/>
                  <a:gd name="connsiteY1" fmla="*/ 0 h 19999"/>
                  <a:gd name="connsiteX2" fmla="*/ 177487 w 179506"/>
                  <a:gd name="connsiteY2" fmla="*/ 19999 h 19999"/>
                  <a:gd name="connsiteX3" fmla="*/ 2869 w 179506"/>
                  <a:gd name="connsiteY3" fmla="*/ 15949 h 19999"/>
                  <a:gd name="connsiteX4" fmla="*/ 0 w 179506"/>
                  <a:gd name="connsiteY4" fmla="*/ 0 h 19999"/>
                  <a:gd name="connsiteX0" fmla="*/ 0 w 183694"/>
                  <a:gd name="connsiteY0" fmla="*/ 0 h 15949"/>
                  <a:gd name="connsiteX1" fmla="*/ 179506 w 183694"/>
                  <a:gd name="connsiteY1" fmla="*/ 0 h 15949"/>
                  <a:gd name="connsiteX2" fmla="*/ 183694 w 183694"/>
                  <a:gd name="connsiteY2" fmla="*/ 4783 h 15949"/>
                  <a:gd name="connsiteX3" fmla="*/ 2869 w 183694"/>
                  <a:gd name="connsiteY3" fmla="*/ 15949 h 15949"/>
                  <a:gd name="connsiteX4" fmla="*/ 0 w 183694"/>
                  <a:gd name="connsiteY4" fmla="*/ 0 h 15949"/>
                  <a:gd name="connsiteX0" fmla="*/ 0 w 183694"/>
                  <a:gd name="connsiteY0" fmla="*/ 0 h 4783"/>
                  <a:gd name="connsiteX1" fmla="*/ 179506 w 183694"/>
                  <a:gd name="connsiteY1" fmla="*/ 0 h 4783"/>
                  <a:gd name="connsiteX2" fmla="*/ 183694 w 183694"/>
                  <a:gd name="connsiteY2" fmla="*/ 4783 h 4783"/>
                  <a:gd name="connsiteX3" fmla="*/ 9153 w 183694"/>
                  <a:gd name="connsiteY3" fmla="*/ 3586 h 4783"/>
                  <a:gd name="connsiteX4" fmla="*/ 0 w 183694"/>
                  <a:gd name="connsiteY4" fmla="*/ 0 h 4783"/>
                  <a:gd name="connsiteX0" fmla="*/ 0 w 9772"/>
                  <a:gd name="connsiteY0" fmla="*/ 0 h 9281"/>
                  <a:gd name="connsiteX1" fmla="*/ 9772 w 9772"/>
                  <a:gd name="connsiteY1" fmla="*/ 0 h 9281"/>
                  <a:gd name="connsiteX2" fmla="*/ 8721 w 9772"/>
                  <a:gd name="connsiteY2" fmla="*/ 9281 h 9281"/>
                  <a:gd name="connsiteX3" fmla="*/ 498 w 9772"/>
                  <a:gd name="connsiteY3" fmla="*/ 7497 h 9281"/>
                  <a:gd name="connsiteX4" fmla="*/ 0 w 9772"/>
                  <a:gd name="connsiteY4" fmla="*/ 0 h 9281"/>
                  <a:gd name="connsiteX0" fmla="*/ 0 w 8924"/>
                  <a:gd name="connsiteY0" fmla="*/ 0 h 10000"/>
                  <a:gd name="connsiteX1" fmla="*/ 8134 w 8924"/>
                  <a:gd name="connsiteY1" fmla="*/ 2746 h 10000"/>
                  <a:gd name="connsiteX2" fmla="*/ 8924 w 8924"/>
                  <a:gd name="connsiteY2" fmla="*/ 10000 h 10000"/>
                  <a:gd name="connsiteX3" fmla="*/ 510 w 8924"/>
                  <a:gd name="connsiteY3" fmla="*/ 8078 h 10000"/>
                  <a:gd name="connsiteX4" fmla="*/ 0 w 8924"/>
                  <a:gd name="connsiteY4" fmla="*/ 0 h 10000"/>
                  <a:gd name="connsiteX0" fmla="*/ 0 w 9759"/>
                  <a:gd name="connsiteY0" fmla="*/ 0 h 8078"/>
                  <a:gd name="connsiteX1" fmla="*/ 9115 w 9759"/>
                  <a:gd name="connsiteY1" fmla="*/ 2746 h 8078"/>
                  <a:gd name="connsiteX2" fmla="*/ 9759 w 9759"/>
                  <a:gd name="connsiteY2" fmla="*/ 7582 h 8078"/>
                  <a:gd name="connsiteX3" fmla="*/ 571 w 9759"/>
                  <a:gd name="connsiteY3" fmla="*/ 8078 h 8078"/>
                  <a:gd name="connsiteX4" fmla="*/ 0 w 9759"/>
                  <a:gd name="connsiteY4" fmla="*/ 0 h 8078"/>
                  <a:gd name="connsiteX0" fmla="*/ 4017 w 9422"/>
                  <a:gd name="connsiteY0" fmla="*/ 1211 h 6601"/>
                  <a:gd name="connsiteX1" fmla="*/ 8762 w 9422"/>
                  <a:gd name="connsiteY1" fmla="*/ 0 h 6601"/>
                  <a:gd name="connsiteX2" fmla="*/ 9422 w 9422"/>
                  <a:gd name="connsiteY2" fmla="*/ 5987 h 6601"/>
                  <a:gd name="connsiteX3" fmla="*/ 7 w 9422"/>
                  <a:gd name="connsiteY3" fmla="*/ 6601 h 6601"/>
                  <a:gd name="connsiteX4" fmla="*/ 4017 w 9422"/>
                  <a:gd name="connsiteY4" fmla="*/ 1211 h 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2" h="6601">
                    <a:moveTo>
                      <a:pt x="4017" y="1211"/>
                    </a:moveTo>
                    <a:lnTo>
                      <a:pt x="8762" y="0"/>
                    </a:lnTo>
                    <a:cubicBezTo>
                      <a:pt x="9063" y="2994"/>
                      <a:pt x="9120" y="2994"/>
                      <a:pt x="9422" y="5987"/>
                    </a:cubicBezTo>
                    <a:cubicBezTo>
                      <a:pt x="3505" y="-1540"/>
                      <a:pt x="7229" y="1316"/>
                      <a:pt x="7" y="6601"/>
                    </a:cubicBezTo>
                    <a:cubicBezTo>
                      <a:pt x="-188" y="3267"/>
                      <a:pt x="4212" y="4545"/>
                      <a:pt x="4017" y="12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sp>
          <p:nvSpPr>
            <p:cNvPr id="3613" name="涙形 5">
              <a:extLst>
                <a:ext uri="{FF2B5EF4-FFF2-40B4-BE49-F238E27FC236}">
                  <a16:creationId xmlns:a16="http://schemas.microsoft.com/office/drawing/2014/main" id="{5D734012-3409-E09A-C207-E37AF4E15EF1}"/>
                </a:ext>
              </a:extLst>
            </p:cNvPr>
            <p:cNvSpPr/>
            <p:nvPr/>
          </p:nvSpPr>
          <p:spPr>
            <a:xfrm rot="17934936">
              <a:off x="5096972" y="7951462"/>
              <a:ext cx="385199" cy="391054"/>
            </a:xfrm>
            <a:custGeom>
              <a:avLst/>
              <a:gdLst>
                <a:gd name="connsiteX0" fmla="*/ 0 w 1439995"/>
                <a:gd name="connsiteY0" fmla="*/ 719998 h 1439995"/>
                <a:gd name="connsiteX1" fmla="*/ 719998 w 1439995"/>
                <a:gd name="connsiteY1" fmla="*/ 0 h 1439995"/>
                <a:gd name="connsiteX2" fmla="*/ 1439995 w 1439995"/>
                <a:gd name="connsiteY2" fmla="*/ 0 h 1439995"/>
                <a:gd name="connsiteX3" fmla="*/ 1439995 w 1439995"/>
                <a:gd name="connsiteY3" fmla="*/ 719998 h 1439995"/>
                <a:gd name="connsiteX4" fmla="*/ 719997 w 1439995"/>
                <a:gd name="connsiteY4" fmla="*/ 1439996 h 1439995"/>
                <a:gd name="connsiteX5" fmla="*/ -1 w 1439995"/>
                <a:gd name="connsiteY5" fmla="*/ 719998 h 1439995"/>
                <a:gd name="connsiteX6" fmla="*/ 0 w 1439995"/>
                <a:gd name="connsiteY6" fmla="*/ 719998 h 1439995"/>
                <a:gd name="connsiteX0" fmla="*/ 1 w 1439996"/>
                <a:gd name="connsiteY0" fmla="*/ 1179980 h 1899978"/>
                <a:gd name="connsiteX1" fmla="*/ 1064583 w 1439996"/>
                <a:gd name="connsiteY1" fmla="*/ 0 h 1899978"/>
                <a:gd name="connsiteX2" fmla="*/ 1439996 w 1439996"/>
                <a:gd name="connsiteY2" fmla="*/ 459982 h 1899978"/>
                <a:gd name="connsiteX3" fmla="*/ 1439996 w 1439996"/>
                <a:gd name="connsiteY3" fmla="*/ 1179980 h 1899978"/>
                <a:gd name="connsiteX4" fmla="*/ 719998 w 1439996"/>
                <a:gd name="connsiteY4" fmla="*/ 1899978 h 1899978"/>
                <a:gd name="connsiteX5" fmla="*/ 0 w 1439996"/>
                <a:gd name="connsiteY5" fmla="*/ 1179980 h 1899978"/>
                <a:gd name="connsiteX6" fmla="*/ 1 w 1439996"/>
                <a:gd name="connsiteY6" fmla="*/ 1179980 h 1899978"/>
                <a:gd name="connsiteX0" fmla="*/ 1 w 1439996"/>
                <a:gd name="connsiteY0" fmla="*/ 1179980 h 1899978"/>
                <a:gd name="connsiteX1" fmla="*/ 1064583 w 1439996"/>
                <a:gd name="connsiteY1" fmla="*/ 0 h 1899978"/>
                <a:gd name="connsiteX2" fmla="*/ 1439996 w 1439996"/>
                <a:gd name="connsiteY2" fmla="*/ 459982 h 1899978"/>
                <a:gd name="connsiteX3" fmla="*/ 1439996 w 1439996"/>
                <a:gd name="connsiteY3" fmla="*/ 1179980 h 1899978"/>
                <a:gd name="connsiteX4" fmla="*/ 719998 w 1439996"/>
                <a:gd name="connsiteY4" fmla="*/ 1899978 h 1899978"/>
                <a:gd name="connsiteX5" fmla="*/ 0 w 1439996"/>
                <a:gd name="connsiteY5" fmla="*/ 1179980 h 1899978"/>
                <a:gd name="connsiteX6" fmla="*/ 1 w 1439996"/>
                <a:gd name="connsiteY6" fmla="*/ 1179980 h 1899978"/>
                <a:gd name="connsiteX0" fmla="*/ 1 w 1439996"/>
                <a:gd name="connsiteY0" fmla="*/ 1179980 h 1899978"/>
                <a:gd name="connsiteX1" fmla="*/ 1064583 w 1439996"/>
                <a:gd name="connsiteY1" fmla="*/ 0 h 1899978"/>
                <a:gd name="connsiteX2" fmla="*/ 1439996 w 1439996"/>
                <a:gd name="connsiteY2" fmla="*/ 459982 h 1899978"/>
                <a:gd name="connsiteX3" fmla="*/ 1439996 w 1439996"/>
                <a:gd name="connsiteY3" fmla="*/ 1179980 h 1899978"/>
                <a:gd name="connsiteX4" fmla="*/ 719998 w 1439996"/>
                <a:gd name="connsiteY4" fmla="*/ 1899978 h 1899978"/>
                <a:gd name="connsiteX5" fmla="*/ 0 w 1439996"/>
                <a:gd name="connsiteY5" fmla="*/ 1179980 h 1899978"/>
                <a:gd name="connsiteX6" fmla="*/ 1 w 1439996"/>
                <a:gd name="connsiteY6" fmla="*/ 1179980 h 1899978"/>
                <a:gd name="connsiteX0" fmla="*/ 1 w 1551144"/>
                <a:gd name="connsiteY0" fmla="*/ 1179980 h 1899978"/>
                <a:gd name="connsiteX1" fmla="*/ 1064583 w 1551144"/>
                <a:gd name="connsiteY1" fmla="*/ 0 h 1899978"/>
                <a:gd name="connsiteX2" fmla="*/ 1551144 w 1551144"/>
                <a:gd name="connsiteY2" fmla="*/ 89934 h 1899978"/>
                <a:gd name="connsiteX3" fmla="*/ 1439996 w 1551144"/>
                <a:gd name="connsiteY3" fmla="*/ 1179980 h 1899978"/>
                <a:gd name="connsiteX4" fmla="*/ 719998 w 1551144"/>
                <a:gd name="connsiteY4" fmla="*/ 1899978 h 1899978"/>
                <a:gd name="connsiteX5" fmla="*/ 0 w 1551144"/>
                <a:gd name="connsiteY5" fmla="*/ 1179980 h 1899978"/>
                <a:gd name="connsiteX6" fmla="*/ 1 w 1551144"/>
                <a:gd name="connsiteY6" fmla="*/ 1179980 h 1899978"/>
                <a:gd name="connsiteX0" fmla="*/ 1 w 1551144"/>
                <a:gd name="connsiteY0" fmla="*/ 1179980 h 1899978"/>
                <a:gd name="connsiteX1" fmla="*/ 1064583 w 1551144"/>
                <a:gd name="connsiteY1" fmla="*/ 0 h 1899978"/>
                <a:gd name="connsiteX2" fmla="*/ 1551144 w 1551144"/>
                <a:gd name="connsiteY2" fmla="*/ 89934 h 1899978"/>
                <a:gd name="connsiteX3" fmla="*/ 1439996 w 1551144"/>
                <a:gd name="connsiteY3" fmla="*/ 1179980 h 1899978"/>
                <a:gd name="connsiteX4" fmla="*/ 719998 w 1551144"/>
                <a:gd name="connsiteY4" fmla="*/ 1899978 h 1899978"/>
                <a:gd name="connsiteX5" fmla="*/ 0 w 1551144"/>
                <a:gd name="connsiteY5" fmla="*/ 1179980 h 1899978"/>
                <a:gd name="connsiteX6" fmla="*/ 1 w 1551144"/>
                <a:gd name="connsiteY6" fmla="*/ 1179980 h 1899978"/>
                <a:gd name="connsiteX0" fmla="*/ 1 w 1551144"/>
                <a:gd name="connsiteY0" fmla="*/ 1179980 h 1899978"/>
                <a:gd name="connsiteX1" fmla="*/ 1064583 w 1551144"/>
                <a:gd name="connsiteY1" fmla="*/ 0 h 1899978"/>
                <a:gd name="connsiteX2" fmla="*/ 1551144 w 1551144"/>
                <a:gd name="connsiteY2" fmla="*/ 89934 h 1899978"/>
                <a:gd name="connsiteX3" fmla="*/ 1439996 w 1551144"/>
                <a:gd name="connsiteY3" fmla="*/ 1179980 h 1899978"/>
                <a:gd name="connsiteX4" fmla="*/ 719998 w 1551144"/>
                <a:gd name="connsiteY4" fmla="*/ 1899978 h 1899978"/>
                <a:gd name="connsiteX5" fmla="*/ 0 w 1551144"/>
                <a:gd name="connsiteY5" fmla="*/ 1179980 h 1899978"/>
                <a:gd name="connsiteX6" fmla="*/ 1 w 1551144"/>
                <a:gd name="connsiteY6" fmla="*/ 1179980 h 1899978"/>
                <a:gd name="connsiteX0" fmla="*/ 1 w 1658335"/>
                <a:gd name="connsiteY0" fmla="*/ 1179980 h 1899978"/>
                <a:gd name="connsiteX1" fmla="*/ 1064583 w 1658335"/>
                <a:gd name="connsiteY1" fmla="*/ 0 h 1899978"/>
                <a:gd name="connsiteX2" fmla="*/ 1551144 w 1658335"/>
                <a:gd name="connsiteY2" fmla="*/ 89934 h 1899978"/>
                <a:gd name="connsiteX3" fmla="*/ 1655273 w 1658335"/>
                <a:gd name="connsiteY3" fmla="*/ 734439 h 1899978"/>
                <a:gd name="connsiteX4" fmla="*/ 719998 w 1658335"/>
                <a:gd name="connsiteY4" fmla="*/ 1899978 h 1899978"/>
                <a:gd name="connsiteX5" fmla="*/ 0 w 1658335"/>
                <a:gd name="connsiteY5" fmla="*/ 1179980 h 1899978"/>
                <a:gd name="connsiteX6" fmla="*/ 1 w 1658335"/>
                <a:gd name="connsiteY6" fmla="*/ 1179980 h 1899978"/>
                <a:gd name="connsiteX0" fmla="*/ 1 w 1655273"/>
                <a:gd name="connsiteY0" fmla="*/ 1179980 h 1899978"/>
                <a:gd name="connsiteX1" fmla="*/ 1064583 w 1655273"/>
                <a:gd name="connsiteY1" fmla="*/ 0 h 1899978"/>
                <a:gd name="connsiteX2" fmla="*/ 1551144 w 1655273"/>
                <a:gd name="connsiteY2" fmla="*/ 89934 h 1899978"/>
                <a:gd name="connsiteX3" fmla="*/ 1655273 w 1655273"/>
                <a:gd name="connsiteY3" fmla="*/ 734439 h 1899978"/>
                <a:gd name="connsiteX4" fmla="*/ 719998 w 1655273"/>
                <a:gd name="connsiteY4" fmla="*/ 1899978 h 1899978"/>
                <a:gd name="connsiteX5" fmla="*/ 0 w 1655273"/>
                <a:gd name="connsiteY5" fmla="*/ 1179980 h 1899978"/>
                <a:gd name="connsiteX6" fmla="*/ 1 w 1655273"/>
                <a:gd name="connsiteY6" fmla="*/ 1179980 h 1899978"/>
                <a:gd name="connsiteX0" fmla="*/ 1 w 1730665"/>
                <a:gd name="connsiteY0" fmla="*/ 1179980 h 1899978"/>
                <a:gd name="connsiteX1" fmla="*/ 1064583 w 1730665"/>
                <a:gd name="connsiteY1" fmla="*/ 0 h 1899978"/>
                <a:gd name="connsiteX2" fmla="*/ 1551144 w 1730665"/>
                <a:gd name="connsiteY2" fmla="*/ 89934 h 1899978"/>
                <a:gd name="connsiteX3" fmla="*/ 1730665 w 1730665"/>
                <a:gd name="connsiteY3" fmla="*/ 658964 h 1899978"/>
                <a:gd name="connsiteX4" fmla="*/ 719998 w 1730665"/>
                <a:gd name="connsiteY4" fmla="*/ 1899978 h 1899978"/>
                <a:gd name="connsiteX5" fmla="*/ 0 w 1730665"/>
                <a:gd name="connsiteY5" fmla="*/ 1179980 h 1899978"/>
                <a:gd name="connsiteX6" fmla="*/ 1 w 1730665"/>
                <a:gd name="connsiteY6" fmla="*/ 1179980 h 1899978"/>
                <a:gd name="connsiteX0" fmla="*/ 1 w 1755788"/>
                <a:gd name="connsiteY0" fmla="*/ 1179980 h 1899978"/>
                <a:gd name="connsiteX1" fmla="*/ 1064583 w 1755788"/>
                <a:gd name="connsiteY1" fmla="*/ 0 h 1899978"/>
                <a:gd name="connsiteX2" fmla="*/ 1551144 w 1755788"/>
                <a:gd name="connsiteY2" fmla="*/ 89934 h 1899978"/>
                <a:gd name="connsiteX3" fmla="*/ 1755788 w 1755788"/>
                <a:gd name="connsiteY3" fmla="*/ 619436 h 1899978"/>
                <a:gd name="connsiteX4" fmla="*/ 719998 w 1755788"/>
                <a:gd name="connsiteY4" fmla="*/ 1899978 h 1899978"/>
                <a:gd name="connsiteX5" fmla="*/ 0 w 1755788"/>
                <a:gd name="connsiteY5" fmla="*/ 1179980 h 1899978"/>
                <a:gd name="connsiteX6" fmla="*/ 1 w 1755788"/>
                <a:gd name="connsiteY6" fmla="*/ 1179980 h 1899978"/>
                <a:gd name="connsiteX0" fmla="*/ 1 w 1755788"/>
                <a:gd name="connsiteY0" fmla="*/ 1179980 h 1899978"/>
                <a:gd name="connsiteX1" fmla="*/ 1064583 w 1755788"/>
                <a:gd name="connsiteY1" fmla="*/ 0 h 1899978"/>
                <a:gd name="connsiteX2" fmla="*/ 1551144 w 1755788"/>
                <a:gd name="connsiteY2" fmla="*/ 89934 h 1899978"/>
                <a:gd name="connsiteX3" fmla="*/ 1755788 w 1755788"/>
                <a:gd name="connsiteY3" fmla="*/ 619436 h 1899978"/>
                <a:gd name="connsiteX4" fmla="*/ 719998 w 1755788"/>
                <a:gd name="connsiteY4" fmla="*/ 1899978 h 1899978"/>
                <a:gd name="connsiteX5" fmla="*/ 0 w 1755788"/>
                <a:gd name="connsiteY5" fmla="*/ 1179980 h 1899978"/>
                <a:gd name="connsiteX6" fmla="*/ 1 w 1755788"/>
                <a:gd name="connsiteY6" fmla="*/ 1179980 h 1899978"/>
                <a:gd name="connsiteX0" fmla="*/ 1 w 1755788"/>
                <a:gd name="connsiteY0" fmla="*/ 1179980 h 1899978"/>
                <a:gd name="connsiteX1" fmla="*/ 1064583 w 1755788"/>
                <a:gd name="connsiteY1" fmla="*/ 0 h 1899978"/>
                <a:gd name="connsiteX2" fmla="*/ 1551144 w 1755788"/>
                <a:gd name="connsiteY2" fmla="*/ 89934 h 1899978"/>
                <a:gd name="connsiteX3" fmla="*/ 1755788 w 1755788"/>
                <a:gd name="connsiteY3" fmla="*/ 619436 h 1899978"/>
                <a:gd name="connsiteX4" fmla="*/ 719998 w 1755788"/>
                <a:gd name="connsiteY4" fmla="*/ 1899978 h 1899978"/>
                <a:gd name="connsiteX5" fmla="*/ 0 w 1755788"/>
                <a:gd name="connsiteY5" fmla="*/ 1179980 h 1899978"/>
                <a:gd name="connsiteX6" fmla="*/ 1 w 1755788"/>
                <a:gd name="connsiteY6" fmla="*/ 1179980 h 1899978"/>
                <a:gd name="connsiteX0" fmla="*/ 0 w 1845657"/>
                <a:gd name="connsiteY0" fmla="*/ 1061491 h 1899978"/>
                <a:gd name="connsiteX1" fmla="*/ 1154452 w 1845657"/>
                <a:gd name="connsiteY1" fmla="*/ 0 h 1899978"/>
                <a:gd name="connsiteX2" fmla="*/ 1641013 w 1845657"/>
                <a:gd name="connsiteY2" fmla="*/ 89934 h 1899978"/>
                <a:gd name="connsiteX3" fmla="*/ 1845657 w 1845657"/>
                <a:gd name="connsiteY3" fmla="*/ 619436 h 1899978"/>
                <a:gd name="connsiteX4" fmla="*/ 809867 w 1845657"/>
                <a:gd name="connsiteY4" fmla="*/ 1899978 h 1899978"/>
                <a:gd name="connsiteX5" fmla="*/ 89869 w 1845657"/>
                <a:gd name="connsiteY5" fmla="*/ 1179980 h 1899978"/>
                <a:gd name="connsiteX6" fmla="*/ 0 w 1845657"/>
                <a:gd name="connsiteY6" fmla="*/ 1061491 h 1899978"/>
                <a:gd name="connsiteX0" fmla="*/ 21444 w 1867101"/>
                <a:gd name="connsiteY0" fmla="*/ 1061491 h 1899978"/>
                <a:gd name="connsiteX1" fmla="*/ 1175896 w 1867101"/>
                <a:gd name="connsiteY1" fmla="*/ 0 h 1899978"/>
                <a:gd name="connsiteX2" fmla="*/ 1662457 w 1867101"/>
                <a:gd name="connsiteY2" fmla="*/ 89934 h 1899978"/>
                <a:gd name="connsiteX3" fmla="*/ 1867101 w 1867101"/>
                <a:gd name="connsiteY3" fmla="*/ 619436 h 1899978"/>
                <a:gd name="connsiteX4" fmla="*/ 831311 w 1867101"/>
                <a:gd name="connsiteY4" fmla="*/ 1899978 h 1899978"/>
                <a:gd name="connsiteX5" fmla="*/ 0 w 1867101"/>
                <a:gd name="connsiteY5" fmla="*/ 1255476 h 1899978"/>
                <a:gd name="connsiteX6" fmla="*/ 21444 w 1867101"/>
                <a:gd name="connsiteY6" fmla="*/ 1061491 h 1899978"/>
                <a:gd name="connsiteX0" fmla="*/ 0 w 2007388"/>
                <a:gd name="connsiteY0" fmla="*/ 907122 h 1899978"/>
                <a:gd name="connsiteX1" fmla="*/ 1316183 w 2007388"/>
                <a:gd name="connsiteY1" fmla="*/ 0 h 1899978"/>
                <a:gd name="connsiteX2" fmla="*/ 1802744 w 2007388"/>
                <a:gd name="connsiteY2" fmla="*/ 89934 h 1899978"/>
                <a:gd name="connsiteX3" fmla="*/ 2007388 w 2007388"/>
                <a:gd name="connsiteY3" fmla="*/ 619436 h 1899978"/>
                <a:gd name="connsiteX4" fmla="*/ 971598 w 2007388"/>
                <a:gd name="connsiteY4" fmla="*/ 1899978 h 1899978"/>
                <a:gd name="connsiteX5" fmla="*/ 140287 w 2007388"/>
                <a:gd name="connsiteY5" fmla="*/ 1255476 h 1899978"/>
                <a:gd name="connsiteX6" fmla="*/ 0 w 2007388"/>
                <a:gd name="connsiteY6" fmla="*/ 907122 h 1899978"/>
                <a:gd name="connsiteX0" fmla="*/ 19061 w 2026449"/>
                <a:gd name="connsiteY0" fmla="*/ 907122 h 1899978"/>
                <a:gd name="connsiteX1" fmla="*/ 1335244 w 2026449"/>
                <a:gd name="connsiteY1" fmla="*/ 0 h 1899978"/>
                <a:gd name="connsiteX2" fmla="*/ 1821805 w 2026449"/>
                <a:gd name="connsiteY2" fmla="*/ 89934 h 1899978"/>
                <a:gd name="connsiteX3" fmla="*/ 2026449 w 2026449"/>
                <a:gd name="connsiteY3" fmla="*/ 619436 h 1899978"/>
                <a:gd name="connsiteX4" fmla="*/ 990659 w 2026449"/>
                <a:gd name="connsiteY4" fmla="*/ 1899978 h 1899978"/>
                <a:gd name="connsiteX5" fmla="*/ 159348 w 2026449"/>
                <a:gd name="connsiteY5" fmla="*/ 1255476 h 1899978"/>
                <a:gd name="connsiteX6" fmla="*/ 19061 w 2026449"/>
                <a:gd name="connsiteY6" fmla="*/ 907122 h 1899978"/>
                <a:gd name="connsiteX0" fmla="*/ 37426 w 2044814"/>
                <a:gd name="connsiteY0" fmla="*/ 907122 h 1899978"/>
                <a:gd name="connsiteX1" fmla="*/ 1353609 w 2044814"/>
                <a:gd name="connsiteY1" fmla="*/ 0 h 1899978"/>
                <a:gd name="connsiteX2" fmla="*/ 1840170 w 2044814"/>
                <a:gd name="connsiteY2" fmla="*/ 89934 h 1899978"/>
                <a:gd name="connsiteX3" fmla="*/ 2044814 w 2044814"/>
                <a:gd name="connsiteY3" fmla="*/ 619436 h 1899978"/>
                <a:gd name="connsiteX4" fmla="*/ 1009024 w 2044814"/>
                <a:gd name="connsiteY4" fmla="*/ 1899978 h 1899978"/>
                <a:gd name="connsiteX5" fmla="*/ 62834 w 2044814"/>
                <a:gd name="connsiteY5" fmla="*/ 1377672 h 1899978"/>
                <a:gd name="connsiteX6" fmla="*/ 37426 w 2044814"/>
                <a:gd name="connsiteY6" fmla="*/ 907122 h 1899978"/>
                <a:gd name="connsiteX0" fmla="*/ 21585 w 2028973"/>
                <a:gd name="connsiteY0" fmla="*/ 907122 h 1899978"/>
                <a:gd name="connsiteX1" fmla="*/ 1337768 w 2028973"/>
                <a:gd name="connsiteY1" fmla="*/ 0 h 1899978"/>
                <a:gd name="connsiteX2" fmla="*/ 1824329 w 2028973"/>
                <a:gd name="connsiteY2" fmla="*/ 89934 h 1899978"/>
                <a:gd name="connsiteX3" fmla="*/ 2028973 w 2028973"/>
                <a:gd name="connsiteY3" fmla="*/ 619436 h 1899978"/>
                <a:gd name="connsiteX4" fmla="*/ 993183 w 2028973"/>
                <a:gd name="connsiteY4" fmla="*/ 1899978 h 1899978"/>
                <a:gd name="connsiteX5" fmla="*/ 46993 w 2028973"/>
                <a:gd name="connsiteY5" fmla="*/ 1377672 h 1899978"/>
                <a:gd name="connsiteX6" fmla="*/ 21585 w 2028973"/>
                <a:gd name="connsiteY6" fmla="*/ 907122 h 1899978"/>
                <a:gd name="connsiteX0" fmla="*/ 11351 w 2018739"/>
                <a:gd name="connsiteY0" fmla="*/ 907122 h 1899978"/>
                <a:gd name="connsiteX1" fmla="*/ 1327534 w 2018739"/>
                <a:gd name="connsiteY1" fmla="*/ 0 h 1899978"/>
                <a:gd name="connsiteX2" fmla="*/ 1814095 w 2018739"/>
                <a:gd name="connsiteY2" fmla="*/ 89934 h 1899978"/>
                <a:gd name="connsiteX3" fmla="*/ 2018739 w 2018739"/>
                <a:gd name="connsiteY3" fmla="*/ 619436 h 1899978"/>
                <a:gd name="connsiteX4" fmla="*/ 982949 w 2018739"/>
                <a:gd name="connsiteY4" fmla="*/ 1899978 h 1899978"/>
                <a:gd name="connsiteX5" fmla="*/ 90671 w 2018739"/>
                <a:gd name="connsiteY5" fmla="*/ 1431524 h 1899978"/>
                <a:gd name="connsiteX6" fmla="*/ 11351 w 2018739"/>
                <a:gd name="connsiteY6" fmla="*/ 907122 h 1899978"/>
                <a:gd name="connsiteX0" fmla="*/ 11351 w 2018739"/>
                <a:gd name="connsiteY0" fmla="*/ 907122 h 1899978"/>
                <a:gd name="connsiteX1" fmla="*/ 1327534 w 2018739"/>
                <a:gd name="connsiteY1" fmla="*/ 0 h 1899978"/>
                <a:gd name="connsiteX2" fmla="*/ 1814095 w 2018739"/>
                <a:gd name="connsiteY2" fmla="*/ 89934 h 1899978"/>
                <a:gd name="connsiteX3" fmla="*/ 2018739 w 2018739"/>
                <a:gd name="connsiteY3" fmla="*/ 619436 h 1899978"/>
                <a:gd name="connsiteX4" fmla="*/ 982949 w 2018739"/>
                <a:gd name="connsiteY4" fmla="*/ 1899978 h 1899978"/>
                <a:gd name="connsiteX5" fmla="*/ 90671 w 2018739"/>
                <a:gd name="connsiteY5" fmla="*/ 1431524 h 1899978"/>
                <a:gd name="connsiteX6" fmla="*/ 11351 w 2018739"/>
                <a:gd name="connsiteY6" fmla="*/ 907122 h 1899978"/>
                <a:gd name="connsiteX0" fmla="*/ 18486 w 2025874"/>
                <a:gd name="connsiteY0" fmla="*/ 907122 h 1900046"/>
                <a:gd name="connsiteX1" fmla="*/ 1334669 w 2025874"/>
                <a:gd name="connsiteY1" fmla="*/ 0 h 1900046"/>
                <a:gd name="connsiteX2" fmla="*/ 1821230 w 2025874"/>
                <a:gd name="connsiteY2" fmla="*/ 89934 h 1900046"/>
                <a:gd name="connsiteX3" fmla="*/ 2025874 w 2025874"/>
                <a:gd name="connsiteY3" fmla="*/ 619436 h 1900046"/>
                <a:gd name="connsiteX4" fmla="*/ 990084 w 2025874"/>
                <a:gd name="connsiteY4" fmla="*/ 1899978 h 1900046"/>
                <a:gd name="connsiteX5" fmla="*/ 54733 w 2025874"/>
                <a:gd name="connsiteY5" fmla="*/ 1489021 h 1900046"/>
                <a:gd name="connsiteX6" fmla="*/ 18486 w 2025874"/>
                <a:gd name="connsiteY6" fmla="*/ 907122 h 1900046"/>
                <a:gd name="connsiteX0" fmla="*/ 53976 w 2061364"/>
                <a:gd name="connsiteY0" fmla="*/ 907122 h 1900046"/>
                <a:gd name="connsiteX1" fmla="*/ 1370159 w 2061364"/>
                <a:gd name="connsiteY1" fmla="*/ 0 h 1900046"/>
                <a:gd name="connsiteX2" fmla="*/ 1856720 w 2061364"/>
                <a:gd name="connsiteY2" fmla="*/ 89934 h 1900046"/>
                <a:gd name="connsiteX3" fmla="*/ 2061364 w 2061364"/>
                <a:gd name="connsiteY3" fmla="*/ 619436 h 1900046"/>
                <a:gd name="connsiteX4" fmla="*/ 1025574 w 2061364"/>
                <a:gd name="connsiteY4" fmla="*/ 1899978 h 1900046"/>
                <a:gd name="connsiteX5" fmla="*/ 90223 w 2061364"/>
                <a:gd name="connsiteY5" fmla="*/ 1489021 h 1900046"/>
                <a:gd name="connsiteX6" fmla="*/ 53976 w 2061364"/>
                <a:gd name="connsiteY6" fmla="*/ 907122 h 1900046"/>
                <a:gd name="connsiteX0" fmla="*/ 30061 w 2087743"/>
                <a:gd name="connsiteY0" fmla="*/ 899966 h 1900046"/>
                <a:gd name="connsiteX1" fmla="*/ 1396538 w 2087743"/>
                <a:gd name="connsiteY1" fmla="*/ 0 h 1900046"/>
                <a:gd name="connsiteX2" fmla="*/ 1883099 w 2087743"/>
                <a:gd name="connsiteY2" fmla="*/ 89934 h 1900046"/>
                <a:gd name="connsiteX3" fmla="*/ 2087743 w 2087743"/>
                <a:gd name="connsiteY3" fmla="*/ 619436 h 1900046"/>
                <a:gd name="connsiteX4" fmla="*/ 1051953 w 2087743"/>
                <a:gd name="connsiteY4" fmla="*/ 1899978 h 1900046"/>
                <a:gd name="connsiteX5" fmla="*/ 116602 w 2087743"/>
                <a:gd name="connsiteY5" fmla="*/ 1489021 h 1900046"/>
                <a:gd name="connsiteX6" fmla="*/ 30061 w 2087743"/>
                <a:gd name="connsiteY6" fmla="*/ 899966 h 1900046"/>
                <a:gd name="connsiteX0" fmla="*/ 45562 w 2103244"/>
                <a:gd name="connsiteY0" fmla="*/ 899966 h 1900046"/>
                <a:gd name="connsiteX1" fmla="*/ 1412039 w 2103244"/>
                <a:gd name="connsiteY1" fmla="*/ 0 h 1900046"/>
                <a:gd name="connsiteX2" fmla="*/ 1898600 w 2103244"/>
                <a:gd name="connsiteY2" fmla="*/ 89934 h 1900046"/>
                <a:gd name="connsiteX3" fmla="*/ 2103244 w 2103244"/>
                <a:gd name="connsiteY3" fmla="*/ 619436 h 1900046"/>
                <a:gd name="connsiteX4" fmla="*/ 1067454 w 2103244"/>
                <a:gd name="connsiteY4" fmla="*/ 1899978 h 1900046"/>
                <a:gd name="connsiteX5" fmla="*/ 132103 w 2103244"/>
                <a:gd name="connsiteY5" fmla="*/ 1489021 h 1900046"/>
                <a:gd name="connsiteX6" fmla="*/ 45562 w 2103244"/>
                <a:gd name="connsiteY6" fmla="*/ 899966 h 1900046"/>
                <a:gd name="connsiteX0" fmla="*/ 45562 w 2103244"/>
                <a:gd name="connsiteY0" fmla="*/ 899966 h 1900046"/>
                <a:gd name="connsiteX1" fmla="*/ 1412039 w 2103244"/>
                <a:gd name="connsiteY1" fmla="*/ 0 h 1900046"/>
                <a:gd name="connsiteX2" fmla="*/ 1898600 w 2103244"/>
                <a:gd name="connsiteY2" fmla="*/ 89934 h 1900046"/>
                <a:gd name="connsiteX3" fmla="*/ 2103244 w 2103244"/>
                <a:gd name="connsiteY3" fmla="*/ 619436 h 1900046"/>
                <a:gd name="connsiteX4" fmla="*/ 1067454 w 2103244"/>
                <a:gd name="connsiteY4" fmla="*/ 1899978 h 1900046"/>
                <a:gd name="connsiteX5" fmla="*/ 132103 w 2103244"/>
                <a:gd name="connsiteY5" fmla="*/ 1489021 h 1900046"/>
                <a:gd name="connsiteX6" fmla="*/ 45562 w 2103244"/>
                <a:gd name="connsiteY6" fmla="*/ 899966 h 1900046"/>
                <a:gd name="connsiteX0" fmla="*/ 42479 w 2100161"/>
                <a:gd name="connsiteY0" fmla="*/ 899966 h 1900046"/>
                <a:gd name="connsiteX1" fmla="*/ 1408956 w 2100161"/>
                <a:gd name="connsiteY1" fmla="*/ 0 h 1900046"/>
                <a:gd name="connsiteX2" fmla="*/ 1895517 w 2100161"/>
                <a:gd name="connsiteY2" fmla="*/ 89934 h 1900046"/>
                <a:gd name="connsiteX3" fmla="*/ 2100161 w 2100161"/>
                <a:gd name="connsiteY3" fmla="*/ 619436 h 1900046"/>
                <a:gd name="connsiteX4" fmla="*/ 1064371 w 2100161"/>
                <a:gd name="connsiteY4" fmla="*/ 1899978 h 1900046"/>
                <a:gd name="connsiteX5" fmla="*/ 129020 w 2100161"/>
                <a:gd name="connsiteY5" fmla="*/ 1489021 h 1900046"/>
                <a:gd name="connsiteX6" fmla="*/ 42479 w 2100161"/>
                <a:gd name="connsiteY6" fmla="*/ 899966 h 1900046"/>
                <a:gd name="connsiteX0" fmla="*/ 14649 w 2072331"/>
                <a:gd name="connsiteY0" fmla="*/ 899966 h 1954864"/>
                <a:gd name="connsiteX1" fmla="*/ 1381126 w 2072331"/>
                <a:gd name="connsiteY1" fmla="*/ 0 h 1954864"/>
                <a:gd name="connsiteX2" fmla="*/ 1867687 w 2072331"/>
                <a:gd name="connsiteY2" fmla="*/ 89934 h 1954864"/>
                <a:gd name="connsiteX3" fmla="*/ 2072331 w 2072331"/>
                <a:gd name="connsiteY3" fmla="*/ 619436 h 1954864"/>
                <a:gd name="connsiteX4" fmla="*/ 1036541 w 2072331"/>
                <a:gd name="connsiteY4" fmla="*/ 1899978 h 1954864"/>
                <a:gd name="connsiteX5" fmla="*/ 280908 w 2072331"/>
                <a:gd name="connsiteY5" fmla="*/ 1690078 h 1954864"/>
                <a:gd name="connsiteX6" fmla="*/ 14649 w 2072331"/>
                <a:gd name="connsiteY6" fmla="*/ 899966 h 1954864"/>
                <a:gd name="connsiteX0" fmla="*/ 14649 w 2072331"/>
                <a:gd name="connsiteY0" fmla="*/ 899966 h 2060736"/>
                <a:gd name="connsiteX1" fmla="*/ 1381126 w 2072331"/>
                <a:gd name="connsiteY1" fmla="*/ 0 h 2060736"/>
                <a:gd name="connsiteX2" fmla="*/ 1867687 w 2072331"/>
                <a:gd name="connsiteY2" fmla="*/ 89934 h 2060736"/>
                <a:gd name="connsiteX3" fmla="*/ 2072331 w 2072331"/>
                <a:gd name="connsiteY3" fmla="*/ 619436 h 2060736"/>
                <a:gd name="connsiteX4" fmla="*/ 993524 w 2072331"/>
                <a:gd name="connsiteY4" fmla="*/ 2058055 h 2060736"/>
                <a:gd name="connsiteX5" fmla="*/ 280908 w 2072331"/>
                <a:gd name="connsiteY5" fmla="*/ 1690078 h 2060736"/>
                <a:gd name="connsiteX6" fmla="*/ 14649 w 2072331"/>
                <a:gd name="connsiteY6" fmla="*/ 899966 h 2060736"/>
                <a:gd name="connsiteX0" fmla="*/ 14649 w 2072331"/>
                <a:gd name="connsiteY0" fmla="*/ 899966 h 2058055"/>
                <a:gd name="connsiteX1" fmla="*/ 1381126 w 2072331"/>
                <a:gd name="connsiteY1" fmla="*/ 0 h 2058055"/>
                <a:gd name="connsiteX2" fmla="*/ 1867687 w 2072331"/>
                <a:gd name="connsiteY2" fmla="*/ 89934 h 2058055"/>
                <a:gd name="connsiteX3" fmla="*/ 2072331 w 2072331"/>
                <a:gd name="connsiteY3" fmla="*/ 619436 h 2058055"/>
                <a:gd name="connsiteX4" fmla="*/ 993524 w 2072331"/>
                <a:gd name="connsiteY4" fmla="*/ 2058055 h 2058055"/>
                <a:gd name="connsiteX5" fmla="*/ 280908 w 2072331"/>
                <a:gd name="connsiteY5" fmla="*/ 1690078 h 2058055"/>
                <a:gd name="connsiteX6" fmla="*/ 14649 w 2072331"/>
                <a:gd name="connsiteY6" fmla="*/ 899966 h 2058055"/>
                <a:gd name="connsiteX0" fmla="*/ 14649 w 2072331"/>
                <a:gd name="connsiteY0" fmla="*/ 899966 h 2058055"/>
                <a:gd name="connsiteX1" fmla="*/ 1381126 w 2072331"/>
                <a:gd name="connsiteY1" fmla="*/ 0 h 2058055"/>
                <a:gd name="connsiteX2" fmla="*/ 1867687 w 2072331"/>
                <a:gd name="connsiteY2" fmla="*/ 89934 h 2058055"/>
                <a:gd name="connsiteX3" fmla="*/ 2072331 w 2072331"/>
                <a:gd name="connsiteY3" fmla="*/ 619436 h 2058055"/>
                <a:gd name="connsiteX4" fmla="*/ 993524 w 2072331"/>
                <a:gd name="connsiteY4" fmla="*/ 2058055 h 2058055"/>
                <a:gd name="connsiteX5" fmla="*/ 280908 w 2072331"/>
                <a:gd name="connsiteY5" fmla="*/ 1690078 h 2058055"/>
                <a:gd name="connsiteX6" fmla="*/ 14649 w 2072331"/>
                <a:gd name="connsiteY6" fmla="*/ 899966 h 2058055"/>
                <a:gd name="connsiteX0" fmla="*/ 14649 w 2072331"/>
                <a:gd name="connsiteY0" fmla="*/ 899966 h 2058055"/>
                <a:gd name="connsiteX1" fmla="*/ 1381126 w 2072331"/>
                <a:gd name="connsiteY1" fmla="*/ 0 h 2058055"/>
                <a:gd name="connsiteX2" fmla="*/ 1867687 w 2072331"/>
                <a:gd name="connsiteY2" fmla="*/ 89934 h 2058055"/>
                <a:gd name="connsiteX3" fmla="*/ 2072331 w 2072331"/>
                <a:gd name="connsiteY3" fmla="*/ 619436 h 2058055"/>
                <a:gd name="connsiteX4" fmla="*/ 993524 w 2072331"/>
                <a:gd name="connsiteY4" fmla="*/ 2058055 h 2058055"/>
                <a:gd name="connsiteX5" fmla="*/ 280908 w 2072331"/>
                <a:gd name="connsiteY5" fmla="*/ 1690078 h 2058055"/>
                <a:gd name="connsiteX6" fmla="*/ 14649 w 2072331"/>
                <a:gd name="connsiteY6" fmla="*/ 899966 h 2058055"/>
                <a:gd name="connsiteX0" fmla="*/ 19876 w 2077558"/>
                <a:gd name="connsiteY0" fmla="*/ 899966 h 2058055"/>
                <a:gd name="connsiteX1" fmla="*/ 1386353 w 2077558"/>
                <a:gd name="connsiteY1" fmla="*/ 0 h 2058055"/>
                <a:gd name="connsiteX2" fmla="*/ 1872914 w 2077558"/>
                <a:gd name="connsiteY2" fmla="*/ 89934 h 2058055"/>
                <a:gd name="connsiteX3" fmla="*/ 2077558 w 2077558"/>
                <a:gd name="connsiteY3" fmla="*/ 619436 h 2058055"/>
                <a:gd name="connsiteX4" fmla="*/ 998751 w 2077558"/>
                <a:gd name="connsiteY4" fmla="*/ 2058055 h 2058055"/>
                <a:gd name="connsiteX5" fmla="*/ 286135 w 2077558"/>
                <a:gd name="connsiteY5" fmla="*/ 1690078 h 2058055"/>
                <a:gd name="connsiteX6" fmla="*/ 19876 w 2077558"/>
                <a:gd name="connsiteY6" fmla="*/ 899966 h 2058055"/>
                <a:gd name="connsiteX0" fmla="*/ 19876 w 2077558"/>
                <a:gd name="connsiteY0" fmla="*/ 899966 h 2058055"/>
                <a:gd name="connsiteX1" fmla="*/ 1386353 w 2077558"/>
                <a:gd name="connsiteY1" fmla="*/ 0 h 2058055"/>
                <a:gd name="connsiteX2" fmla="*/ 1872914 w 2077558"/>
                <a:gd name="connsiteY2" fmla="*/ 89934 h 2058055"/>
                <a:gd name="connsiteX3" fmla="*/ 2077558 w 2077558"/>
                <a:gd name="connsiteY3" fmla="*/ 619436 h 2058055"/>
                <a:gd name="connsiteX4" fmla="*/ 998751 w 2077558"/>
                <a:gd name="connsiteY4" fmla="*/ 2058055 h 2058055"/>
                <a:gd name="connsiteX5" fmla="*/ 286135 w 2077558"/>
                <a:gd name="connsiteY5" fmla="*/ 1690078 h 2058055"/>
                <a:gd name="connsiteX6" fmla="*/ 19876 w 2077558"/>
                <a:gd name="connsiteY6" fmla="*/ 899966 h 2058055"/>
                <a:gd name="connsiteX0" fmla="*/ 19876 w 2077558"/>
                <a:gd name="connsiteY0" fmla="*/ 899966 h 2058055"/>
                <a:gd name="connsiteX1" fmla="*/ 1386353 w 2077558"/>
                <a:gd name="connsiteY1" fmla="*/ 0 h 2058055"/>
                <a:gd name="connsiteX2" fmla="*/ 1872914 w 2077558"/>
                <a:gd name="connsiteY2" fmla="*/ 89934 h 2058055"/>
                <a:gd name="connsiteX3" fmla="*/ 2077558 w 2077558"/>
                <a:gd name="connsiteY3" fmla="*/ 619436 h 2058055"/>
                <a:gd name="connsiteX4" fmla="*/ 998751 w 2077558"/>
                <a:gd name="connsiteY4" fmla="*/ 2058055 h 2058055"/>
                <a:gd name="connsiteX5" fmla="*/ 286135 w 2077558"/>
                <a:gd name="connsiteY5" fmla="*/ 1690078 h 2058055"/>
                <a:gd name="connsiteX6" fmla="*/ 19876 w 2077558"/>
                <a:gd name="connsiteY6" fmla="*/ 899966 h 2058055"/>
                <a:gd name="connsiteX0" fmla="*/ 19876 w 2077558"/>
                <a:gd name="connsiteY0" fmla="*/ 899966 h 2058055"/>
                <a:gd name="connsiteX1" fmla="*/ 1386353 w 2077558"/>
                <a:gd name="connsiteY1" fmla="*/ 0 h 2058055"/>
                <a:gd name="connsiteX2" fmla="*/ 1872914 w 2077558"/>
                <a:gd name="connsiteY2" fmla="*/ 89934 h 2058055"/>
                <a:gd name="connsiteX3" fmla="*/ 2077558 w 2077558"/>
                <a:gd name="connsiteY3" fmla="*/ 619436 h 2058055"/>
                <a:gd name="connsiteX4" fmla="*/ 998751 w 2077558"/>
                <a:gd name="connsiteY4" fmla="*/ 2058055 h 2058055"/>
                <a:gd name="connsiteX5" fmla="*/ 286135 w 2077558"/>
                <a:gd name="connsiteY5" fmla="*/ 1690078 h 2058055"/>
                <a:gd name="connsiteX6" fmla="*/ 19876 w 2077558"/>
                <a:gd name="connsiteY6" fmla="*/ 899966 h 2058055"/>
                <a:gd name="connsiteX0" fmla="*/ 19876 w 2077558"/>
                <a:gd name="connsiteY0" fmla="*/ 899966 h 2058055"/>
                <a:gd name="connsiteX1" fmla="*/ 1386353 w 2077558"/>
                <a:gd name="connsiteY1" fmla="*/ 0 h 2058055"/>
                <a:gd name="connsiteX2" fmla="*/ 1872914 w 2077558"/>
                <a:gd name="connsiteY2" fmla="*/ 89934 h 2058055"/>
                <a:gd name="connsiteX3" fmla="*/ 2077558 w 2077558"/>
                <a:gd name="connsiteY3" fmla="*/ 619436 h 2058055"/>
                <a:gd name="connsiteX4" fmla="*/ 998751 w 2077558"/>
                <a:gd name="connsiteY4" fmla="*/ 2058055 h 2058055"/>
                <a:gd name="connsiteX5" fmla="*/ 286135 w 2077558"/>
                <a:gd name="connsiteY5" fmla="*/ 1690078 h 2058055"/>
                <a:gd name="connsiteX6" fmla="*/ 19876 w 2077558"/>
                <a:gd name="connsiteY6" fmla="*/ 899966 h 2058055"/>
                <a:gd name="connsiteX0" fmla="*/ 19876 w 2077558"/>
                <a:gd name="connsiteY0" fmla="*/ 899966 h 2058055"/>
                <a:gd name="connsiteX1" fmla="*/ 1386353 w 2077558"/>
                <a:gd name="connsiteY1" fmla="*/ 0 h 2058055"/>
                <a:gd name="connsiteX2" fmla="*/ 1872914 w 2077558"/>
                <a:gd name="connsiteY2" fmla="*/ 89934 h 2058055"/>
                <a:gd name="connsiteX3" fmla="*/ 2077558 w 2077558"/>
                <a:gd name="connsiteY3" fmla="*/ 619436 h 2058055"/>
                <a:gd name="connsiteX4" fmla="*/ 998751 w 2077558"/>
                <a:gd name="connsiteY4" fmla="*/ 2058055 h 2058055"/>
                <a:gd name="connsiteX5" fmla="*/ 286135 w 2077558"/>
                <a:gd name="connsiteY5" fmla="*/ 1690078 h 2058055"/>
                <a:gd name="connsiteX6" fmla="*/ 19876 w 2077558"/>
                <a:gd name="connsiteY6" fmla="*/ 899966 h 2058055"/>
                <a:gd name="connsiteX0" fmla="*/ 19876 w 2077558"/>
                <a:gd name="connsiteY0" fmla="*/ 925113 h 2083202"/>
                <a:gd name="connsiteX1" fmla="*/ 1389931 w 2077558"/>
                <a:gd name="connsiteY1" fmla="*/ 0 h 2083202"/>
                <a:gd name="connsiteX2" fmla="*/ 1872914 w 2077558"/>
                <a:gd name="connsiteY2" fmla="*/ 115081 h 2083202"/>
                <a:gd name="connsiteX3" fmla="*/ 2077558 w 2077558"/>
                <a:gd name="connsiteY3" fmla="*/ 644583 h 2083202"/>
                <a:gd name="connsiteX4" fmla="*/ 998751 w 2077558"/>
                <a:gd name="connsiteY4" fmla="*/ 2083202 h 2083202"/>
                <a:gd name="connsiteX5" fmla="*/ 286135 w 2077558"/>
                <a:gd name="connsiteY5" fmla="*/ 1715225 h 2083202"/>
                <a:gd name="connsiteX6" fmla="*/ 19876 w 2077558"/>
                <a:gd name="connsiteY6" fmla="*/ 925113 h 2083202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872914 w 2077558"/>
                <a:gd name="connsiteY2" fmla="*/ 75602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872914 w 2077558"/>
                <a:gd name="connsiteY2" fmla="*/ 75602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872914 w 2077558"/>
                <a:gd name="connsiteY2" fmla="*/ 75602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872914 w 2077558"/>
                <a:gd name="connsiteY2" fmla="*/ 75602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23620"/>
                <a:gd name="connsiteX1" fmla="*/ 1451019 w 2077558"/>
                <a:gd name="connsiteY1" fmla="*/ 0 h 2023620"/>
                <a:gd name="connsiteX2" fmla="*/ 1948346 w 2077558"/>
                <a:gd name="connsiteY2" fmla="*/ 71969 h 2023620"/>
                <a:gd name="connsiteX3" fmla="*/ 2077558 w 2077558"/>
                <a:gd name="connsiteY3" fmla="*/ 605104 h 2023620"/>
                <a:gd name="connsiteX4" fmla="*/ 998739 w 2077558"/>
                <a:gd name="connsiteY4" fmla="*/ 2023620 h 2023620"/>
                <a:gd name="connsiteX5" fmla="*/ 286135 w 2077558"/>
                <a:gd name="connsiteY5" fmla="*/ 1675746 h 2023620"/>
                <a:gd name="connsiteX6" fmla="*/ 19876 w 2077558"/>
                <a:gd name="connsiteY6" fmla="*/ 885634 h 2023620"/>
                <a:gd name="connsiteX0" fmla="*/ 19876 w 2077558"/>
                <a:gd name="connsiteY0" fmla="*/ 885634 h 2023620"/>
                <a:gd name="connsiteX1" fmla="*/ 1451019 w 2077558"/>
                <a:gd name="connsiteY1" fmla="*/ 0 h 2023620"/>
                <a:gd name="connsiteX2" fmla="*/ 1948346 w 2077558"/>
                <a:gd name="connsiteY2" fmla="*/ 71969 h 2023620"/>
                <a:gd name="connsiteX3" fmla="*/ 2077558 w 2077558"/>
                <a:gd name="connsiteY3" fmla="*/ 605104 h 2023620"/>
                <a:gd name="connsiteX4" fmla="*/ 998739 w 2077558"/>
                <a:gd name="connsiteY4" fmla="*/ 2023620 h 2023620"/>
                <a:gd name="connsiteX5" fmla="*/ 286135 w 2077558"/>
                <a:gd name="connsiteY5" fmla="*/ 1675746 h 2023620"/>
                <a:gd name="connsiteX6" fmla="*/ 19876 w 2077558"/>
                <a:gd name="connsiteY6" fmla="*/ 885634 h 2023620"/>
                <a:gd name="connsiteX0" fmla="*/ 19876 w 2077558"/>
                <a:gd name="connsiteY0" fmla="*/ 885634 h 2023620"/>
                <a:gd name="connsiteX1" fmla="*/ 1451019 w 2077558"/>
                <a:gd name="connsiteY1" fmla="*/ 0 h 2023620"/>
                <a:gd name="connsiteX2" fmla="*/ 1948346 w 2077558"/>
                <a:gd name="connsiteY2" fmla="*/ 71969 h 2023620"/>
                <a:gd name="connsiteX3" fmla="*/ 2077558 w 2077558"/>
                <a:gd name="connsiteY3" fmla="*/ 605104 h 2023620"/>
                <a:gd name="connsiteX4" fmla="*/ 998739 w 2077558"/>
                <a:gd name="connsiteY4" fmla="*/ 2023620 h 2023620"/>
                <a:gd name="connsiteX5" fmla="*/ 286135 w 2077558"/>
                <a:gd name="connsiteY5" fmla="*/ 1675746 h 2023620"/>
                <a:gd name="connsiteX6" fmla="*/ 19876 w 2077558"/>
                <a:gd name="connsiteY6" fmla="*/ 885634 h 202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558" h="2023620">
                  <a:moveTo>
                    <a:pt x="19876" y="885634"/>
                  </a:moveTo>
                  <a:cubicBezTo>
                    <a:pt x="102420" y="355037"/>
                    <a:pt x="1082281" y="301720"/>
                    <a:pt x="1451019" y="0"/>
                  </a:cubicBezTo>
                  <a:cubicBezTo>
                    <a:pt x="1148996" y="688790"/>
                    <a:pt x="1582685" y="181001"/>
                    <a:pt x="1948346" y="71969"/>
                  </a:cubicBezTo>
                  <a:cubicBezTo>
                    <a:pt x="1663502" y="539627"/>
                    <a:pt x="1328341" y="964207"/>
                    <a:pt x="2077558" y="605104"/>
                  </a:cubicBezTo>
                  <a:cubicBezTo>
                    <a:pt x="1416919" y="1549119"/>
                    <a:pt x="1649861" y="1910860"/>
                    <a:pt x="998739" y="2023620"/>
                  </a:cubicBezTo>
                  <a:cubicBezTo>
                    <a:pt x="801352" y="2015591"/>
                    <a:pt x="562658" y="1954696"/>
                    <a:pt x="286135" y="1675746"/>
                  </a:cubicBezTo>
                  <a:cubicBezTo>
                    <a:pt x="63285" y="1426819"/>
                    <a:pt x="-48274" y="1066474"/>
                    <a:pt x="19876" y="8856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>
                <a:solidFill>
                  <a:srgbClr val="FF0000"/>
                </a:solidFill>
              </a:endParaRPr>
            </a:p>
          </p:txBody>
        </p:sp>
        <p:sp>
          <p:nvSpPr>
            <p:cNvPr id="3614" name="涙形 5">
              <a:extLst>
                <a:ext uri="{FF2B5EF4-FFF2-40B4-BE49-F238E27FC236}">
                  <a16:creationId xmlns:a16="http://schemas.microsoft.com/office/drawing/2014/main" id="{A8EA61A7-DF39-5F10-0F3B-02382325E602}"/>
                </a:ext>
              </a:extLst>
            </p:cNvPr>
            <p:cNvSpPr/>
            <p:nvPr/>
          </p:nvSpPr>
          <p:spPr>
            <a:xfrm rot="17934936">
              <a:off x="5174582" y="8047920"/>
              <a:ext cx="261599" cy="251373"/>
            </a:xfrm>
            <a:custGeom>
              <a:avLst/>
              <a:gdLst>
                <a:gd name="connsiteX0" fmla="*/ 0 w 1439995"/>
                <a:gd name="connsiteY0" fmla="*/ 719998 h 1439995"/>
                <a:gd name="connsiteX1" fmla="*/ 719998 w 1439995"/>
                <a:gd name="connsiteY1" fmla="*/ 0 h 1439995"/>
                <a:gd name="connsiteX2" fmla="*/ 1439995 w 1439995"/>
                <a:gd name="connsiteY2" fmla="*/ 0 h 1439995"/>
                <a:gd name="connsiteX3" fmla="*/ 1439995 w 1439995"/>
                <a:gd name="connsiteY3" fmla="*/ 719998 h 1439995"/>
                <a:gd name="connsiteX4" fmla="*/ 719997 w 1439995"/>
                <a:gd name="connsiteY4" fmla="*/ 1439996 h 1439995"/>
                <a:gd name="connsiteX5" fmla="*/ -1 w 1439995"/>
                <a:gd name="connsiteY5" fmla="*/ 719998 h 1439995"/>
                <a:gd name="connsiteX6" fmla="*/ 0 w 1439995"/>
                <a:gd name="connsiteY6" fmla="*/ 719998 h 1439995"/>
                <a:gd name="connsiteX0" fmla="*/ 1 w 1439996"/>
                <a:gd name="connsiteY0" fmla="*/ 1179980 h 1899978"/>
                <a:gd name="connsiteX1" fmla="*/ 1064583 w 1439996"/>
                <a:gd name="connsiteY1" fmla="*/ 0 h 1899978"/>
                <a:gd name="connsiteX2" fmla="*/ 1439996 w 1439996"/>
                <a:gd name="connsiteY2" fmla="*/ 459982 h 1899978"/>
                <a:gd name="connsiteX3" fmla="*/ 1439996 w 1439996"/>
                <a:gd name="connsiteY3" fmla="*/ 1179980 h 1899978"/>
                <a:gd name="connsiteX4" fmla="*/ 719998 w 1439996"/>
                <a:gd name="connsiteY4" fmla="*/ 1899978 h 1899978"/>
                <a:gd name="connsiteX5" fmla="*/ 0 w 1439996"/>
                <a:gd name="connsiteY5" fmla="*/ 1179980 h 1899978"/>
                <a:gd name="connsiteX6" fmla="*/ 1 w 1439996"/>
                <a:gd name="connsiteY6" fmla="*/ 1179980 h 1899978"/>
                <a:gd name="connsiteX0" fmla="*/ 1 w 1439996"/>
                <a:gd name="connsiteY0" fmla="*/ 1179980 h 1899978"/>
                <a:gd name="connsiteX1" fmla="*/ 1064583 w 1439996"/>
                <a:gd name="connsiteY1" fmla="*/ 0 h 1899978"/>
                <a:gd name="connsiteX2" fmla="*/ 1439996 w 1439996"/>
                <a:gd name="connsiteY2" fmla="*/ 459982 h 1899978"/>
                <a:gd name="connsiteX3" fmla="*/ 1439996 w 1439996"/>
                <a:gd name="connsiteY3" fmla="*/ 1179980 h 1899978"/>
                <a:gd name="connsiteX4" fmla="*/ 719998 w 1439996"/>
                <a:gd name="connsiteY4" fmla="*/ 1899978 h 1899978"/>
                <a:gd name="connsiteX5" fmla="*/ 0 w 1439996"/>
                <a:gd name="connsiteY5" fmla="*/ 1179980 h 1899978"/>
                <a:gd name="connsiteX6" fmla="*/ 1 w 1439996"/>
                <a:gd name="connsiteY6" fmla="*/ 1179980 h 1899978"/>
                <a:gd name="connsiteX0" fmla="*/ 1 w 1439996"/>
                <a:gd name="connsiteY0" fmla="*/ 1179980 h 1899978"/>
                <a:gd name="connsiteX1" fmla="*/ 1064583 w 1439996"/>
                <a:gd name="connsiteY1" fmla="*/ 0 h 1899978"/>
                <a:gd name="connsiteX2" fmla="*/ 1439996 w 1439996"/>
                <a:gd name="connsiteY2" fmla="*/ 459982 h 1899978"/>
                <a:gd name="connsiteX3" fmla="*/ 1439996 w 1439996"/>
                <a:gd name="connsiteY3" fmla="*/ 1179980 h 1899978"/>
                <a:gd name="connsiteX4" fmla="*/ 719998 w 1439996"/>
                <a:gd name="connsiteY4" fmla="*/ 1899978 h 1899978"/>
                <a:gd name="connsiteX5" fmla="*/ 0 w 1439996"/>
                <a:gd name="connsiteY5" fmla="*/ 1179980 h 1899978"/>
                <a:gd name="connsiteX6" fmla="*/ 1 w 1439996"/>
                <a:gd name="connsiteY6" fmla="*/ 1179980 h 1899978"/>
                <a:gd name="connsiteX0" fmla="*/ 1 w 1551144"/>
                <a:gd name="connsiteY0" fmla="*/ 1179980 h 1899978"/>
                <a:gd name="connsiteX1" fmla="*/ 1064583 w 1551144"/>
                <a:gd name="connsiteY1" fmla="*/ 0 h 1899978"/>
                <a:gd name="connsiteX2" fmla="*/ 1551144 w 1551144"/>
                <a:gd name="connsiteY2" fmla="*/ 89934 h 1899978"/>
                <a:gd name="connsiteX3" fmla="*/ 1439996 w 1551144"/>
                <a:gd name="connsiteY3" fmla="*/ 1179980 h 1899978"/>
                <a:gd name="connsiteX4" fmla="*/ 719998 w 1551144"/>
                <a:gd name="connsiteY4" fmla="*/ 1899978 h 1899978"/>
                <a:gd name="connsiteX5" fmla="*/ 0 w 1551144"/>
                <a:gd name="connsiteY5" fmla="*/ 1179980 h 1899978"/>
                <a:gd name="connsiteX6" fmla="*/ 1 w 1551144"/>
                <a:gd name="connsiteY6" fmla="*/ 1179980 h 1899978"/>
                <a:gd name="connsiteX0" fmla="*/ 1 w 1551144"/>
                <a:gd name="connsiteY0" fmla="*/ 1179980 h 1899978"/>
                <a:gd name="connsiteX1" fmla="*/ 1064583 w 1551144"/>
                <a:gd name="connsiteY1" fmla="*/ 0 h 1899978"/>
                <a:gd name="connsiteX2" fmla="*/ 1551144 w 1551144"/>
                <a:gd name="connsiteY2" fmla="*/ 89934 h 1899978"/>
                <a:gd name="connsiteX3" fmla="*/ 1439996 w 1551144"/>
                <a:gd name="connsiteY3" fmla="*/ 1179980 h 1899978"/>
                <a:gd name="connsiteX4" fmla="*/ 719998 w 1551144"/>
                <a:gd name="connsiteY4" fmla="*/ 1899978 h 1899978"/>
                <a:gd name="connsiteX5" fmla="*/ 0 w 1551144"/>
                <a:gd name="connsiteY5" fmla="*/ 1179980 h 1899978"/>
                <a:gd name="connsiteX6" fmla="*/ 1 w 1551144"/>
                <a:gd name="connsiteY6" fmla="*/ 1179980 h 1899978"/>
                <a:gd name="connsiteX0" fmla="*/ 1 w 1551144"/>
                <a:gd name="connsiteY0" fmla="*/ 1179980 h 1899978"/>
                <a:gd name="connsiteX1" fmla="*/ 1064583 w 1551144"/>
                <a:gd name="connsiteY1" fmla="*/ 0 h 1899978"/>
                <a:gd name="connsiteX2" fmla="*/ 1551144 w 1551144"/>
                <a:gd name="connsiteY2" fmla="*/ 89934 h 1899978"/>
                <a:gd name="connsiteX3" fmla="*/ 1439996 w 1551144"/>
                <a:gd name="connsiteY3" fmla="*/ 1179980 h 1899978"/>
                <a:gd name="connsiteX4" fmla="*/ 719998 w 1551144"/>
                <a:gd name="connsiteY4" fmla="*/ 1899978 h 1899978"/>
                <a:gd name="connsiteX5" fmla="*/ 0 w 1551144"/>
                <a:gd name="connsiteY5" fmla="*/ 1179980 h 1899978"/>
                <a:gd name="connsiteX6" fmla="*/ 1 w 1551144"/>
                <a:gd name="connsiteY6" fmla="*/ 1179980 h 1899978"/>
                <a:gd name="connsiteX0" fmla="*/ 1 w 1658335"/>
                <a:gd name="connsiteY0" fmla="*/ 1179980 h 1899978"/>
                <a:gd name="connsiteX1" fmla="*/ 1064583 w 1658335"/>
                <a:gd name="connsiteY1" fmla="*/ 0 h 1899978"/>
                <a:gd name="connsiteX2" fmla="*/ 1551144 w 1658335"/>
                <a:gd name="connsiteY2" fmla="*/ 89934 h 1899978"/>
                <a:gd name="connsiteX3" fmla="*/ 1655273 w 1658335"/>
                <a:gd name="connsiteY3" fmla="*/ 734439 h 1899978"/>
                <a:gd name="connsiteX4" fmla="*/ 719998 w 1658335"/>
                <a:gd name="connsiteY4" fmla="*/ 1899978 h 1899978"/>
                <a:gd name="connsiteX5" fmla="*/ 0 w 1658335"/>
                <a:gd name="connsiteY5" fmla="*/ 1179980 h 1899978"/>
                <a:gd name="connsiteX6" fmla="*/ 1 w 1658335"/>
                <a:gd name="connsiteY6" fmla="*/ 1179980 h 1899978"/>
                <a:gd name="connsiteX0" fmla="*/ 1 w 1655273"/>
                <a:gd name="connsiteY0" fmla="*/ 1179980 h 1899978"/>
                <a:gd name="connsiteX1" fmla="*/ 1064583 w 1655273"/>
                <a:gd name="connsiteY1" fmla="*/ 0 h 1899978"/>
                <a:gd name="connsiteX2" fmla="*/ 1551144 w 1655273"/>
                <a:gd name="connsiteY2" fmla="*/ 89934 h 1899978"/>
                <a:gd name="connsiteX3" fmla="*/ 1655273 w 1655273"/>
                <a:gd name="connsiteY3" fmla="*/ 734439 h 1899978"/>
                <a:gd name="connsiteX4" fmla="*/ 719998 w 1655273"/>
                <a:gd name="connsiteY4" fmla="*/ 1899978 h 1899978"/>
                <a:gd name="connsiteX5" fmla="*/ 0 w 1655273"/>
                <a:gd name="connsiteY5" fmla="*/ 1179980 h 1899978"/>
                <a:gd name="connsiteX6" fmla="*/ 1 w 1655273"/>
                <a:gd name="connsiteY6" fmla="*/ 1179980 h 1899978"/>
                <a:gd name="connsiteX0" fmla="*/ 1 w 1730665"/>
                <a:gd name="connsiteY0" fmla="*/ 1179980 h 1899978"/>
                <a:gd name="connsiteX1" fmla="*/ 1064583 w 1730665"/>
                <a:gd name="connsiteY1" fmla="*/ 0 h 1899978"/>
                <a:gd name="connsiteX2" fmla="*/ 1551144 w 1730665"/>
                <a:gd name="connsiteY2" fmla="*/ 89934 h 1899978"/>
                <a:gd name="connsiteX3" fmla="*/ 1730665 w 1730665"/>
                <a:gd name="connsiteY3" fmla="*/ 658964 h 1899978"/>
                <a:gd name="connsiteX4" fmla="*/ 719998 w 1730665"/>
                <a:gd name="connsiteY4" fmla="*/ 1899978 h 1899978"/>
                <a:gd name="connsiteX5" fmla="*/ 0 w 1730665"/>
                <a:gd name="connsiteY5" fmla="*/ 1179980 h 1899978"/>
                <a:gd name="connsiteX6" fmla="*/ 1 w 1730665"/>
                <a:gd name="connsiteY6" fmla="*/ 1179980 h 1899978"/>
                <a:gd name="connsiteX0" fmla="*/ 1 w 1755788"/>
                <a:gd name="connsiteY0" fmla="*/ 1179980 h 1899978"/>
                <a:gd name="connsiteX1" fmla="*/ 1064583 w 1755788"/>
                <a:gd name="connsiteY1" fmla="*/ 0 h 1899978"/>
                <a:gd name="connsiteX2" fmla="*/ 1551144 w 1755788"/>
                <a:gd name="connsiteY2" fmla="*/ 89934 h 1899978"/>
                <a:gd name="connsiteX3" fmla="*/ 1755788 w 1755788"/>
                <a:gd name="connsiteY3" fmla="*/ 619436 h 1899978"/>
                <a:gd name="connsiteX4" fmla="*/ 719998 w 1755788"/>
                <a:gd name="connsiteY4" fmla="*/ 1899978 h 1899978"/>
                <a:gd name="connsiteX5" fmla="*/ 0 w 1755788"/>
                <a:gd name="connsiteY5" fmla="*/ 1179980 h 1899978"/>
                <a:gd name="connsiteX6" fmla="*/ 1 w 1755788"/>
                <a:gd name="connsiteY6" fmla="*/ 1179980 h 1899978"/>
                <a:gd name="connsiteX0" fmla="*/ 1 w 1755788"/>
                <a:gd name="connsiteY0" fmla="*/ 1179980 h 1899978"/>
                <a:gd name="connsiteX1" fmla="*/ 1064583 w 1755788"/>
                <a:gd name="connsiteY1" fmla="*/ 0 h 1899978"/>
                <a:gd name="connsiteX2" fmla="*/ 1551144 w 1755788"/>
                <a:gd name="connsiteY2" fmla="*/ 89934 h 1899978"/>
                <a:gd name="connsiteX3" fmla="*/ 1755788 w 1755788"/>
                <a:gd name="connsiteY3" fmla="*/ 619436 h 1899978"/>
                <a:gd name="connsiteX4" fmla="*/ 719998 w 1755788"/>
                <a:gd name="connsiteY4" fmla="*/ 1899978 h 1899978"/>
                <a:gd name="connsiteX5" fmla="*/ 0 w 1755788"/>
                <a:gd name="connsiteY5" fmla="*/ 1179980 h 1899978"/>
                <a:gd name="connsiteX6" fmla="*/ 1 w 1755788"/>
                <a:gd name="connsiteY6" fmla="*/ 1179980 h 1899978"/>
                <a:gd name="connsiteX0" fmla="*/ 1 w 1755788"/>
                <a:gd name="connsiteY0" fmla="*/ 1179980 h 1899978"/>
                <a:gd name="connsiteX1" fmla="*/ 1064583 w 1755788"/>
                <a:gd name="connsiteY1" fmla="*/ 0 h 1899978"/>
                <a:gd name="connsiteX2" fmla="*/ 1551144 w 1755788"/>
                <a:gd name="connsiteY2" fmla="*/ 89934 h 1899978"/>
                <a:gd name="connsiteX3" fmla="*/ 1755788 w 1755788"/>
                <a:gd name="connsiteY3" fmla="*/ 619436 h 1899978"/>
                <a:gd name="connsiteX4" fmla="*/ 719998 w 1755788"/>
                <a:gd name="connsiteY4" fmla="*/ 1899978 h 1899978"/>
                <a:gd name="connsiteX5" fmla="*/ 0 w 1755788"/>
                <a:gd name="connsiteY5" fmla="*/ 1179980 h 1899978"/>
                <a:gd name="connsiteX6" fmla="*/ 1 w 1755788"/>
                <a:gd name="connsiteY6" fmla="*/ 1179980 h 1899978"/>
                <a:gd name="connsiteX0" fmla="*/ 0 w 1845657"/>
                <a:gd name="connsiteY0" fmla="*/ 1061491 h 1899978"/>
                <a:gd name="connsiteX1" fmla="*/ 1154452 w 1845657"/>
                <a:gd name="connsiteY1" fmla="*/ 0 h 1899978"/>
                <a:gd name="connsiteX2" fmla="*/ 1641013 w 1845657"/>
                <a:gd name="connsiteY2" fmla="*/ 89934 h 1899978"/>
                <a:gd name="connsiteX3" fmla="*/ 1845657 w 1845657"/>
                <a:gd name="connsiteY3" fmla="*/ 619436 h 1899978"/>
                <a:gd name="connsiteX4" fmla="*/ 809867 w 1845657"/>
                <a:gd name="connsiteY4" fmla="*/ 1899978 h 1899978"/>
                <a:gd name="connsiteX5" fmla="*/ 89869 w 1845657"/>
                <a:gd name="connsiteY5" fmla="*/ 1179980 h 1899978"/>
                <a:gd name="connsiteX6" fmla="*/ 0 w 1845657"/>
                <a:gd name="connsiteY6" fmla="*/ 1061491 h 1899978"/>
                <a:gd name="connsiteX0" fmla="*/ 21444 w 1867101"/>
                <a:gd name="connsiteY0" fmla="*/ 1061491 h 1899978"/>
                <a:gd name="connsiteX1" fmla="*/ 1175896 w 1867101"/>
                <a:gd name="connsiteY1" fmla="*/ 0 h 1899978"/>
                <a:gd name="connsiteX2" fmla="*/ 1662457 w 1867101"/>
                <a:gd name="connsiteY2" fmla="*/ 89934 h 1899978"/>
                <a:gd name="connsiteX3" fmla="*/ 1867101 w 1867101"/>
                <a:gd name="connsiteY3" fmla="*/ 619436 h 1899978"/>
                <a:gd name="connsiteX4" fmla="*/ 831311 w 1867101"/>
                <a:gd name="connsiteY4" fmla="*/ 1899978 h 1899978"/>
                <a:gd name="connsiteX5" fmla="*/ 0 w 1867101"/>
                <a:gd name="connsiteY5" fmla="*/ 1255476 h 1899978"/>
                <a:gd name="connsiteX6" fmla="*/ 21444 w 1867101"/>
                <a:gd name="connsiteY6" fmla="*/ 1061491 h 1899978"/>
                <a:gd name="connsiteX0" fmla="*/ 0 w 2007388"/>
                <a:gd name="connsiteY0" fmla="*/ 907122 h 1899978"/>
                <a:gd name="connsiteX1" fmla="*/ 1316183 w 2007388"/>
                <a:gd name="connsiteY1" fmla="*/ 0 h 1899978"/>
                <a:gd name="connsiteX2" fmla="*/ 1802744 w 2007388"/>
                <a:gd name="connsiteY2" fmla="*/ 89934 h 1899978"/>
                <a:gd name="connsiteX3" fmla="*/ 2007388 w 2007388"/>
                <a:gd name="connsiteY3" fmla="*/ 619436 h 1899978"/>
                <a:gd name="connsiteX4" fmla="*/ 971598 w 2007388"/>
                <a:gd name="connsiteY4" fmla="*/ 1899978 h 1899978"/>
                <a:gd name="connsiteX5" fmla="*/ 140287 w 2007388"/>
                <a:gd name="connsiteY5" fmla="*/ 1255476 h 1899978"/>
                <a:gd name="connsiteX6" fmla="*/ 0 w 2007388"/>
                <a:gd name="connsiteY6" fmla="*/ 907122 h 1899978"/>
                <a:gd name="connsiteX0" fmla="*/ 19061 w 2026449"/>
                <a:gd name="connsiteY0" fmla="*/ 907122 h 1899978"/>
                <a:gd name="connsiteX1" fmla="*/ 1335244 w 2026449"/>
                <a:gd name="connsiteY1" fmla="*/ 0 h 1899978"/>
                <a:gd name="connsiteX2" fmla="*/ 1821805 w 2026449"/>
                <a:gd name="connsiteY2" fmla="*/ 89934 h 1899978"/>
                <a:gd name="connsiteX3" fmla="*/ 2026449 w 2026449"/>
                <a:gd name="connsiteY3" fmla="*/ 619436 h 1899978"/>
                <a:gd name="connsiteX4" fmla="*/ 990659 w 2026449"/>
                <a:gd name="connsiteY4" fmla="*/ 1899978 h 1899978"/>
                <a:gd name="connsiteX5" fmla="*/ 159348 w 2026449"/>
                <a:gd name="connsiteY5" fmla="*/ 1255476 h 1899978"/>
                <a:gd name="connsiteX6" fmla="*/ 19061 w 2026449"/>
                <a:gd name="connsiteY6" fmla="*/ 907122 h 1899978"/>
                <a:gd name="connsiteX0" fmla="*/ 37426 w 2044814"/>
                <a:gd name="connsiteY0" fmla="*/ 907122 h 1899978"/>
                <a:gd name="connsiteX1" fmla="*/ 1353609 w 2044814"/>
                <a:gd name="connsiteY1" fmla="*/ 0 h 1899978"/>
                <a:gd name="connsiteX2" fmla="*/ 1840170 w 2044814"/>
                <a:gd name="connsiteY2" fmla="*/ 89934 h 1899978"/>
                <a:gd name="connsiteX3" fmla="*/ 2044814 w 2044814"/>
                <a:gd name="connsiteY3" fmla="*/ 619436 h 1899978"/>
                <a:gd name="connsiteX4" fmla="*/ 1009024 w 2044814"/>
                <a:gd name="connsiteY4" fmla="*/ 1899978 h 1899978"/>
                <a:gd name="connsiteX5" fmla="*/ 62834 w 2044814"/>
                <a:gd name="connsiteY5" fmla="*/ 1377672 h 1899978"/>
                <a:gd name="connsiteX6" fmla="*/ 37426 w 2044814"/>
                <a:gd name="connsiteY6" fmla="*/ 907122 h 1899978"/>
                <a:gd name="connsiteX0" fmla="*/ 21585 w 2028973"/>
                <a:gd name="connsiteY0" fmla="*/ 907122 h 1899978"/>
                <a:gd name="connsiteX1" fmla="*/ 1337768 w 2028973"/>
                <a:gd name="connsiteY1" fmla="*/ 0 h 1899978"/>
                <a:gd name="connsiteX2" fmla="*/ 1824329 w 2028973"/>
                <a:gd name="connsiteY2" fmla="*/ 89934 h 1899978"/>
                <a:gd name="connsiteX3" fmla="*/ 2028973 w 2028973"/>
                <a:gd name="connsiteY3" fmla="*/ 619436 h 1899978"/>
                <a:gd name="connsiteX4" fmla="*/ 993183 w 2028973"/>
                <a:gd name="connsiteY4" fmla="*/ 1899978 h 1899978"/>
                <a:gd name="connsiteX5" fmla="*/ 46993 w 2028973"/>
                <a:gd name="connsiteY5" fmla="*/ 1377672 h 1899978"/>
                <a:gd name="connsiteX6" fmla="*/ 21585 w 2028973"/>
                <a:gd name="connsiteY6" fmla="*/ 907122 h 1899978"/>
                <a:gd name="connsiteX0" fmla="*/ 11351 w 2018739"/>
                <a:gd name="connsiteY0" fmla="*/ 907122 h 1899978"/>
                <a:gd name="connsiteX1" fmla="*/ 1327534 w 2018739"/>
                <a:gd name="connsiteY1" fmla="*/ 0 h 1899978"/>
                <a:gd name="connsiteX2" fmla="*/ 1814095 w 2018739"/>
                <a:gd name="connsiteY2" fmla="*/ 89934 h 1899978"/>
                <a:gd name="connsiteX3" fmla="*/ 2018739 w 2018739"/>
                <a:gd name="connsiteY3" fmla="*/ 619436 h 1899978"/>
                <a:gd name="connsiteX4" fmla="*/ 982949 w 2018739"/>
                <a:gd name="connsiteY4" fmla="*/ 1899978 h 1899978"/>
                <a:gd name="connsiteX5" fmla="*/ 90671 w 2018739"/>
                <a:gd name="connsiteY5" fmla="*/ 1431524 h 1899978"/>
                <a:gd name="connsiteX6" fmla="*/ 11351 w 2018739"/>
                <a:gd name="connsiteY6" fmla="*/ 907122 h 1899978"/>
                <a:gd name="connsiteX0" fmla="*/ 11351 w 2018739"/>
                <a:gd name="connsiteY0" fmla="*/ 907122 h 1899978"/>
                <a:gd name="connsiteX1" fmla="*/ 1327534 w 2018739"/>
                <a:gd name="connsiteY1" fmla="*/ 0 h 1899978"/>
                <a:gd name="connsiteX2" fmla="*/ 1814095 w 2018739"/>
                <a:gd name="connsiteY2" fmla="*/ 89934 h 1899978"/>
                <a:gd name="connsiteX3" fmla="*/ 2018739 w 2018739"/>
                <a:gd name="connsiteY3" fmla="*/ 619436 h 1899978"/>
                <a:gd name="connsiteX4" fmla="*/ 982949 w 2018739"/>
                <a:gd name="connsiteY4" fmla="*/ 1899978 h 1899978"/>
                <a:gd name="connsiteX5" fmla="*/ 90671 w 2018739"/>
                <a:gd name="connsiteY5" fmla="*/ 1431524 h 1899978"/>
                <a:gd name="connsiteX6" fmla="*/ 11351 w 2018739"/>
                <a:gd name="connsiteY6" fmla="*/ 907122 h 1899978"/>
                <a:gd name="connsiteX0" fmla="*/ 18486 w 2025874"/>
                <a:gd name="connsiteY0" fmla="*/ 907122 h 1900046"/>
                <a:gd name="connsiteX1" fmla="*/ 1334669 w 2025874"/>
                <a:gd name="connsiteY1" fmla="*/ 0 h 1900046"/>
                <a:gd name="connsiteX2" fmla="*/ 1821230 w 2025874"/>
                <a:gd name="connsiteY2" fmla="*/ 89934 h 1900046"/>
                <a:gd name="connsiteX3" fmla="*/ 2025874 w 2025874"/>
                <a:gd name="connsiteY3" fmla="*/ 619436 h 1900046"/>
                <a:gd name="connsiteX4" fmla="*/ 990084 w 2025874"/>
                <a:gd name="connsiteY4" fmla="*/ 1899978 h 1900046"/>
                <a:gd name="connsiteX5" fmla="*/ 54733 w 2025874"/>
                <a:gd name="connsiteY5" fmla="*/ 1489021 h 1900046"/>
                <a:gd name="connsiteX6" fmla="*/ 18486 w 2025874"/>
                <a:gd name="connsiteY6" fmla="*/ 907122 h 1900046"/>
                <a:gd name="connsiteX0" fmla="*/ 53976 w 2061364"/>
                <a:gd name="connsiteY0" fmla="*/ 907122 h 1900046"/>
                <a:gd name="connsiteX1" fmla="*/ 1370159 w 2061364"/>
                <a:gd name="connsiteY1" fmla="*/ 0 h 1900046"/>
                <a:gd name="connsiteX2" fmla="*/ 1856720 w 2061364"/>
                <a:gd name="connsiteY2" fmla="*/ 89934 h 1900046"/>
                <a:gd name="connsiteX3" fmla="*/ 2061364 w 2061364"/>
                <a:gd name="connsiteY3" fmla="*/ 619436 h 1900046"/>
                <a:gd name="connsiteX4" fmla="*/ 1025574 w 2061364"/>
                <a:gd name="connsiteY4" fmla="*/ 1899978 h 1900046"/>
                <a:gd name="connsiteX5" fmla="*/ 90223 w 2061364"/>
                <a:gd name="connsiteY5" fmla="*/ 1489021 h 1900046"/>
                <a:gd name="connsiteX6" fmla="*/ 53976 w 2061364"/>
                <a:gd name="connsiteY6" fmla="*/ 907122 h 1900046"/>
                <a:gd name="connsiteX0" fmla="*/ 30061 w 2087743"/>
                <a:gd name="connsiteY0" fmla="*/ 899966 h 1900046"/>
                <a:gd name="connsiteX1" fmla="*/ 1396538 w 2087743"/>
                <a:gd name="connsiteY1" fmla="*/ 0 h 1900046"/>
                <a:gd name="connsiteX2" fmla="*/ 1883099 w 2087743"/>
                <a:gd name="connsiteY2" fmla="*/ 89934 h 1900046"/>
                <a:gd name="connsiteX3" fmla="*/ 2087743 w 2087743"/>
                <a:gd name="connsiteY3" fmla="*/ 619436 h 1900046"/>
                <a:gd name="connsiteX4" fmla="*/ 1051953 w 2087743"/>
                <a:gd name="connsiteY4" fmla="*/ 1899978 h 1900046"/>
                <a:gd name="connsiteX5" fmla="*/ 116602 w 2087743"/>
                <a:gd name="connsiteY5" fmla="*/ 1489021 h 1900046"/>
                <a:gd name="connsiteX6" fmla="*/ 30061 w 2087743"/>
                <a:gd name="connsiteY6" fmla="*/ 899966 h 1900046"/>
                <a:gd name="connsiteX0" fmla="*/ 45562 w 2103244"/>
                <a:gd name="connsiteY0" fmla="*/ 899966 h 1900046"/>
                <a:gd name="connsiteX1" fmla="*/ 1412039 w 2103244"/>
                <a:gd name="connsiteY1" fmla="*/ 0 h 1900046"/>
                <a:gd name="connsiteX2" fmla="*/ 1898600 w 2103244"/>
                <a:gd name="connsiteY2" fmla="*/ 89934 h 1900046"/>
                <a:gd name="connsiteX3" fmla="*/ 2103244 w 2103244"/>
                <a:gd name="connsiteY3" fmla="*/ 619436 h 1900046"/>
                <a:gd name="connsiteX4" fmla="*/ 1067454 w 2103244"/>
                <a:gd name="connsiteY4" fmla="*/ 1899978 h 1900046"/>
                <a:gd name="connsiteX5" fmla="*/ 132103 w 2103244"/>
                <a:gd name="connsiteY5" fmla="*/ 1489021 h 1900046"/>
                <a:gd name="connsiteX6" fmla="*/ 45562 w 2103244"/>
                <a:gd name="connsiteY6" fmla="*/ 899966 h 1900046"/>
                <a:gd name="connsiteX0" fmla="*/ 45562 w 2103244"/>
                <a:gd name="connsiteY0" fmla="*/ 899966 h 1900046"/>
                <a:gd name="connsiteX1" fmla="*/ 1412039 w 2103244"/>
                <a:gd name="connsiteY1" fmla="*/ 0 h 1900046"/>
                <a:gd name="connsiteX2" fmla="*/ 1898600 w 2103244"/>
                <a:gd name="connsiteY2" fmla="*/ 89934 h 1900046"/>
                <a:gd name="connsiteX3" fmla="*/ 2103244 w 2103244"/>
                <a:gd name="connsiteY3" fmla="*/ 619436 h 1900046"/>
                <a:gd name="connsiteX4" fmla="*/ 1067454 w 2103244"/>
                <a:gd name="connsiteY4" fmla="*/ 1899978 h 1900046"/>
                <a:gd name="connsiteX5" fmla="*/ 132103 w 2103244"/>
                <a:gd name="connsiteY5" fmla="*/ 1489021 h 1900046"/>
                <a:gd name="connsiteX6" fmla="*/ 45562 w 2103244"/>
                <a:gd name="connsiteY6" fmla="*/ 899966 h 1900046"/>
                <a:gd name="connsiteX0" fmla="*/ 42479 w 2100161"/>
                <a:gd name="connsiteY0" fmla="*/ 899966 h 1900046"/>
                <a:gd name="connsiteX1" fmla="*/ 1408956 w 2100161"/>
                <a:gd name="connsiteY1" fmla="*/ 0 h 1900046"/>
                <a:gd name="connsiteX2" fmla="*/ 1895517 w 2100161"/>
                <a:gd name="connsiteY2" fmla="*/ 89934 h 1900046"/>
                <a:gd name="connsiteX3" fmla="*/ 2100161 w 2100161"/>
                <a:gd name="connsiteY3" fmla="*/ 619436 h 1900046"/>
                <a:gd name="connsiteX4" fmla="*/ 1064371 w 2100161"/>
                <a:gd name="connsiteY4" fmla="*/ 1899978 h 1900046"/>
                <a:gd name="connsiteX5" fmla="*/ 129020 w 2100161"/>
                <a:gd name="connsiteY5" fmla="*/ 1489021 h 1900046"/>
                <a:gd name="connsiteX6" fmla="*/ 42479 w 2100161"/>
                <a:gd name="connsiteY6" fmla="*/ 899966 h 1900046"/>
                <a:gd name="connsiteX0" fmla="*/ 14649 w 2072331"/>
                <a:gd name="connsiteY0" fmla="*/ 899966 h 1954864"/>
                <a:gd name="connsiteX1" fmla="*/ 1381126 w 2072331"/>
                <a:gd name="connsiteY1" fmla="*/ 0 h 1954864"/>
                <a:gd name="connsiteX2" fmla="*/ 1867687 w 2072331"/>
                <a:gd name="connsiteY2" fmla="*/ 89934 h 1954864"/>
                <a:gd name="connsiteX3" fmla="*/ 2072331 w 2072331"/>
                <a:gd name="connsiteY3" fmla="*/ 619436 h 1954864"/>
                <a:gd name="connsiteX4" fmla="*/ 1036541 w 2072331"/>
                <a:gd name="connsiteY4" fmla="*/ 1899978 h 1954864"/>
                <a:gd name="connsiteX5" fmla="*/ 280908 w 2072331"/>
                <a:gd name="connsiteY5" fmla="*/ 1690078 h 1954864"/>
                <a:gd name="connsiteX6" fmla="*/ 14649 w 2072331"/>
                <a:gd name="connsiteY6" fmla="*/ 899966 h 1954864"/>
                <a:gd name="connsiteX0" fmla="*/ 14649 w 2072331"/>
                <a:gd name="connsiteY0" fmla="*/ 899966 h 2060736"/>
                <a:gd name="connsiteX1" fmla="*/ 1381126 w 2072331"/>
                <a:gd name="connsiteY1" fmla="*/ 0 h 2060736"/>
                <a:gd name="connsiteX2" fmla="*/ 1867687 w 2072331"/>
                <a:gd name="connsiteY2" fmla="*/ 89934 h 2060736"/>
                <a:gd name="connsiteX3" fmla="*/ 2072331 w 2072331"/>
                <a:gd name="connsiteY3" fmla="*/ 619436 h 2060736"/>
                <a:gd name="connsiteX4" fmla="*/ 993524 w 2072331"/>
                <a:gd name="connsiteY4" fmla="*/ 2058055 h 2060736"/>
                <a:gd name="connsiteX5" fmla="*/ 280908 w 2072331"/>
                <a:gd name="connsiteY5" fmla="*/ 1690078 h 2060736"/>
                <a:gd name="connsiteX6" fmla="*/ 14649 w 2072331"/>
                <a:gd name="connsiteY6" fmla="*/ 899966 h 2060736"/>
                <a:gd name="connsiteX0" fmla="*/ 14649 w 2072331"/>
                <a:gd name="connsiteY0" fmla="*/ 899966 h 2058055"/>
                <a:gd name="connsiteX1" fmla="*/ 1381126 w 2072331"/>
                <a:gd name="connsiteY1" fmla="*/ 0 h 2058055"/>
                <a:gd name="connsiteX2" fmla="*/ 1867687 w 2072331"/>
                <a:gd name="connsiteY2" fmla="*/ 89934 h 2058055"/>
                <a:gd name="connsiteX3" fmla="*/ 2072331 w 2072331"/>
                <a:gd name="connsiteY3" fmla="*/ 619436 h 2058055"/>
                <a:gd name="connsiteX4" fmla="*/ 993524 w 2072331"/>
                <a:gd name="connsiteY4" fmla="*/ 2058055 h 2058055"/>
                <a:gd name="connsiteX5" fmla="*/ 280908 w 2072331"/>
                <a:gd name="connsiteY5" fmla="*/ 1690078 h 2058055"/>
                <a:gd name="connsiteX6" fmla="*/ 14649 w 2072331"/>
                <a:gd name="connsiteY6" fmla="*/ 899966 h 2058055"/>
                <a:gd name="connsiteX0" fmla="*/ 14649 w 2072331"/>
                <a:gd name="connsiteY0" fmla="*/ 899966 h 2058055"/>
                <a:gd name="connsiteX1" fmla="*/ 1381126 w 2072331"/>
                <a:gd name="connsiteY1" fmla="*/ 0 h 2058055"/>
                <a:gd name="connsiteX2" fmla="*/ 1867687 w 2072331"/>
                <a:gd name="connsiteY2" fmla="*/ 89934 h 2058055"/>
                <a:gd name="connsiteX3" fmla="*/ 2072331 w 2072331"/>
                <a:gd name="connsiteY3" fmla="*/ 619436 h 2058055"/>
                <a:gd name="connsiteX4" fmla="*/ 993524 w 2072331"/>
                <a:gd name="connsiteY4" fmla="*/ 2058055 h 2058055"/>
                <a:gd name="connsiteX5" fmla="*/ 280908 w 2072331"/>
                <a:gd name="connsiteY5" fmla="*/ 1690078 h 2058055"/>
                <a:gd name="connsiteX6" fmla="*/ 14649 w 2072331"/>
                <a:gd name="connsiteY6" fmla="*/ 899966 h 2058055"/>
                <a:gd name="connsiteX0" fmla="*/ 14649 w 2072331"/>
                <a:gd name="connsiteY0" fmla="*/ 899966 h 2058055"/>
                <a:gd name="connsiteX1" fmla="*/ 1381126 w 2072331"/>
                <a:gd name="connsiteY1" fmla="*/ 0 h 2058055"/>
                <a:gd name="connsiteX2" fmla="*/ 1867687 w 2072331"/>
                <a:gd name="connsiteY2" fmla="*/ 89934 h 2058055"/>
                <a:gd name="connsiteX3" fmla="*/ 2072331 w 2072331"/>
                <a:gd name="connsiteY3" fmla="*/ 619436 h 2058055"/>
                <a:gd name="connsiteX4" fmla="*/ 993524 w 2072331"/>
                <a:gd name="connsiteY4" fmla="*/ 2058055 h 2058055"/>
                <a:gd name="connsiteX5" fmla="*/ 280908 w 2072331"/>
                <a:gd name="connsiteY5" fmla="*/ 1690078 h 2058055"/>
                <a:gd name="connsiteX6" fmla="*/ 14649 w 2072331"/>
                <a:gd name="connsiteY6" fmla="*/ 899966 h 2058055"/>
                <a:gd name="connsiteX0" fmla="*/ 19876 w 2077558"/>
                <a:gd name="connsiteY0" fmla="*/ 899966 h 2058055"/>
                <a:gd name="connsiteX1" fmla="*/ 1386353 w 2077558"/>
                <a:gd name="connsiteY1" fmla="*/ 0 h 2058055"/>
                <a:gd name="connsiteX2" fmla="*/ 1872914 w 2077558"/>
                <a:gd name="connsiteY2" fmla="*/ 89934 h 2058055"/>
                <a:gd name="connsiteX3" fmla="*/ 2077558 w 2077558"/>
                <a:gd name="connsiteY3" fmla="*/ 619436 h 2058055"/>
                <a:gd name="connsiteX4" fmla="*/ 998751 w 2077558"/>
                <a:gd name="connsiteY4" fmla="*/ 2058055 h 2058055"/>
                <a:gd name="connsiteX5" fmla="*/ 286135 w 2077558"/>
                <a:gd name="connsiteY5" fmla="*/ 1690078 h 2058055"/>
                <a:gd name="connsiteX6" fmla="*/ 19876 w 2077558"/>
                <a:gd name="connsiteY6" fmla="*/ 899966 h 2058055"/>
                <a:gd name="connsiteX0" fmla="*/ 19876 w 2077558"/>
                <a:gd name="connsiteY0" fmla="*/ 899966 h 2058055"/>
                <a:gd name="connsiteX1" fmla="*/ 1386353 w 2077558"/>
                <a:gd name="connsiteY1" fmla="*/ 0 h 2058055"/>
                <a:gd name="connsiteX2" fmla="*/ 1872914 w 2077558"/>
                <a:gd name="connsiteY2" fmla="*/ 89934 h 2058055"/>
                <a:gd name="connsiteX3" fmla="*/ 2077558 w 2077558"/>
                <a:gd name="connsiteY3" fmla="*/ 619436 h 2058055"/>
                <a:gd name="connsiteX4" fmla="*/ 998751 w 2077558"/>
                <a:gd name="connsiteY4" fmla="*/ 2058055 h 2058055"/>
                <a:gd name="connsiteX5" fmla="*/ 286135 w 2077558"/>
                <a:gd name="connsiteY5" fmla="*/ 1690078 h 2058055"/>
                <a:gd name="connsiteX6" fmla="*/ 19876 w 2077558"/>
                <a:gd name="connsiteY6" fmla="*/ 899966 h 2058055"/>
                <a:gd name="connsiteX0" fmla="*/ 19876 w 2077558"/>
                <a:gd name="connsiteY0" fmla="*/ 899966 h 2058055"/>
                <a:gd name="connsiteX1" fmla="*/ 1386353 w 2077558"/>
                <a:gd name="connsiteY1" fmla="*/ 0 h 2058055"/>
                <a:gd name="connsiteX2" fmla="*/ 1872914 w 2077558"/>
                <a:gd name="connsiteY2" fmla="*/ 89934 h 2058055"/>
                <a:gd name="connsiteX3" fmla="*/ 2077558 w 2077558"/>
                <a:gd name="connsiteY3" fmla="*/ 619436 h 2058055"/>
                <a:gd name="connsiteX4" fmla="*/ 998751 w 2077558"/>
                <a:gd name="connsiteY4" fmla="*/ 2058055 h 2058055"/>
                <a:gd name="connsiteX5" fmla="*/ 286135 w 2077558"/>
                <a:gd name="connsiteY5" fmla="*/ 1690078 h 2058055"/>
                <a:gd name="connsiteX6" fmla="*/ 19876 w 2077558"/>
                <a:gd name="connsiteY6" fmla="*/ 899966 h 2058055"/>
                <a:gd name="connsiteX0" fmla="*/ 19876 w 2077558"/>
                <a:gd name="connsiteY0" fmla="*/ 899966 h 2058055"/>
                <a:gd name="connsiteX1" fmla="*/ 1386353 w 2077558"/>
                <a:gd name="connsiteY1" fmla="*/ 0 h 2058055"/>
                <a:gd name="connsiteX2" fmla="*/ 1872914 w 2077558"/>
                <a:gd name="connsiteY2" fmla="*/ 89934 h 2058055"/>
                <a:gd name="connsiteX3" fmla="*/ 2077558 w 2077558"/>
                <a:gd name="connsiteY3" fmla="*/ 619436 h 2058055"/>
                <a:gd name="connsiteX4" fmla="*/ 998751 w 2077558"/>
                <a:gd name="connsiteY4" fmla="*/ 2058055 h 2058055"/>
                <a:gd name="connsiteX5" fmla="*/ 286135 w 2077558"/>
                <a:gd name="connsiteY5" fmla="*/ 1690078 h 2058055"/>
                <a:gd name="connsiteX6" fmla="*/ 19876 w 2077558"/>
                <a:gd name="connsiteY6" fmla="*/ 899966 h 2058055"/>
                <a:gd name="connsiteX0" fmla="*/ 19876 w 2077558"/>
                <a:gd name="connsiteY0" fmla="*/ 899966 h 2058055"/>
                <a:gd name="connsiteX1" fmla="*/ 1386353 w 2077558"/>
                <a:gd name="connsiteY1" fmla="*/ 0 h 2058055"/>
                <a:gd name="connsiteX2" fmla="*/ 1872914 w 2077558"/>
                <a:gd name="connsiteY2" fmla="*/ 89934 h 2058055"/>
                <a:gd name="connsiteX3" fmla="*/ 2077558 w 2077558"/>
                <a:gd name="connsiteY3" fmla="*/ 619436 h 2058055"/>
                <a:gd name="connsiteX4" fmla="*/ 998751 w 2077558"/>
                <a:gd name="connsiteY4" fmla="*/ 2058055 h 2058055"/>
                <a:gd name="connsiteX5" fmla="*/ 286135 w 2077558"/>
                <a:gd name="connsiteY5" fmla="*/ 1690078 h 2058055"/>
                <a:gd name="connsiteX6" fmla="*/ 19876 w 2077558"/>
                <a:gd name="connsiteY6" fmla="*/ 899966 h 2058055"/>
                <a:gd name="connsiteX0" fmla="*/ 19876 w 2077558"/>
                <a:gd name="connsiteY0" fmla="*/ 899966 h 2058055"/>
                <a:gd name="connsiteX1" fmla="*/ 1386353 w 2077558"/>
                <a:gd name="connsiteY1" fmla="*/ 0 h 2058055"/>
                <a:gd name="connsiteX2" fmla="*/ 1872914 w 2077558"/>
                <a:gd name="connsiteY2" fmla="*/ 89934 h 2058055"/>
                <a:gd name="connsiteX3" fmla="*/ 2077558 w 2077558"/>
                <a:gd name="connsiteY3" fmla="*/ 619436 h 2058055"/>
                <a:gd name="connsiteX4" fmla="*/ 998751 w 2077558"/>
                <a:gd name="connsiteY4" fmla="*/ 2058055 h 2058055"/>
                <a:gd name="connsiteX5" fmla="*/ 286135 w 2077558"/>
                <a:gd name="connsiteY5" fmla="*/ 1690078 h 2058055"/>
                <a:gd name="connsiteX6" fmla="*/ 19876 w 2077558"/>
                <a:gd name="connsiteY6" fmla="*/ 899966 h 2058055"/>
                <a:gd name="connsiteX0" fmla="*/ 19876 w 2077558"/>
                <a:gd name="connsiteY0" fmla="*/ 925113 h 2083202"/>
                <a:gd name="connsiteX1" fmla="*/ 1389931 w 2077558"/>
                <a:gd name="connsiteY1" fmla="*/ 0 h 2083202"/>
                <a:gd name="connsiteX2" fmla="*/ 1872914 w 2077558"/>
                <a:gd name="connsiteY2" fmla="*/ 115081 h 2083202"/>
                <a:gd name="connsiteX3" fmla="*/ 2077558 w 2077558"/>
                <a:gd name="connsiteY3" fmla="*/ 644583 h 2083202"/>
                <a:gd name="connsiteX4" fmla="*/ 998751 w 2077558"/>
                <a:gd name="connsiteY4" fmla="*/ 2083202 h 2083202"/>
                <a:gd name="connsiteX5" fmla="*/ 286135 w 2077558"/>
                <a:gd name="connsiteY5" fmla="*/ 1715225 h 2083202"/>
                <a:gd name="connsiteX6" fmla="*/ 19876 w 2077558"/>
                <a:gd name="connsiteY6" fmla="*/ 925113 h 2083202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872914 w 2077558"/>
                <a:gd name="connsiteY2" fmla="*/ 75602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872914 w 2077558"/>
                <a:gd name="connsiteY2" fmla="*/ 75602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872914 w 2077558"/>
                <a:gd name="connsiteY2" fmla="*/ 75602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872914 w 2077558"/>
                <a:gd name="connsiteY2" fmla="*/ 75602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  <a:gd name="connsiteX0" fmla="*/ 19876 w 2077558"/>
                <a:gd name="connsiteY0" fmla="*/ 885634 h 2043723"/>
                <a:gd name="connsiteX1" fmla="*/ 1451019 w 2077558"/>
                <a:gd name="connsiteY1" fmla="*/ 0 h 2043723"/>
                <a:gd name="connsiteX2" fmla="*/ 1948346 w 2077558"/>
                <a:gd name="connsiteY2" fmla="*/ 71969 h 2043723"/>
                <a:gd name="connsiteX3" fmla="*/ 2077558 w 2077558"/>
                <a:gd name="connsiteY3" fmla="*/ 605104 h 2043723"/>
                <a:gd name="connsiteX4" fmla="*/ 998751 w 2077558"/>
                <a:gd name="connsiteY4" fmla="*/ 2043723 h 2043723"/>
                <a:gd name="connsiteX5" fmla="*/ 286135 w 2077558"/>
                <a:gd name="connsiteY5" fmla="*/ 1675746 h 2043723"/>
                <a:gd name="connsiteX6" fmla="*/ 19876 w 2077558"/>
                <a:gd name="connsiteY6" fmla="*/ 885634 h 204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558" h="2043723">
                  <a:moveTo>
                    <a:pt x="19876" y="885634"/>
                  </a:moveTo>
                  <a:cubicBezTo>
                    <a:pt x="102420" y="355037"/>
                    <a:pt x="1082281" y="301720"/>
                    <a:pt x="1451019" y="0"/>
                  </a:cubicBezTo>
                  <a:cubicBezTo>
                    <a:pt x="1148996" y="688790"/>
                    <a:pt x="1582685" y="181001"/>
                    <a:pt x="1948346" y="71969"/>
                  </a:cubicBezTo>
                  <a:cubicBezTo>
                    <a:pt x="1663502" y="539627"/>
                    <a:pt x="1328341" y="964207"/>
                    <a:pt x="2077558" y="605104"/>
                  </a:cubicBezTo>
                  <a:cubicBezTo>
                    <a:pt x="1416919" y="1549119"/>
                    <a:pt x="1913629" y="1993144"/>
                    <a:pt x="998751" y="2043723"/>
                  </a:cubicBezTo>
                  <a:cubicBezTo>
                    <a:pt x="805839" y="2011280"/>
                    <a:pt x="562658" y="1954696"/>
                    <a:pt x="286135" y="1675746"/>
                  </a:cubicBezTo>
                  <a:cubicBezTo>
                    <a:pt x="63285" y="1426819"/>
                    <a:pt x="-48274" y="1066474"/>
                    <a:pt x="19876" y="88563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>
                <a:solidFill>
                  <a:srgbClr val="FF0000"/>
                </a:solidFill>
              </a:endParaRPr>
            </a:p>
          </p:txBody>
        </p:sp>
        <p:grpSp>
          <p:nvGrpSpPr>
            <p:cNvPr id="2935" name="グループ化 2934">
              <a:extLst>
                <a:ext uri="{FF2B5EF4-FFF2-40B4-BE49-F238E27FC236}">
                  <a16:creationId xmlns:a16="http://schemas.microsoft.com/office/drawing/2014/main" id="{49E486C2-E6D0-3A16-E9D9-D9F8761FDA45}"/>
                </a:ext>
              </a:extLst>
            </p:cNvPr>
            <p:cNvGrpSpPr/>
            <p:nvPr/>
          </p:nvGrpSpPr>
          <p:grpSpPr>
            <a:xfrm>
              <a:off x="385495" y="5671827"/>
              <a:ext cx="1263853" cy="403802"/>
              <a:chOff x="2035721" y="4651266"/>
              <a:chExt cx="1263853" cy="403802"/>
            </a:xfrm>
          </p:grpSpPr>
          <p:sp>
            <p:nvSpPr>
              <p:cNvPr id="2932" name="正方形/長方形 2931">
                <a:extLst>
                  <a:ext uri="{FF2B5EF4-FFF2-40B4-BE49-F238E27FC236}">
                    <a16:creationId xmlns:a16="http://schemas.microsoft.com/office/drawing/2014/main" id="{9FDE2A00-1444-1AAF-C04A-109CD4929DD8}"/>
                  </a:ext>
                </a:extLst>
              </p:cNvPr>
              <p:cNvSpPr/>
              <p:nvPr/>
            </p:nvSpPr>
            <p:spPr>
              <a:xfrm>
                <a:off x="2035721" y="4651266"/>
                <a:ext cx="1260689" cy="369332"/>
              </a:xfrm>
              <a:custGeom>
                <a:avLst/>
                <a:gdLst>
                  <a:gd name="connsiteX0" fmla="*/ 0 w 1260689"/>
                  <a:gd name="connsiteY0" fmla="*/ 0 h 369332"/>
                  <a:gd name="connsiteX1" fmla="*/ 445443 w 1260689"/>
                  <a:gd name="connsiteY1" fmla="*/ 0 h 369332"/>
                  <a:gd name="connsiteX2" fmla="*/ 878280 w 1260689"/>
                  <a:gd name="connsiteY2" fmla="*/ 0 h 369332"/>
                  <a:gd name="connsiteX3" fmla="*/ 1260689 w 1260689"/>
                  <a:gd name="connsiteY3" fmla="*/ 0 h 369332"/>
                  <a:gd name="connsiteX4" fmla="*/ 1260689 w 1260689"/>
                  <a:gd name="connsiteY4" fmla="*/ 369332 h 369332"/>
                  <a:gd name="connsiteX5" fmla="*/ 865673 w 1260689"/>
                  <a:gd name="connsiteY5" fmla="*/ 369332 h 369332"/>
                  <a:gd name="connsiteX6" fmla="*/ 445443 w 1260689"/>
                  <a:gd name="connsiteY6" fmla="*/ 369332 h 369332"/>
                  <a:gd name="connsiteX7" fmla="*/ 0 w 1260689"/>
                  <a:gd name="connsiteY7" fmla="*/ 369332 h 369332"/>
                  <a:gd name="connsiteX8" fmla="*/ 0 w 1260689"/>
                  <a:gd name="connsiteY8" fmla="*/ 0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0689" h="369332" fill="none" extrusionOk="0">
                    <a:moveTo>
                      <a:pt x="0" y="0"/>
                    </a:moveTo>
                    <a:cubicBezTo>
                      <a:pt x="146968" y="-12394"/>
                      <a:pt x="285112" y="52538"/>
                      <a:pt x="445443" y="0"/>
                    </a:cubicBezTo>
                    <a:cubicBezTo>
                      <a:pt x="605774" y="-52538"/>
                      <a:pt x="723738" y="31683"/>
                      <a:pt x="878280" y="0"/>
                    </a:cubicBezTo>
                    <a:cubicBezTo>
                      <a:pt x="1032822" y="-31683"/>
                      <a:pt x="1086706" y="42150"/>
                      <a:pt x="1260689" y="0"/>
                    </a:cubicBezTo>
                    <a:cubicBezTo>
                      <a:pt x="1264727" y="158233"/>
                      <a:pt x="1224395" y="205698"/>
                      <a:pt x="1260689" y="369332"/>
                    </a:cubicBezTo>
                    <a:cubicBezTo>
                      <a:pt x="1109292" y="380956"/>
                      <a:pt x="1001075" y="350641"/>
                      <a:pt x="865673" y="369332"/>
                    </a:cubicBezTo>
                    <a:cubicBezTo>
                      <a:pt x="730271" y="388023"/>
                      <a:pt x="627099" y="338950"/>
                      <a:pt x="445443" y="369332"/>
                    </a:cubicBezTo>
                    <a:cubicBezTo>
                      <a:pt x="263787" y="399714"/>
                      <a:pt x="184901" y="359230"/>
                      <a:pt x="0" y="369332"/>
                    </a:cubicBezTo>
                    <a:cubicBezTo>
                      <a:pt x="-34018" y="280347"/>
                      <a:pt x="27486" y="156341"/>
                      <a:pt x="0" y="0"/>
                    </a:cubicBezTo>
                    <a:close/>
                  </a:path>
                  <a:path w="1260689" h="369332" stroke="0" extrusionOk="0">
                    <a:moveTo>
                      <a:pt x="0" y="0"/>
                    </a:moveTo>
                    <a:cubicBezTo>
                      <a:pt x="126726" y="-19667"/>
                      <a:pt x="314043" y="40792"/>
                      <a:pt x="407623" y="0"/>
                    </a:cubicBezTo>
                    <a:cubicBezTo>
                      <a:pt x="501203" y="-40792"/>
                      <a:pt x="671141" y="1391"/>
                      <a:pt x="790032" y="0"/>
                    </a:cubicBezTo>
                    <a:cubicBezTo>
                      <a:pt x="908923" y="-1391"/>
                      <a:pt x="1153357" y="17349"/>
                      <a:pt x="1260689" y="0"/>
                    </a:cubicBezTo>
                    <a:cubicBezTo>
                      <a:pt x="1296277" y="113493"/>
                      <a:pt x="1233882" y="197069"/>
                      <a:pt x="1260689" y="369332"/>
                    </a:cubicBezTo>
                    <a:cubicBezTo>
                      <a:pt x="1095386" y="411150"/>
                      <a:pt x="956767" y="329103"/>
                      <a:pt x="865673" y="369332"/>
                    </a:cubicBezTo>
                    <a:cubicBezTo>
                      <a:pt x="774579" y="409561"/>
                      <a:pt x="595468" y="368275"/>
                      <a:pt x="420230" y="369332"/>
                    </a:cubicBezTo>
                    <a:cubicBezTo>
                      <a:pt x="244992" y="370389"/>
                      <a:pt x="122534" y="364210"/>
                      <a:pt x="0" y="369332"/>
                    </a:cubicBezTo>
                    <a:cubicBezTo>
                      <a:pt x="-22716" y="225711"/>
                      <a:pt x="27200" y="15834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dirty="0"/>
              </a:p>
            </p:txBody>
          </p:sp>
          <p:sp>
            <p:nvSpPr>
              <p:cNvPr id="2933" name="テキスト ボックス 2932">
                <a:extLst>
                  <a:ext uri="{FF2B5EF4-FFF2-40B4-BE49-F238E27FC236}">
                    <a16:creationId xmlns:a16="http://schemas.microsoft.com/office/drawing/2014/main" id="{2CDF9F3F-1804-C208-F18A-6ADADA159302}"/>
                  </a:ext>
                </a:extLst>
              </p:cNvPr>
              <p:cNvSpPr txBox="1"/>
              <p:nvPr/>
            </p:nvSpPr>
            <p:spPr>
              <a:xfrm>
                <a:off x="2090823" y="4685736"/>
                <a:ext cx="12087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まちがい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32" name="角丸四角形 2">
              <a:extLst>
                <a:ext uri="{FF2B5EF4-FFF2-40B4-BE49-F238E27FC236}">
                  <a16:creationId xmlns:a16="http://schemas.microsoft.com/office/drawing/2014/main" id="{85488C97-3B26-C175-D823-9FDC0302E1DC}"/>
                </a:ext>
              </a:extLst>
            </p:cNvPr>
            <p:cNvSpPr/>
            <p:nvPr/>
          </p:nvSpPr>
          <p:spPr>
            <a:xfrm>
              <a:off x="4989361" y="7664144"/>
              <a:ext cx="1425472" cy="962103"/>
            </a:xfrm>
            <a:custGeom>
              <a:avLst/>
              <a:gdLst>
                <a:gd name="connsiteX0" fmla="*/ 0 w 2823494"/>
                <a:gd name="connsiteY0" fmla="*/ 336006 h 2015993"/>
                <a:gd name="connsiteX1" fmla="*/ 336006 w 2823494"/>
                <a:gd name="connsiteY1" fmla="*/ 0 h 2015993"/>
                <a:gd name="connsiteX2" fmla="*/ 2487488 w 2823494"/>
                <a:gd name="connsiteY2" fmla="*/ 0 h 2015993"/>
                <a:gd name="connsiteX3" fmla="*/ 2823494 w 2823494"/>
                <a:gd name="connsiteY3" fmla="*/ 336006 h 2015993"/>
                <a:gd name="connsiteX4" fmla="*/ 2823494 w 2823494"/>
                <a:gd name="connsiteY4" fmla="*/ 1679987 h 2015993"/>
                <a:gd name="connsiteX5" fmla="*/ 2487488 w 2823494"/>
                <a:gd name="connsiteY5" fmla="*/ 2015993 h 2015993"/>
                <a:gd name="connsiteX6" fmla="*/ 336006 w 2823494"/>
                <a:gd name="connsiteY6" fmla="*/ 2015993 h 2015993"/>
                <a:gd name="connsiteX7" fmla="*/ 0 w 2823494"/>
                <a:gd name="connsiteY7" fmla="*/ 1679987 h 2015993"/>
                <a:gd name="connsiteX8" fmla="*/ 0 w 2823494"/>
                <a:gd name="connsiteY8" fmla="*/ 336006 h 2015993"/>
                <a:gd name="connsiteX0" fmla="*/ 0 w 2823494"/>
                <a:gd name="connsiteY0" fmla="*/ 336006 h 2015993"/>
                <a:gd name="connsiteX1" fmla="*/ 336006 w 2823494"/>
                <a:gd name="connsiteY1" fmla="*/ 0 h 2015993"/>
                <a:gd name="connsiteX2" fmla="*/ 2487488 w 2823494"/>
                <a:gd name="connsiteY2" fmla="*/ 0 h 2015993"/>
                <a:gd name="connsiteX3" fmla="*/ 2823494 w 2823494"/>
                <a:gd name="connsiteY3" fmla="*/ 336006 h 2015993"/>
                <a:gd name="connsiteX4" fmla="*/ 2823494 w 2823494"/>
                <a:gd name="connsiteY4" fmla="*/ 1679987 h 2015993"/>
                <a:gd name="connsiteX5" fmla="*/ 2487488 w 2823494"/>
                <a:gd name="connsiteY5" fmla="*/ 2015993 h 2015993"/>
                <a:gd name="connsiteX6" fmla="*/ 336006 w 2823494"/>
                <a:gd name="connsiteY6" fmla="*/ 2015993 h 2015993"/>
                <a:gd name="connsiteX7" fmla="*/ 155448 w 2823494"/>
                <a:gd name="connsiteY7" fmla="*/ 1679987 h 2015993"/>
                <a:gd name="connsiteX8" fmla="*/ 0 w 2823494"/>
                <a:gd name="connsiteY8" fmla="*/ 336006 h 2015993"/>
                <a:gd name="connsiteX0" fmla="*/ 0 w 2741198"/>
                <a:gd name="connsiteY0" fmla="*/ 317718 h 2015993"/>
                <a:gd name="connsiteX1" fmla="*/ 253710 w 2741198"/>
                <a:gd name="connsiteY1" fmla="*/ 0 h 2015993"/>
                <a:gd name="connsiteX2" fmla="*/ 2405192 w 2741198"/>
                <a:gd name="connsiteY2" fmla="*/ 0 h 2015993"/>
                <a:gd name="connsiteX3" fmla="*/ 2741198 w 2741198"/>
                <a:gd name="connsiteY3" fmla="*/ 336006 h 2015993"/>
                <a:gd name="connsiteX4" fmla="*/ 2741198 w 2741198"/>
                <a:gd name="connsiteY4" fmla="*/ 1679987 h 2015993"/>
                <a:gd name="connsiteX5" fmla="*/ 2405192 w 2741198"/>
                <a:gd name="connsiteY5" fmla="*/ 2015993 h 2015993"/>
                <a:gd name="connsiteX6" fmla="*/ 253710 w 2741198"/>
                <a:gd name="connsiteY6" fmla="*/ 2015993 h 2015993"/>
                <a:gd name="connsiteX7" fmla="*/ 73152 w 2741198"/>
                <a:gd name="connsiteY7" fmla="*/ 1679987 h 2015993"/>
                <a:gd name="connsiteX8" fmla="*/ 0 w 2741198"/>
                <a:gd name="connsiteY8" fmla="*/ 317718 h 2015993"/>
                <a:gd name="connsiteX0" fmla="*/ 9158 w 2668060"/>
                <a:gd name="connsiteY0" fmla="*/ 390870 h 2015993"/>
                <a:gd name="connsiteX1" fmla="*/ 180572 w 2668060"/>
                <a:gd name="connsiteY1" fmla="*/ 0 h 2015993"/>
                <a:gd name="connsiteX2" fmla="*/ 2332054 w 2668060"/>
                <a:gd name="connsiteY2" fmla="*/ 0 h 2015993"/>
                <a:gd name="connsiteX3" fmla="*/ 2668060 w 2668060"/>
                <a:gd name="connsiteY3" fmla="*/ 336006 h 2015993"/>
                <a:gd name="connsiteX4" fmla="*/ 2668060 w 2668060"/>
                <a:gd name="connsiteY4" fmla="*/ 1679987 h 2015993"/>
                <a:gd name="connsiteX5" fmla="*/ 2332054 w 2668060"/>
                <a:gd name="connsiteY5" fmla="*/ 2015993 h 2015993"/>
                <a:gd name="connsiteX6" fmla="*/ 180572 w 2668060"/>
                <a:gd name="connsiteY6" fmla="*/ 2015993 h 2015993"/>
                <a:gd name="connsiteX7" fmla="*/ 14 w 2668060"/>
                <a:gd name="connsiteY7" fmla="*/ 1679987 h 2015993"/>
                <a:gd name="connsiteX8" fmla="*/ 9158 w 2668060"/>
                <a:gd name="connsiteY8" fmla="*/ 390870 h 2015993"/>
                <a:gd name="connsiteX0" fmla="*/ 9158 w 2668060"/>
                <a:gd name="connsiteY0" fmla="*/ 400014 h 2025137"/>
                <a:gd name="connsiteX1" fmla="*/ 281156 w 2668060"/>
                <a:gd name="connsiteY1" fmla="*/ 0 h 2025137"/>
                <a:gd name="connsiteX2" fmla="*/ 2332054 w 2668060"/>
                <a:gd name="connsiteY2" fmla="*/ 9144 h 2025137"/>
                <a:gd name="connsiteX3" fmla="*/ 2668060 w 2668060"/>
                <a:gd name="connsiteY3" fmla="*/ 345150 h 2025137"/>
                <a:gd name="connsiteX4" fmla="*/ 2668060 w 2668060"/>
                <a:gd name="connsiteY4" fmla="*/ 1689131 h 2025137"/>
                <a:gd name="connsiteX5" fmla="*/ 2332054 w 2668060"/>
                <a:gd name="connsiteY5" fmla="*/ 2025137 h 2025137"/>
                <a:gd name="connsiteX6" fmla="*/ 180572 w 2668060"/>
                <a:gd name="connsiteY6" fmla="*/ 2025137 h 2025137"/>
                <a:gd name="connsiteX7" fmla="*/ 14 w 2668060"/>
                <a:gd name="connsiteY7" fmla="*/ 1689131 h 2025137"/>
                <a:gd name="connsiteX8" fmla="*/ 9158 w 2668060"/>
                <a:gd name="connsiteY8" fmla="*/ 400014 h 2025137"/>
                <a:gd name="connsiteX0" fmla="*/ 0 w 2814350"/>
                <a:gd name="connsiteY0" fmla="*/ 390870 h 2025137"/>
                <a:gd name="connsiteX1" fmla="*/ 427446 w 2814350"/>
                <a:gd name="connsiteY1" fmla="*/ 0 h 2025137"/>
                <a:gd name="connsiteX2" fmla="*/ 2478344 w 2814350"/>
                <a:gd name="connsiteY2" fmla="*/ 9144 h 2025137"/>
                <a:gd name="connsiteX3" fmla="*/ 2814350 w 2814350"/>
                <a:gd name="connsiteY3" fmla="*/ 345150 h 2025137"/>
                <a:gd name="connsiteX4" fmla="*/ 2814350 w 2814350"/>
                <a:gd name="connsiteY4" fmla="*/ 1689131 h 2025137"/>
                <a:gd name="connsiteX5" fmla="*/ 2478344 w 2814350"/>
                <a:gd name="connsiteY5" fmla="*/ 2025137 h 2025137"/>
                <a:gd name="connsiteX6" fmla="*/ 326862 w 2814350"/>
                <a:gd name="connsiteY6" fmla="*/ 2025137 h 2025137"/>
                <a:gd name="connsiteX7" fmla="*/ 146304 w 2814350"/>
                <a:gd name="connsiteY7" fmla="*/ 1689131 h 2025137"/>
                <a:gd name="connsiteX8" fmla="*/ 0 w 2814350"/>
                <a:gd name="connsiteY8" fmla="*/ 390870 h 2025137"/>
                <a:gd name="connsiteX0" fmla="*/ 0 w 2741198"/>
                <a:gd name="connsiteY0" fmla="*/ 345150 h 2025137"/>
                <a:gd name="connsiteX1" fmla="*/ 354294 w 2741198"/>
                <a:gd name="connsiteY1" fmla="*/ 0 h 2025137"/>
                <a:gd name="connsiteX2" fmla="*/ 2405192 w 2741198"/>
                <a:gd name="connsiteY2" fmla="*/ 9144 h 2025137"/>
                <a:gd name="connsiteX3" fmla="*/ 2741198 w 2741198"/>
                <a:gd name="connsiteY3" fmla="*/ 345150 h 2025137"/>
                <a:gd name="connsiteX4" fmla="*/ 2741198 w 2741198"/>
                <a:gd name="connsiteY4" fmla="*/ 1689131 h 2025137"/>
                <a:gd name="connsiteX5" fmla="*/ 2405192 w 2741198"/>
                <a:gd name="connsiteY5" fmla="*/ 2025137 h 2025137"/>
                <a:gd name="connsiteX6" fmla="*/ 253710 w 2741198"/>
                <a:gd name="connsiteY6" fmla="*/ 2025137 h 2025137"/>
                <a:gd name="connsiteX7" fmla="*/ 73152 w 2741198"/>
                <a:gd name="connsiteY7" fmla="*/ 1689131 h 2025137"/>
                <a:gd name="connsiteX8" fmla="*/ 0 w 2741198"/>
                <a:gd name="connsiteY8" fmla="*/ 345150 h 2025137"/>
                <a:gd name="connsiteX0" fmla="*/ 0 w 2741198"/>
                <a:gd name="connsiteY0" fmla="*/ 336006 h 2015993"/>
                <a:gd name="connsiteX1" fmla="*/ 363438 w 2741198"/>
                <a:gd name="connsiteY1" fmla="*/ 54864 h 2015993"/>
                <a:gd name="connsiteX2" fmla="*/ 2405192 w 2741198"/>
                <a:gd name="connsiteY2" fmla="*/ 0 h 2015993"/>
                <a:gd name="connsiteX3" fmla="*/ 2741198 w 2741198"/>
                <a:gd name="connsiteY3" fmla="*/ 336006 h 2015993"/>
                <a:gd name="connsiteX4" fmla="*/ 2741198 w 2741198"/>
                <a:gd name="connsiteY4" fmla="*/ 1679987 h 2015993"/>
                <a:gd name="connsiteX5" fmla="*/ 2405192 w 2741198"/>
                <a:gd name="connsiteY5" fmla="*/ 2015993 h 2015993"/>
                <a:gd name="connsiteX6" fmla="*/ 253710 w 2741198"/>
                <a:gd name="connsiteY6" fmla="*/ 2015993 h 2015993"/>
                <a:gd name="connsiteX7" fmla="*/ 73152 w 2741198"/>
                <a:gd name="connsiteY7" fmla="*/ 1679987 h 2015993"/>
                <a:gd name="connsiteX8" fmla="*/ 0 w 2741198"/>
                <a:gd name="connsiteY8" fmla="*/ 336006 h 2015993"/>
                <a:gd name="connsiteX0" fmla="*/ 0 w 2741198"/>
                <a:gd name="connsiteY0" fmla="*/ 281142 h 1961129"/>
                <a:gd name="connsiteX1" fmla="*/ 363438 w 2741198"/>
                <a:gd name="connsiteY1" fmla="*/ 0 h 1961129"/>
                <a:gd name="connsiteX2" fmla="*/ 2213168 w 2741198"/>
                <a:gd name="connsiteY2" fmla="*/ 64008 h 1961129"/>
                <a:gd name="connsiteX3" fmla="*/ 2741198 w 2741198"/>
                <a:gd name="connsiteY3" fmla="*/ 281142 h 1961129"/>
                <a:gd name="connsiteX4" fmla="*/ 2741198 w 2741198"/>
                <a:gd name="connsiteY4" fmla="*/ 1625123 h 1961129"/>
                <a:gd name="connsiteX5" fmla="*/ 2405192 w 2741198"/>
                <a:gd name="connsiteY5" fmla="*/ 1961129 h 1961129"/>
                <a:gd name="connsiteX6" fmla="*/ 253710 w 2741198"/>
                <a:gd name="connsiteY6" fmla="*/ 1961129 h 1961129"/>
                <a:gd name="connsiteX7" fmla="*/ 73152 w 2741198"/>
                <a:gd name="connsiteY7" fmla="*/ 1625123 h 1961129"/>
                <a:gd name="connsiteX8" fmla="*/ 0 w 2741198"/>
                <a:gd name="connsiteY8" fmla="*/ 281142 h 1961129"/>
                <a:gd name="connsiteX0" fmla="*/ 0 w 2741198"/>
                <a:gd name="connsiteY0" fmla="*/ 281142 h 1961129"/>
                <a:gd name="connsiteX1" fmla="*/ 363438 w 2741198"/>
                <a:gd name="connsiteY1" fmla="*/ 0 h 1961129"/>
                <a:gd name="connsiteX2" fmla="*/ 2213168 w 2741198"/>
                <a:gd name="connsiteY2" fmla="*/ 64008 h 1961129"/>
                <a:gd name="connsiteX3" fmla="*/ 2494310 w 2741198"/>
                <a:gd name="connsiteY3" fmla="*/ 363438 h 1961129"/>
                <a:gd name="connsiteX4" fmla="*/ 2741198 w 2741198"/>
                <a:gd name="connsiteY4" fmla="*/ 1625123 h 1961129"/>
                <a:gd name="connsiteX5" fmla="*/ 2405192 w 2741198"/>
                <a:gd name="connsiteY5" fmla="*/ 1961129 h 1961129"/>
                <a:gd name="connsiteX6" fmla="*/ 253710 w 2741198"/>
                <a:gd name="connsiteY6" fmla="*/ 1961129 h 1961129"/>
                <a:gd name="connsiteX7" fmla="*/ 73152 w 2741198"/>
                <a:gd name="connsiteY7" fmla="*/ 1625123 h 1961129"/>
                <a:gd name="connsiteX8" fmla="*/ 0 w 2741198"/>
                <a:gd name="connsiteY8" fmla="*/ 281142 h 1961129"/>
                <a:gd name="connsiteX0" fmla="*/ 0 w 2741198"/>
                <a:gd name="connsiteY0" fmla="*/ 281142 h 2186049"/>
                <a:gd name="connsiteX1" fmla="*/ 363438 w 2741198"/>
                <a:gd name="connsiteY1" fmla="*/ 0 h 2186049"/>
                <a:gd name="connsiteX2" fmla="*/ 2213168 w 2741198"/>
                <a:gd name="connsiteY2" fmla="*/ 64008 h 2186049"/>
                <a:gd name="connsiteX3" fmla="*/ 2494310 w 2741198"/>
                <a:gd name="connsiteY3" fmla="*/ 363438 h 2186049"/>
                <a:gd name="connsiteX4" fmla="*/ 2741198 w 2741198"/>
                <a:gd name="connsiteY4" fmla="*/ 1625123 h 2186049"/>
                <a:gd name="connsiteX5" fmla="*/ 2488602 w 2741198"/>
                <a:gd name="connsiteY5" fmla="*/ 2186049 h 2186049"/>
                <a:gd name="connsiteX6" fmla="*/ 253710 w 2741198"/>
                <a:gd name="connsiteY6" fmla="*/ 1961129 h 2186049"/>
                <a:gd name="connsiteX7" fmla="*/ 73152 w 2741198"/>
                <a:gd name="connsiteY7" fmla="*/ 1625123 h 2186049"/>
                <a:gd name="connsiteX8" fmla="*/ 0 w 2741198"/>
                <a:gd name="connsiteY8" fmla="*/ 281142 h 2186049"/>
                <a:gd name="connsiteX0" fmla="*/ 0 w 2741198"/>
                <a:gd name="connsiteY0" fmla="*/ 281142 h 2186049"/>
                <a:gd name="connsiteX1" fmla="*/ 363438 w 2741198"/>
                <a:gd name="connsiteY1" fmla="*/ 0 h 2186049"/>
                <a:gd name="connsiteX2" fmla="*/ 2213168 w 2741198"/>
                <a:gd name="connsiteY2" fmla="*/ 64008 h 2186049"/>
                <a:gd name="connsiteX3" fmla="*/ 2494310 w 2741198"/>
                <a:gd name="connsiteY3" fmla="*/ 363438 h 2186049"/>
                <a:gd name="connsiteX4" fmla="*/ 2741198 w 2741198"/>
                <a:gd name="connsiteY4" fmla="*/ 1660637 h 2186049"/>
                <a:gd name="connsiteX5" fmla="*/ 2488602 w 2741198"/>
                <a:gd name="connsiteY5" fmla="*/ 2186049 h 2186049"/>
                <a:gd name="connsiteX6" fmla="*/ 253710 w 2741198"/>
                <a:gd name="connsiteY6" fmla="*/ 1961129 h 2186049"/>
                <a:gd name="connsiteX7" fmla="*/ 73152 w 2741198"/>
                <a:gd name="connsiteY7" fmla="*/ 1625123 h 2186049"/>
                <a:gd name="connsiteX8" fmla="*/ 0 w 2741198"/>
                <a:gd name="connsiteY8" fmla="*/ 281142 h 2186049"/>
                <a:gd name="connsiteX0" fmla="*/ 0 w 2741234"/>
                <a:gd name="connsiteY0" fmla="*/ 281142 h 2209725"/>
                <a:gd name="connsiteX1" fmla="*/ 363438 w 2741234"/>
                <a:gd name="connsiteY1" fmla="*/ 0 h 2209725"/>
                <a:gd name="connsiteX2" fmla="*/ 2213168 w 2741234"/>
                <a:gd name="connsiteY2" fmla="*/ 64008 h 2209725"/>
                <a:gd name="connsiteX3" fmla="*/ 2494310 w 2741234"/>
                <a:gd name="connsiteY3" fmla="*/ 363438 h 2209725"/>
                <a:gd name="connsiteX4" fmla="*/ 2741198 w 2741234"/>
                <a:gd name="connsiteY4" fmla="*/ 1660637 h 2209725"/>
                <a:gd name="connsiteX5" fmla="*/ 2562745 w 2741234"/>
                <a:gd name="connsiteY5" fmla="*/ 2209725 h 2209725"/>
                <a:gd name="connsiteX6" fmla="*/ 253710 w 2741234"/>
                <a:gd name="connsiteY6" fmla="*/ 1961129 h 2209725"/>
                <a:gd name="connsiteX7" fmla="*/ 73152 w 2741234"/>
                <a:gd name="connsiteY7" fmla="*/ 1625123 h 2209725"/>
                <a:gd name="connsiteX8" fmla="*/ 0 w 2741234"/>
                <a:gd name="connsiteY8" fmla="*/ 281142 h 2209725"/>
                <a:gd name="connsiteX0" fmla="*/ 0 w 2741234"/>
                <a:gd name="connsiteY0" fmla="*/ 281142 h 2209725"/>
                <a:gd name="connsiteX1" fmla="*/ 363438 w 2741234"/>
                <a:gd name="connsiteY1" fmla="*/ 0 h 2209725"/>
                <a:gd name="connsiteX2" fmla="*/ 2213168 w 2741234"/>
                <a:gd name="connsiteY2" fmla="*/ 64008 h 2209725"/>
                <a:gd name="connsiteX3" fmla="*/ 2494310 w 2741234"/>
                <a:gd name="connsiteY3" fmla="*/ 363438 h 2209725"/>
                <a:gd name="connsiteX4" fmla="*/ 2741198 w 2741234"/>
                <a:gd name="connsiteY4" fmla="*/ 1660637 h 2209725"/>
                <a:gd name="connsiteX5" fmla="*/ 2562745 w 2741234"/>
                <a:gd name="connsiteY5" fmla="*/ 2209725 h 2209725"/>
                <a:gd name="connsiteX6" fmla="*/ 253710 w 2741234"/>
                <a:gd name="connsiteY6" fmla="*/ 2138698 h 2209725"/>
                <a:gd name="connsiteX7" fmla="*/ 73152 w 2741234"/>
                <a:gd name="connsiteY7" fmla="*/ 1625123 h 2209725"/>
                <a:gd name="connsiteX8" fmla="*/ 0 w 2741234"/>
                <a:gd name="connsiteY8" fmla="*/ 281142 h 2209725"/>
                <a:gd name="connsiteX0" fmla="*/ 0 w 2741234"/>
                <a:gd name="connsiteY0" fmla="*/ 281142 h 2209725"/>
                <a:gd name="connsiteX1" fmla="*/ 363438 w 2741234"/>
                <a:gd name="connsiteY1" fmla="*/ 0 h 2209725"/>
                <a:gd name="connsiteX2" fmla="*/ 2183132 w 2741234"/>
                <a:gd name="connsiteY2" fmla="*/ 107853 h 2209725"/>
                <a:gd name="connsiteX3" fmla="*/ 2494310 w 2741234"/>
                <a:gd name="connsiteY3" fmla="*/ 363438 h 2209725"/>
                <a:gd name="connsiteX4" fmla="*/ 2741198 w 2741234"/>
                <a:gd name="connsiteY4" fmla="*/ 1660637 h 2209725"/>
                <a:gd name="connsiteX5" fmla="*/ 2562745 w 2741234"/>
                <a:gd name="connsiteY5" fmla="*/ 2209725 h 2209725"/>
                <a:gd name="connsiteX6" fmla="*/ 253710 w 2741234"/>
                <a:gd name="connsiteY6" fmla="*/ 2138698 h 2209725"/>
                <a:gd name="connsiteX7" fmla="*/ 73152 w 2741234"/>
                <a:gd name="connsiteY7" fmla="*/ 1625123 h 2209725"/>
                <a:gd name="connsiteX8" fmla="*/ 0 w 2741234"/>
                <a:gd name="connsiteY8" fmla="*/ 281142 h 2209725"/>
                <a:gd name="connsiteX0" fmla="*/ 0 w 2741234"/>
                <a:gd name="connsiteY0" fmla="*/ 281142 h 2209725"/>
                <a:gd name="connsiteX1" fmla="*/ 363438 w 2741234"/>
                <a:gd name="connsiteY1" fmla="*/ 0 h 2209725"/>
                <a:gd name="connsiteX2" fmla="*/ 2183132 w 2741234"/>
                <a:gd name="connsiteY2" fmla="*/ 107853 h 2209725"/>
                <a:gd name="connsiteX3" fmla="*/ 2490020 w 2741234"/>
                <a:gd name="connsiteY3" fmla="*/ 330555 h 2209725"/>
                <a:gd name="connsiteX4" fmla="*/ 2741198 w 2741234"/>
                <a:gd name="connsiteY4" fmla="*/ 1660637 h 2209725"/>
                <a:gd name="connsiteX5" fmla="*/ 2562745 w 2741234"/>
                <a:gd name="connsiteY5" fmla="*/ 2209725 h 2209725"/>
                <a:gd name="connsiteX6" fmla="*/ 253710 w 2741234"/>
                <a:gd name="connsiteY6" fmla="*/ 2138698 h 2209725"/>
                <a:gd name="connsiteX7" fmla="*/ 73152 w 2741234"/>
                <a:gd name="connsiteY7" fmla="*/ 1625123 h 2209725"/>
                <a:gd name="connsiteX8" fmla="*/ 0 w 2741234"/>
                <a:gd name="connsiteY8" fmla="*/ 281142 h 22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1234" h="2209725">
                  <a:moveTo>
                    <a:pt x="0" y="281142"/>
                  </a:moveTo>
                  <a:cubicBezTo>
                    <a:pt x="0" y="95571"/>
                    <a:pt x="177867" y="0"/>
                    <a:pt x="363438" y="0"/>
                  </a:cubicBezTo>
                  <a:lnTo>
                    <a:pt x="2183132" y="107853"/>
                  </a:lnTo>
                  <a:cubicBezTo>
                    <a:pt x="2368703" y="107853"/>
                    <a:pt x="2490020" y="144984"/>
                    <a:pt x="2490020" y="330555"/>
                  </a:cubicBezTo>
                  <a:lnTo>
                    <a:pt x="2741198" y="1660637"/>
                  </a:lnTo>
                  <a:cubicBezTo>
                    <a:pt x="2741198" y="1846208"/>
                    <a:pt x="2748316" y="2209725"/>
                    <a:pt x="2562745" y="2209725"/>
                  </a:cubicBezTo>
                  <a:lnTo>
                    <a:pt x="253710" y="2138698"/>
                  </a:lnTo>
                  <a:cubicBezTo>
                    <a:pt x="68139" y="2138698"/>
                    <a:pt x="73152" y="1810694"/>
                    <a:pt x="73152" y="1625123"/>
                  </a:cubicBezTo>
                  <a:cubicBezTo>
                    <a:pt x="73152" y="1177129"/>
                    <a:pt x="0" y="729136"/>
                    <a:pt x="0" y="28114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pic>
          <p:nvPicPr>
            <p:cNvPr id="3744" name="図 3743" descr="ホワイトボード&#10;&#10;自動的に生成された説明">
              <a:extLst>
                <a:ext uri="{FF2B5EF4-FFF2-40B4-BE49-F238E27FC236}">
                  <a16:creationId xmlns:a16="http://schemas.microsoft.com/office/drawing/2014/main" id="{0E111313-5FE7-EC61-ADD2-547A4CF1E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31" b="75882"/>
            <a:stretch>
              <a:fillRect/>
            </a:stretch>
          </p:blipFill>
          <p:spPr>
            <a:xfrm>
              <a:off x="2308255" y="6449047"/>
              <a:ext cx="705911" cy="467131"/>
            </a:xfrm>
            <a:custGeom>
              <a:avLst/>
              <a:gdLst>
                <a:gd name="connsiteX0" fmla="*/ 0 w 705911"/>
                <a:gd name="connsiteY0" fmla="*/ 0 h 467131"/>
                <a:gd name="connsiteX1" fmla="*/ 705911 w 705911"/>
                <a:gd name="connsiteY1" fmla="*/ 0 h 467131"/>
                <a:gd name="connsiteX2" fmla="*/ 705911 w 705911"/>
                <a:gd name="connsiteY2" fmla="*/ 467131 h 467131"/>
                <a:gd name="connsiteX3" fmla="*/ 249621 w 705911"/>
                <a:gd name="connsiteY3" fmla="*/ 382595 h 467131"/>
                <a:gd name="connsiteX4" fmla="*/ 66515 w 705911"/>
                <a:gd name="connsiteY4" fmla="*/ 101949 h 467131"/>
                <a:gd name="connsiteX5" fmla="*/ 43422 w 705911"/>
                <a:gd name="connsiteY5" fmla="*/ 59360 h 467131"/>
                <a:gd name="connsiteX6" fmla="*/ 22368 w 705911"/>
                <a:gd name="connsiteY6" fmla="*/ 34285 h 467131"/>
                <a:gd name="connsiteX7" fmla="*/ 0 w 705911"/>
                <a:gd name="connsiteY7" fmla="*/ 0 h 46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911" h="467131">
                  <a:moveTo>
                    <a:pt x="0" y="0"/>
                  </a:moveTo>
                  <a:lnTo>
                    <a:pt x="705911" y="0"/>
                  </a:lnTo>
                  <a:lnTo>
                    <a:pt x="705911" y="467131"/>
                  </a:lnTo>
                  <a:lnTo>
                    <a:pt x="249621" y="382595"/>
                  </a:lnTo>
                  <a:lnTo>
                    <a:pt x="66515" y="101949"/>
                  </a:lnTo>
                  <a:lnTo>
                    <a:pt x="43422" y="59360"/>
                  </a:lnTo>
                  <a:lnTo>
                    <a:pt x="22368" y="3428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3751" name="テキスト ボックス 3750">
              <a:extLst>
                <a:ext uri="{FF2B5EF4-FFF2-40B4-BE49-F238E27FC236}">
                  <a16:creationId xmlns:a16="http://schemas.microsoft.com/office/drawing/2014/main" id="{40D9D781-4EAC-683E-F308-14E1056B0164}"/>
                </a:ext>
              </a:extLst>
            </p:cNvPr>
            <p:cNvSpPr txBox="1"/>
            <p:nvPr/>
          </p:nvSpPr>
          <p:spPr>
            <a:xfrm flipH="1">
              <a:off x="1675132" y="8043904"/>
              <a:ext cx="4571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800" b="1" dirty="0"/>
                <a:t>⑨</a:t>
              </a:r>
              <a:endParaRPr lang="ja-JP" altLang="en-US" sz="800" dirty="0"/>
            </a:p>
          </p:txBody>
        </p:sp>
      </p:grpSp>
      <p:grpSp>
        <p:nvGrpSpPr>
          <p:cNvPr id="3938" name="グループ化 3937">
            <a:extLst>
              <a:ext uri="{FF2B5EF4-FFF2-40B4-BE49-F238E27FC236}">
                <a16:creationId xmlns:a16="http://schemas.microsoft.com/office/drawing/2014/main" id="{F345032D-3FBA-C62B-F49C-CD3C9080549C}"/>
              </a:ext>
            </a:extLst>
          </p:cNvPr>
          <p:cNvGrpSpPr/>
          <p:nvPr/>
        </p:nvGrpSpPr>
        <p:grpSpPr>
          <a:xfrm rot="10800000">
            <a:off x="5258490" y="9215443"/>
            <a:ext cx="1754627" cy="1001297"/>
            <a:chOff x="8078321" y="8000974"/>
            <a:chExt cx="1754627" cy="1001297"/>
          </a:xfrm>
        </p:grpSpPr>
        <p:pic>
          <p:nvPicPr>
            <p:cNvPr id="3932" name="図 3931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BA01C712-26DD-53D3-D1EB-4FD1B7C3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8321" y="8000974"/>
              <a:ext cx="1754627" cy="1001297"/>
            </a:xfrm>
            <a:prstGeom prst="rect">
              <a:avLst/>
            </a:prstGeom>
          </p:spPr>
        </p:pic>
        <p:sp>
          <p:nvSpPr>
            <p:cNvPr id="3933" name="楕円 3932">
              <a:extLst>
                <a:ext uri="{FF2B5EF4-FFF2-40B4-BE49-F238E27FC236}">
                  <a16:creationId xmlns:a16="http://schemas.microsoft.com/office/drawing/2014/main" id="{E5F52F49-E5F0-1AB3-0D92-B35E4E2A6A6B}"/>
                </a:ext>
              </a:extLst>
            </p:cNvPr>
            <p:cNvSpPr/>
            <p:nvPr/>
          </p:nvSpPr>
          <p:spPr>
            <a:xfrm>
              <a:off x="8637496" y="8338358"/>
              <a:ext cx="66237" cy="662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4" name="楕円 3933">
              <a:extLst>
                <a:ext uri="{FF2B5EF4-FFF2-40B4-BE49-F238E27FC236}">
                  <a16:creationId xmlns:a16="http://schemas.microsoft.com/office/drawing/2014/main" id="{7DABAB1E-566C-C831-FA6E-6C7D163764DF}"/>
                </a:ext>
              </a:extLst>
            </p:cNvPr>
            <p:cNvSpPr/>
            <p:nvPr/>
          </p:nvSpPr>
          <p:spPr>
            <a:xfrm>
              <a:off x="8418760" y="8674277"/>
              <a:ext cx="66237" cy="662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5" name="楕円 3934">
              <a:extLst>
                <a:ext uri="{FF2B5EF4-FFF2-40B4-BE49-F238E27FC236}">
                  <a16:creationId xmlns:a16="http://schemas.microsoft.com/office/drawing/2014/main" id="{49F4056C-9ECB-561E-27CF-24B0729599B4}"/>
                </a:ext>
              </a:extLst>
            </p:cNvPr>
            <p:cNvSpPr/>
            <p:nvPr/>
          </p:nvSpPr>
          <p:spPr>
            <a:xfrm>
              <a:off x="8255386" y="8648836"/>
              <a:ext cx="66237" cy="662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6" name="楕円 3935">
              <a:extLst>
                <a:ext uri="{FF2B5EF4-FFF2-40B4-BE49-F238E27FC236}">
                  <a16:creationId xmlns:a16="http://schemas.microsoft.com/office/drawing/2014/main" id="{074A0644-AC6F-DFC5-6E0B-E4BBD798C818}"/>
                </a:ext>
              </a:extLst>
            </p:cNvPr>
            <p:cNvSpPr/>
            <p:nvPr/>
          </p:nvSpPr>
          <p:spPr>
            <a:xfrm>
              <a:off x="9348266" y="8699923"/>
              <a:ext cx="66237" cy="662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7" name="楕円 3936">
              <a:extLst>
                <a:ext uri="{FF2B5EF4-FFF2-40B4-BE49-F238E27FC236}">
                  <a16:creationId xmlns:a16="http://schemas.microsoft.com/office/drawing/2014/main" id="{CEC41344-9688-EF20-E5B9-2380D53E208C}"/>
                </a:ext>
              </a:extLst>
            </p:cNvPr>
            <p:cNvSpPr/>
            <p:nvPr/>
          </p:nvSpPr>
          <p:spPr>
            <a:xfrm>
              <a:off x="9729887" y="8859066"/>
              <a:ext cx="66237" cy="662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45" name="グループ化 3944">
            <a:extLst>
              <a:ext uri="{FF2B5EF4-FFF2-40B4-BE49-F238E27FC236}">
                <a16:creationId xmlns:a16="http://schemas.microsoft.com/office/drawing/2014/main" id="{FEADEA40-D947-21B8-5730-35408120A1C0}"/>
              </a:ext>
            </a:extLst>
          </p:cNvPr>
          <p:cNvGrpSpPr/>
          <p:nvPr/>
        </p:nvGrpSpPr>
        <p:grpSpPr>
          <a:xfrm>
            <a:off x="6193053" y="10101242"/>
            <a:ext cx="796985" cy="261545"/>
            <a:chOff x="8866769" y="6904314"/>
            <a:chExt cx="1026532" cy="464868"/>
          </a:xfrm>
        </p:grpSpPr>
        <p:sp>
          <p:nvSpPr>
            <p:cNvPr id="3942" name="正方形/長方形 3941">
              <a:extLst>
                <a:ext uri="{FF2B5EF4-FFF2-40B4-BE49-F238E27FC236}">
                  <a16:creationId xmlns:a16="http://schemas.microsoft.com/office/drawing/2014/main" id="{EBB5D628-7B1F-FD20-6C4C-172B70FBDA94}"/>
                </a:ext>
              </a:extLst>
            </p:cNvPr>
            <p:cNvSpPr/>
            <p:nvPr/>
          </p:nvSpPr>
          <p:spPr>
            <a:xfrm rot="10800000">
              <a:off x="8866769" y="6904314"/>
              <a:ext cx="1026532" cy="428961"/>
            </a:xfrm>
            <a:custGeom>
              <a:avLst/>
              <a:gdLst>
                <a:gd name="connsiteX0" fmla="*/ 0 w 1026532"/>
                <a:gd name="connsiteY0" fmla="*/ 0 h 428961"/>
                <a:gd name="connsiteX1" fmla="*/ 533797 w 1026532"/>
                <a:gd name="connsiteY1" fmla="*/ 0 h 428961"/>
                <a:gd name="connsiteX2" fmla="*/ 1026532 w 1026532"/>
                <a:gd name="connsiteY2" fmla="*/ 0 h 428961"/>
                <a:gd name="connsiteX3" fmla="*/ 1026532 w 1026532"/>
                <a:gd name="connsiteY3" fmla="*/ 428961 h 428961"/>
                <a:gd name="connsiteX4" fmla="*/ 523531 w 1026532"/>
                <a:gd name="connsiteY4" fmla="*/ 428961 h 428961"/>
                <a:gd name="connsiteX5" fmla="*/ 0 w 1026532"/>
                <a:gd name="connsiteY5" fmla="*/ 428961 h 428961"/>
                <a:gd name="connsiteX6" fmla="*/ 0 w 1026532"/>
                <a:gd name="connsiteY6" fmla="*/ 0 h 42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532" h="428961" fill="none" extrusionOk="0">
                  <a:moveTo>
                    <a:pt x="0" y="0"/>
                  </a:moveTo>
                  <a:cubicBezTo>
                    <a:pt x="261523" y="-52984"/>
                    <a:pt x="363608" y="42996"/>
                    <a:pt x="533797" y="0"/>
                  </a:cubicBezTo>
                  <a:cubicBezTo>
                    <a:pt x="703986" y="-42996"/>
                    <a:pt x="863290" y="16180"/>
                    <a:pt x="1026532" y="0"/>
                  </a:cubicBezTo>
                  <a:cubicBezTo>
                    <a:pt x="1047943" y="121866"/>
                    <a:pt x="984403" y="236301"/>
                    <a:pt x="1026532" y="428961"/>
                  </a:cubicBezTo>
                  <a:cubicBezTo>
                    <a:pt x="849883" y="451245"/>
                    <a:pt x="663509" y="401872"/>
                    <a:pt x="523531" y="428961"/>
                  </a:cubicBezTo>
                  <a:cubicBezTo>
                    <a:pt x="383553" y="456050"/>
                    <a:pt x="253489" y="396084"/>
                    <a:pt x="0" y="428961"/>
                  </a:cubicBezTo>
                  <a:cubicBezTo>
                    <a:pt x="-45085" y="253988"/>
                    <a:pt x="24504" y="99875"/>
                    <a:pt x="0" y="0"/>
                  </a:cubicBezTo>
                  <a:close/>
                </a:path>
                <a:path w="1026532" h="428961" stroke="0" extrusionOk="0">
                  <a:moveTo>
                    <a:pt x="0" y="0"/>
                  </a:moveTo>
                  <a:cubicBezTo>
                    <a:pt x="197297" y="-14113"/>
                    <a:pt x="331971" y="42685"/>
                    <a:pt x="503001" y="0"/>
                  </a:cubicBezTo>
                  <a:cubicBezTo>
                    <a:pt x="674031" y="-42685"/>
                    <a:pt x="896456" y="28233"/>
                    <a:pt x="1026532" y="0"/>
                  </a:cubicBezTo>
                  <a:cubicBezTo>
                    <a:pt x="1069366" y="170658"/>
                    <a:pt x="990206" y="265377"/>
                    <a:pt x="1026532" y="428961"/>
                  </a:cubicBezTo>
                  <a:cubicBezTo>
                    <a:pt x="831092" y="430250"/>
                    <a:pt x="716455" y="391038"/>
                    <a:pt x="513266" y="428961"/>
                  </a:cubicBezTo>
                  <a:cubicBezTo>
                    <a:pt x="310077" y="466884"/>
                    <a:pt x="184412" y="399745"/>
                    <a:pt x="0" y="428961"/>
                  </a:cubicBezTo>
                  <a:cubicBezTo>
                    <a:pt x="-37084" y="295542"/>
                    <a:pt x="10099" y="92055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943" name="テキスト ボックス 3942">
              <a:extLst>
                <a:ext uri="{FF2B5EF4-FFF2-40B4-BE49-F238E27FC236}">
                  <a16:creationId xmlns:a16="http://schemas.microsoft.com/office/drawing/2014/main" id="{BD3BD680-B542-9B13-7DA8-AF3EEC69555A}"/>
                </a:ext>
              </a:extLst>
            </p:cNvPr>
            <p:cNvSpPr txBox="1"/>
            <p:nvPr/>
          </p:nvSpPr>
          <p:spPr>
            <a:xfrm rot="10800000">
              <a:off x="8918480" y="6972760"/>
              <a:ext cx="944418" cy="3964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こたえ</a:t>
              </a:r>
              <a:endParaRPr lang="ja-JP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47" name="テキスト ボックス 3946">
            <a:extLst>
              <a:ext uri="{FF2B5EF4-FFF2-40B4-BE49-F238E27FC236}">
                <a16:creationId xmlns:a16="http://schemas.microsoft.com/office/drawing/2014/main" id="{56A89B8F-3BAE-A9B0-49D5-2C76115ED89F}"/>
              </a:ext>
            </a:extLst>
          </p:cNvPr>
          <p:cNvSpPr txBox="1"/>
          <p:nvPr/>
        </p:nvSpPr>
        <p:spPr>
          <a:xfrm>
            <a:off x="1555891" y="10426700"/>
            <a:ext cx="40737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令和七年版　板橋区　資源循環推進課　協働係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０３－３５７９－２２５８</a:t>
            </a:r>
            <a:endParaRPr lang="ja-JP" altLang="en-US" sz="1000" dirty="0"/>
          </a:p>
        </p:txBody>
      </p:sp>
      <p:sp>
        <p:nvSpPr>
          <p:cNvPr id="3948" name="正方形/長方形 3947">
            <a:extLst>
              <a:ext uri="{FF2B5EF4-FFF2-40B4-BE49-F238E27FC236}">
                <a16:creationId xmlns:a16="http://schemas.microsoft.com/office/drawing/2014/main" id="{2C94FA00-895D-1E50-7205-DBCADB2CCFC6}"/>
              </a:ext>
            </a:extLst>
          </p:cNvPr>
          <p:cNvSpPr/>
          <p:nvPr/>
        </p:nvSpPr>
        <p:spPr>
          <a:xfrm>
            <a:off x="348999" y="9138320"/>
            <a:ext cx="6678334" cy="123358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898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1095</TotalTime>
  <Words>248</Words>
  <Application>Microsoft Office PowerPoint</Application>
  <PresentationFormat>ユーザー設定</PresentationFormat>
  <Paragraphs>46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HG丸ｺﾞｼｯｸM-PRO</vt:lpstr>
      <vt:lpstr>HG創英角ｺﾞｼｯｸUB</vt:lpstr>
      <vt:lpstr>メイリオ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</vt:vector>
  </TitlesOfParts>
  <Company>板橋区IT推進室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山﨑 由美子</dc:creator>
  <cp:lastModifiedBy>山﨑 由美子</cp:lastModifiedBy>
  <cp:revision>78</cp:revision>
  <cp:lastPrinted>2024-08-30T02:37:13Z</cp:lastPrinted>
  <dcterms:created xsi:type="dcterms:W3CDTF">2024-08-02T05:47:08Z</dcterms:created>
  <dcterms:modified xsi:type="dcterms:W3CDTF">2025-09-04T07:20:10Z</dcterms:modified>
</cp:coreProperties>
</file>