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</p:sldIdLst>
  <p:sldSz cx="7559675" cy="1069181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4D96C9"/>
    <a:srgbClr val="000000"/>
    <a:srgbClr val="70C5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78" autoAdjust="0"/>
    <p:restoredTop sz="93971" autoAdjust="0"/>
  </p:normalViewPr>
  <p:slideViewPr>
    <p:cSldViewPr snapToGrid="0">
      <p:cViewPr>
        <p:scale>
          <a:sx n="100" d="100"/>
          <a:sy n="100" d="100"/>
        </p:scale>
        <p:origin x="200" y="-40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0DB7-C73A-43EF-8AFA-AED1D83D6291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1825-61D6-4B33-A69C-5E01095598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446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0DB7-C73A-43EF-8AFA-AED1D83D6291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1825-61D6-4B33-A69C-5E01095598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7070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0DB7-C73A-43EF-8AFA-AED1D83D6291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1825-61D6-4B33-A69C-5E01095598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794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0DB7-C73A-43EF-8AFA-AED1D83D6291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1825-61D6-4B33-A69C-5E01095598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7931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0DB7-C73A-43EF-8AFA-AED1D83D6291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1825-61D6-4B33-A69C-5E01095598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3853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0DB7-C73A-43EF-8AFA-AED1D83D6291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1825-61D6-4B33-A69C-5E01095598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3966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0DB7-C73A-43EF-8AFA-AED1D83D6291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1825-61D6-4B33-A69C-5E01095598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2755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0DB7-C73A-43EF-8AFA-AED1D83D6291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1825-61D6-4B33-A69C-5E01095598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4800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0DB7-C73A-43EF-8AFA-AED1D83D6291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1825-61D6-4B33-A69C-5E01095598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6518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0DB7-C73A-43EF-8AFA-AED1D83D6291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1825-61D6-4B33-A69C-5E01095598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6555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30DB7-C73A-43EF-8AFA-AED1D83D6291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1825-61D6-4B33-A69C-5E01095598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2171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30DB7-C73A-43EF-8AFA-AED1D83D6291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B1825-61D6-4B33-A69C-5E01095598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2876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tmp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12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8.png"/><Relationship Id="rId5" Type="http://schemas.openxmlformats.org/officeDocument/2006/relationships/image" Target="../media/image3.jpe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18" Type="http://schemas.openxmlformats.org/officeDocument/2006/relationships/image" Target="../media/image25.png"/><Relationship Id="rId3" Type="http://schemas.openxmlformats.org/officeDocument/2006/relationships/image" Target="../media/image13.png"/><Relationship Id="rId7" Type="http://schemas.openxmlformats.org/officeDocument/2006/relationships/image" Target="../media/image16.jpg"/><Relationship Id="rId12" Type="http://schemas.openxmlformats.org/officeDocument/2006/relationships/image" Target="../media/image21.png"/><Relationship Id="rId17" Type="http://schemas.openxmlformats.org/officeDocument/2006/relationships/image" Target="../media/image24.png"/><Relationship Id="rId2" Type="http://schemas.openxmlformats.org/officeDocument/2006/relationships/image" Target="../media/image12.png"/><Relationship Id="rId1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5" Type="http://schemas.openxmlformats.org/officeDocument/2006/relationships/image" Target="../media/image2.png"/><Relationship Id="rId10" Type="http://schemas.openxmlformats.org/officeDocument/2006/relationships/image" Target="../media/image19.jpeg"/><Relationship Id="rId19" Type="http://schemas.openxmlformats.org/officeDocument/2006/relationships/image" Target="../media/image26.png"/><Relationship Id="rId4" Type="http://schemas.openxmlformats.org/officeDocument/2006/relationships/image" Target="../media/image14.jpg"/><Relationship Id="rId9" Type="http://schemas.openxmlformats.org/officeDocument/2006/relationships/image" Target="../media/image18.jpe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2">
            <a:extLst>
              <a:ext uri="{FF2B5EF4-FFF2-40B4-BE49-F238E27FC236}">
                <a16:creationId xmlns:a16="http://schemas.microsoft.com/office/drawing/2014/main" id="{663943E4-1A39-BFA4-883E-B71BBB3F39BA}"/>
              </a:ext>
            </a:extLst>
          </p:cNvPr>
          <p:cNvSpPr/>
          <p:nvPr/>
        </p:nvSpPr>
        <p:spPr>
          <a:xfrm rot="10800000">
            <a:off x="-244970" y="5602751"/>
            <a:ext cx="9003181" cy="5467326"/>
          </a:xfrm>
          <a:custGeom>
            <a:avLst/>
            <a:gdLst>
              <a:gd name="connsiteX0" fmla="*/ 0 w 7748353"/>
              <a:gd name="connsiteY0" fmla="*/ 0 h 2320694"/>
              <a:gd name="connsiteX1" fmla="*/ 7748353 w 7748353"/>
              <a:gd name="connsiteY1" fmla="*/ 0 h 2320694"/>
              <a:gd name="connsiteX2" fmla="*/ 7748353 w 7748353"/>
              <a:gd name="connsiteY2" fmla="*/ 2320694 h 2320694"/>
              <a:gd name="connsiteX3" fmla="*/ 0 w 7748353"/>
              <a:gd name="connsiteY3" fmla="*/ 2320694 h 2320694"/>
              <a:gd name="connsiteX4" fmla="*/ 0 w 7748353"/>
              <a:gd name="connsiteY4" fmla="*/ 0 h 2320694"/>
              <a:gd name="connsiteX0" fmla="*/ 0 w 7748353"/>
              <a:gd name="connsiteY0" fmla="*/ 0 h 2337022"/>
              <a:gd name="connsiteX1" fmla="*/ 7748353 w 7748353"/>
              <a:gd name="connsiteY1" fmla="*/ 0 h 2337022"/>
              <a:gd name="connsiteX2" fmla="*/ 7748353 w 7748353"/>
              <a:gd name="connsiteY2" fmla="*/ 2320694 h 2337022"/>
              <a:gd name="connsiteX3" fmla="*/ 5854238 w 7748353"/>
              <a:gd name="connsiteY3" fmla="*/ 2337022 h 2337022"/>
              <a:gd name="connsiteX4" fmla="*/ 0 w 7748353"/>
              <a:gd name="connsiteY4" fmla="*/ 2320694 h 2337022"/>
              <a:gd name="connsiteX5" fmla="*/ 0 w 7748353"/>
              <a:gd name="connsiteY5" fmla="*/ 0 h 2337022"/>
              <a:gd name="connsiteX0" fmla="*/ 0 w 7748353"/>
              <a:gd name="connsiteY0" fmla="*/ 0 h 2369679"/>
              <a:gd name="connsiteX1" fmla="*/ 7748353 w 7748353"/>
              <a:gd name="connsiteY1" fmla="*/ 0 h 2369679"/>
              <a:gd name="connsiteX2" fmla="*/ 7748353 w 7748353"/>
              <a:gd name="connsiteY2" fmla="*/ 2320694 h 2369679"/>
              <a:gd name="connsiteX3" fmla="*/ 5854238 w 7748353"/>
              <a:gd name="connsiteY3" fmla="*/ 2337022 h 2369679"/>
              <a:gd name="connsiteX4" fmla="*/ 1657796 w 7748353"/>
              <a:gd name="connsiteY4" fmla="*/ 2369679 h 2369679"/>
              <a:gd name="connsiteX5" fmla="*/ 0 w 7748353"/>
              <a:gd name="connsiteY5" fmla="*/ 2320694 h 2369679"/>
              <a:gd name="connsiteX6" fmla="*/ 0 w 7748353"/>
              <a:gd name="connsiteY6" fmla="*/ 0 h 2369679"/>
              <a:gd name="connsiteX0" fmla="*/ 0 w 7748353"/>
              <a:gd name="connsiteY0" fmla="*/ 0 h 2369679"/>
              <a:gd name="connsiteX1" fmla="*/ 7748353 w 7748353"/>
              <a:gd name="connsiteY1" fmla="*/ 0 h 2369679"/>
              <a:gd name="connsiteX2" fmla="*/ 7748353 w 7748353"/>
              <a:gd name="connsiteY2" fmla="*/ 2320694 h 2369679"/>
              <a:gd name="connsiteX3" fmla="*/ 5854238 w 7748353"/>
              <a:gd name="connsiteY3" fmla="*/ 2337022 h 2369679"/>
              <a:gd name="connsiteX4" fmla="*/ 1657796 w 7748353"/>
              <a:gd name="connsiteY4" fmla="*/ 2369679 h 2369679"/>
              <a:gd name="connsiteX5" fmla="*/ 2645229 w 7748353"/>
              <a:gd name="connsiteY5" fmla="*/ 589866 h 2369679"/>
              <a:gd name="connsiteX6" fmla="*/ 0 w 7748353"/>
              <a:gd name="connsiteY6" fmla="*/ 0 h 2369679"/>
              <a:gd name="connsiteX0" fmla="*/ 0 w 7748353"/>
              <a:gd name="connsiteY0" fmla="*/ 0 h 2337022"/>
              <a:gd name="connsiteX1" fmla="*/ 7748353 w 7748353"/>
              <a:gd name="connsiteY1" fmla="*/ 0 h 2337022"/>
              <a:gd name="connsiteX2" fmla="*/ 7748353 w 7748353"/>
              <a:gd name="connsiteY2" fmla="*/ 2320694 h 2337022"/>
              <a:gd name="connsiteX3" fmla="*/ 5854238 w 7748353"/>
              <a:gd name="connsiteY3" fmla="*/ 2337022 h 2337022"/>
              <a:gd name="connsiteX4" fmla="*/ 4645925 w 7748353"/>
              <a:gd name="connsiteY4" fmla="*/ 1291994 h 2337022"/>
              <a:gd name="connsiteX5" fmla="*/ 2645229 w 7748353"/>
              <a:gd name="connsiteY5" fmla="*/ 589866 h 2337022"/>
              <a:gd name="connsiteX6" fmla="*/ 0 w 7748353"/>
              <a:gd name="connsiteY6" fmla="*/ 0 h 2337022"/>
              <a:gd name="connsiteX0" fmla="*/ 0 w 7748353"/>
              <a:gd name="connsiteY0" fmla="*/ 0 h 2337022"/>
              <a:gd name="connsiteX1" fmla="*/ 7748353 w 7748353"/>
              <a:gd name="connsiteY1" fmla="*/ 0 h 2337022"/>
              <a:gd name="connsiteX2" fmla="*/ 7748353 w 7748353"/>
              <a:gd name="connsiteY2" fmla="*/ 2320694 h 2337022"/>
              <a:gd name="connsiteX3" fmla="*/ 5854238 w 7748353"/>
              <a:gd name="connsiteY3" fmla="*/ 2337022 h 2337022"/>
              <a:gd name="connsiteX4" fmla="*/ 4645925 w 7748353"/>
              <a:gd name="connsiteY4" fmla="*/ 1291994 h 2337022"/>
              <a:gd name="connsiteX5" fmla="*/ 2204357 w 7748353"/>
              <a:gd name="connsiteY5" fmla="*/ 589866 h 2337022"/>
              <a:gd name="connsiteX6" fmla="*/ 0 w 7748353"/>
              <a:gd name="connsiteY6" fmla="*/ 0 h 2337022"/>
              <a:gd name="connsiteX0" fmla="*/ 0 w 7748353"/>
              <a:gd name="connsiteY0" fmla="*/ 0 h 2337022"/>
              <a:gd name="connsiteX1" fmla="*/ 7748353 w 7748353"/>
              <a:gd name="connsiteY1" fmla="*/ 0 h 2337022"/>
              <a:gd name="connsiteX2" fmla="*/ 7748353 w 7748353"/>
              <a:gd name="connsiteY2" fmla="*/ 2320694 h 2337022"/>
              <a:gd name="connsiteX3" fmla="*/ 5854238 w 7748353"/>
              <a:gd name="connsiteY3" fmla="*/ 2337022 h 2337022"/>
              <a:gd name="connsiteX4" fmla="*/ 4645925 w 7748353"/>
              <a:gd name="connsiteY4" fmla="*/ 1291994 h 2337022"/>
              <a:gd name="connsiteX5" fmla="*/ 2204357 w 7748353"/>
              <a:gd name="connsiteY5" fmla="*/ 589866 h 2337022"/>
              <a:gd name="connsiteX6" fmla="*/ 0 w 7748353"/>
              <a:gd name="connsiteY6" fmla="*/ 0 h 2337022"/>
              <a:gd name="connsiteX0" fmla="*/ 0 w 7748353"/>
              <a:gd name="connsiteY0" fmla="*/ 0 h 2337022"/>
              <a:gd name="connsiteX1" fmla="*/ 7748353 w 7748353"/>
              <a:gd name="connsiteY1" fmla="*/ 0 h 2337022"/>
              <a:gd name="connsiteX2" fmla="*/ 7748353 w 7748353"/>
              <a:gd name="connsiteY2" fmla="*/ 2320694 h 2337022"/>
              <a:gd name="connsiteX3" fmla="*/ 5854238 w 7748353"/>
              <a:gd name="connsiteY3" fmla="*/ 2337022 h 2337022"/>
              <a:gd name="connsiteX4" fmla="*/ 4645925 w 7748353"/>
              <a:gd name="connsiteY4" fmla="*/ 1291994 h 2337022"/>
              <a:gd name="connsiteX5" fmla="*/ 2204357 w 7748353"/>
              <a:gd name="connsiteY5" fmla="*/ 589866 h 2337022"/>
              <a:gd name="connsiteX6" fmla="*/ 0 w 7748353"/>
              <a:gd name="connsiteY6" fmla="*/ 0 h 2337022"/>
              <a:gd name="connsiteX0" fmla="*/ 0 w 7748353"/>
              <a:gd name="connsiteY0" fmla="*/ 0 h 2337022"/>
              <a:gd name="connsiteX1" fmla="*/ 7748353 w 7748353"/>
              <a:gd name="connsiteY1" fmla="*/ 0 h 2337022"/>
              <a:gd name="connsiteX2" fmla="*/ 7748353 w 7748353"/>
              <a:gd name="connsiteY2" fmla="*/ 2320694 h 2337022"/>
              <a:gd name="connsiteX3" fmla="*/ 5854238 w 7748353"/>
              <a:gd name="connsiteY3" fmla="*/ 2337022 h 2337022"/>
              <a:gd name="connsiteX4" fmla="*/ 4645925 w 7748353"/>
              <a:gd name="connsiteY4" fmla="*/ 1291994 h 2337022"/>
              <a:gd name="connsiteX5" fmla="*/ 2204357 w 7748353"/>
              <a:gd name="connsiteY5" fmla="*/ 589866 h 2337022"/>
              <a:gd name="connsiteX6" fmla="*/ 0 w 7748353"/>
              <a:gd name="connsiteY6" fmla="*/ 0 h 2337022"/>
              <a:gd name="connsiteX0" fmla="*/ 0 w 7748353"/>
              <a:gd name="connsiteY0" fmla="*/ 0 h 2337022"/>
              <a:gd name="connsiteX1" fmla="*/ 7748353 w 7748353"/>
              <a:gd name="connsiteY1" fmla="*/ 0 h 2337022"/>
              <a:gd name="connsiteX2" fmla="*/ 7748353 w 7748353"/>
              <a:gd name="connsiteY2" fmla="*/ 2320694 h 2337022"/>
              <a:gd name="connsiteX3" fmla="*/ 5854238 w 7748353"/>
              <a:gd name="connsiteY3" fmla="*/ 2337022 h 2337022"/>
              <a:gd name="connsiteX4" fmla="*/ 4645925 w 7748353"/>
              <a:gd name="connsiteY4" fmla="*/ 1291994 h 2337022"/>
              <a:gd name="connsiteX5" fmla="*/ 2204357 w 7748353"/>
              <a:gd name="connsiteY5" fmla="*/ 589866 h 2337022"/>
              <a:gd name="connsiteX6" fmla="*/ 0 w 7748353"/>
              <a:gd name="connsiteY6" fmla="*/ 0 h 2337022"/>
              <a:gd name="connsiteX0" fmla="*/ 0 w 7748353"/>
              <a:gd name="connsiteY0" fmla="*/ 0 h 2337022"/>
              <a:gd name="connsiteX1" fmla="*/ 7748353 w 7748353"/>
              <a:gd name="connsiteY1" fmla="*/ 0 h 2337022"/>
              <a:gd name="connsiteX2" fmla="*/ 7748353 w 7748353"/>
              <a:gd name="connsiteY2" fmla="*/ 2320694 h 2337022"/>
              <a:gd name="connsiteX3" fmla="*/ 5854238 w 7748353"/>
              <a:gd name="connsiteY3" fmla="*/ 2337022 h 2337022"/>
              <a:gd name="connsiteX4" fmla="*/ 4645925 w 7748353"/>
              <a:gd name="connsiteY4" fmla="*/ 1291994 h 2337022"/>
              <a:gd name="connsiteX5" fmla="*/ 2204357 w 7748353"/>
              <a:gd name="connsiteY5" fmla="*/ 589866 h 2337022"/>
              <a:gd name="connsiteX6" fmla="*/ 0 w 7748353"/>
              <a:gd name="connsiteY6" fmla="*/ 0 h 2337022"/>
              <a:gd name="connsiteX0" fmla="*/ 0 w 7748353"/>
              <a:gd name="connsiteY0" fmla="*/ 0 h 2337022"/>
              <a:gd name="connsiteX1" fmla="*/ 7748353 w 7748353"/>
              <a:gd name="connsiteY1" fmla="*/ 0 h 2337022"/>
              <a:gd name="connsiteX2" fmla="*/ 7748353 w 7748353"/>
              <a:gd name="connsiteY2" fmla="*/ 2320694 h 2337022"/>
              <a:gd name="connsiteX3" fmla="*/ 5854238 w 7748353"/>
              <a:gd name="connsiteY3" fmla="*/ 2337022 h 2337022"/>
              <a:gd name="connsiteX4" fmla="*/ 4645925 w 7748353"/>
              <a:gd name="connsiteY4" fmla="*/ 1291994 h 2337022"/>
              <a:gd name="connsiteX5" fmla="*/ 2204357 w 7748353"/>
              <a:gd name="connsiteY5" fmla="*/ 589866 h 2337022"/>
              <a:gd name="connsiteX6" fmla="*/ 0 w 7748353"/>
              <a:gd name="connsiteY6" fmla="*/ 0 h 2337022"/>
              <a:gd name="connsiteX0" fmla="*/ 0 w 7748353"/>
              <a:gd name="connsiteY0" fmla="*/ 0 h 2337022"/>
              <a:gd name="connsiteX1" fmla="*/ 7748353 w 7748353"/>
              <a:gd name="connsiteY1" fmla="*/ 0 h 2337022"/>
              <a:gd name="connsiteX2" fmla="*/ 7748353 w 7748353"/>
              <a:gd name="connsiteY2" fmla="*/ 2320694 h 2337022"/>
              <a:gd name="connsiteX3" fmla="*/ 5854238 w 7748353"/>
              <a:gd name="connsiteY3" fmla="*/ 2337022 h 2337022"/>
              <a:gd name="connsiteX4" fmla="*/ 4645925 w 7748353"/>
              <a:gd name="connsiteY4" fmla="*/ 1291994 h 2337022"/>
              <a:gd name="connsiteX5" fmla="*/ 2204357 w 7748353"/>
              <a:gd name="connsiteY5" fmla="*/ 589866 h 2337022"/>
              <a:gd name="connsiteX6" fmla="*/ 0 w 7748353"/>
              <a:gd name="connsiteY6" fmla="*/ 0 h 2337022"/>
              <a:gd name="connsiteX0" fmla="*/ 0 w 7748353"/>
              <a:gd name="connsiteY0" fmla="*/ 0 h 2360934"/>
              <a:gd name="connsiteX1" fmla="*/ 7748353 w 7748353"/>
              <a:gd name="connsiteY1" fmla="*/ 0 h 2360934"/>
              <a:gd name="connsiteX2" fmla="*/ 7748353 w 7748353"/>
              <a:gd name="connsiteY2" fmla="*/ 2320694 h 2360934"/>
              <a:gd name="connsiteX3" fmla="*/ 5854238 w 7748353"/>
              <a:gd name="connsiteY3" fmla="*/ 2337022 h 2360934"/>
              <a:gd name="connsiteX4" fmla="*/ 4645925 w 7748353"/>
              <a:gd name="connsiteY4" fmla="*/ 1291994 h 2360934"/>
              <a:gd name="connsiteX5" fmla="*/ 2204357 w 7748353"/>
              <a:gd name="connsiteY5" fmla="*/ 589866 h 2360934"/>
              <a:gd name="connsiteX6" fmla="*/ 0 w 7748353"/>
              <a:gd name="connsiteY6" fmla="*/ 0 h 2360934"/>
              <a:gd name="connsiteX0" fmla="*/ 0 w 7748353"/>
              <a:gd name="connsiteY0" fmla="*/ 0 h 2321374"/>
              <a:gd name="connsiteX1" fmla="*/ 7748353 w 7748353"/>
              <a:gd name="connsiteY1" fmla="*/ 0 h 2321374"/>
              <a:gd name="connsiteX2" fmla="*/ 7748353 w 7748353"/>
              <a:gd name="connsiteY2" fmla="*/ 2320694 h 2321374"/>
              <a:gd name="connsiteX3" fmla="*/ 6082838 w 7748353"/>
              <a:gd name="connsiteY3" fmla="*/ 2239050 h 2321374"/>
              <a:gd name="connsiteX4" fmla="*/ 4645925 w 7748353"/>
              <a:gd name="connsiteY4" fmla="*/ 1291994 h 2321374"/>
              <a:gd name="connsiteX5" fmla="*/ 2204357 w 7748353"/>
              <a:gd name="connsiteY5" fmla="*/ 589866 h 2321374"/>
              <a:gd name="connsiteX6" fmla="*/ 0 w 7748353"/>
              <a:gd name="connsiteY6" fmla="*/ 0 h 2321374"/>
              <a:gd name="connsiteX0" fmla="*/ 0 w 7748353"/>
              <a:gd name="connsiteY0" fmla="*/ 0 h 2321374"/>
              <a:gd name="connsiteX1" fmla="*/ 7748353 w 7748353"/>
              <a:gd name="connsiteY1" fmla="*/ 0 h 2321374"/>
              <a:gd name="connsiteX2" fmla="*/ 7748353 w 7748353"/>
              <a:gd name="connsiteY2" fmla="*/ 2320694 h 2321374"/>
              <a:gd name="connsiteX3" fmla="*/ 6082838 w 7748353"/>
              <a:gd name="connsiteY3" fmla="*/ 2239050 h 2321374"/>
              <a:gd name="connsiteX4" fmla="*/ 4645925 w 7748353"/>
              <a:gd name="connsiteY4" fmla="*/ 1291994 h 2321374"/>
              <a:gd name="connsiteX5" fmla="*/ 2204357 w 7748353"/>
              <a:gd name="connsiteY5" fmla="*/ 589866 h 2321374"/>
              <a:gd name="connsiteX6" fmla="*/ 0 w 7748353"/>
              <a:gd name="connsiteY6" fmla="*/ 0 h 2321374"/>
              <a:gd name="connsiteX0" fmla="*/ 0 w 7748353"/>
              <a:gd name="connsiteY0" fmla="*/ 0 h 2320808"/>
              <a:gd name="connsiteX1" fmla="*/ 7748353 w 7748353"/>
              <a:gd name="connsiteY1" fmla="*/ 0 h 2320808"/>
              <a:gd name="connsiteX2" fmla="*/ 7748353 w 7748353"/>
              <a:gd name="connsiteY2" fmla="*/ 2320694 h 2320808"/>
              <a:gd name="connsiteX3" fmla="*/ 6491052 w 7748353"/>
              <a:gd name="connsiteY3" fmla="*/ 2075764 h 2320808"/>
              <a:gd name="connsiteX4" fmla="*/ 4645925 w 7748353"/>
              <a:gd name="connsiteY4" fmla="*/ 1291994 h 2320808"/>
              <a:gd name="connsiteX5" fmla="*/ 2204357 w 7748353"/>
              <a:gd name="connsiteY5" fmla="*/ 589866 h 2320808"/>
              <a:gd name="connsiteX6" fmla="*/ 0 w 7748353"/>
              <a:gd name="connsiteY6" fmla="*/ 0 h 2320808"/>
              <a:gd name="connsiteX0" fmla="*/ 0 w 7748353"/>
              <a:gd name="connsiteY0" fmla="*/ 0 h 2320739"/>
              <a:gd name="connsiteX1" fmla="*/ 7748353 w 7748353"/>
              <a:gd name="connsiteY1" fmla="*/ 0 h 2320739"/>
              <a:gd name="connsiteX2" fmla="*/ 7748353 w 7748353"/>
              <a:gd name="connsiteY2" fmla="*/ 2320694 h 2320739"/>
              <a:gd name="connsiteX3" fmla="*/ 6491052 w 7748353"/>
              <a:gd name="connsiteY3" fmla="*/ 2075764 h 2320739"/>
              <a:gd name="connsiteX4" fmla="*/ 4645925 w 7748353"/>
              <a:gd name="connsiteY4" fmla="*/ 1291994 h 2320739"/>
              <a:gd name="connsiteX5" fmla="*/ 2204357 w 7748353"/>
              <a:gd name="connsiteY5" fmla="*/ 589866 h 2320739"/>
              <a:gd name="connsiteX6" fmla="*/ 0 w 7748353"/>
              <a:gd name="connsiteY6" fmla="*/ 0 h 2320739"/>
              <a:gd name="connsiteX0" fmla="*/ 0 w 7748353"/>
              <a:gd name="connsiteY0" fmla="*/ 0 h 2320739"/>
              <a:gd name="connsiteX1" fmla="*/ 7748353 w 7748353"/>
              <a:gd name="connsiteY1" fmla="*/ 0 h 2320739"/>
              <a:gd name="connsiteX2" fmla="*/ 7748353 w 7748353"/>
              <a:gd name="connsiteY2" fmla="*/ 2320694 h 2320739"/>
              <a:gd name="connsiteX3" fmla="*/ 6491052 w 7748353"/>
              <a:gd name="connsiteY3" fmla="*/ 2075764 h 2320739"/>
              <a:gd name="connsiteX4" fmla="*/ 4645925 w 7748353"/>
              <a:gd name="connsiteY4" fmla="*/ 1291994 h 2320739"/>
              <a:gd name="connsiteX5" fmla="*/ 2204357 w 7748353"/>
              <a:gd name="connsiteY5" fmla="*/ 589866 h 2320739"/>
              <a:gd name="connsiteX6" fmla="*/ 0 w 7748353"/>
              <a:gd name="connsiteY6" fmla="*/ 0 h 2320739"/>
              <a:gd name="connsiteX0" fmla="*/ 0 w 7748353"/>
              <a:gd name="connsiteY0" fmla="*/ 0 h 2320739"/>
              <a:gd name="connsiteX1" fmla="*/ 7748353 w 7748353"/>
              <a:gd name="connsiteY1" fmla="*/ 0 h 2320739"/>
              <a:gd name="connsiteX2" fmla="*/ 7748353 w 7748353"/>
              <a:gd name="connsiteY2" fmla="*/ 2320694 h 2320739"/>
              <a:gd name="connsiteX3" fmla="*/ 6491052 w 7748353"/>
              <a:gd name="connsiteY3" fmla="*/ 2075764 h 2320739"/>
              <a:gd name="connsiteX4" fmla="*/ 4645925 w 7748353"/>
              <a:gd name="connsiteY4" fmla="*/ 1291994 h 2320739"/>
              <a:gd name="connsiteX5" fmla="*/ 2204357 w 7748353"/>
              <a:gd name="connsiteY5" fmla="*/ 589866 h 2320739"/>
              <a:gd name="connsiteX6" fmla="*/ 0 w 7748353"/>
              <a:gd name="connsiteY6" fmla="*/ 0 h 2320739"/>
              <a:gd name="connsiteX0" fmla="*/ 0 w 7748353"/>
              <a:gd name="connsiteY0" fmla="*/ 0 h 2320739"/>
              <a:gd name="connsiteX1" fmla="*/ 7748353 w 7748353"/>
              <a:gd name="connsiteY1" fmla="*/ 0 h 2320739"/>
              <a:gd name="connsiteX2" fmla="*/ 7748353 w 7748353"/>
              <a:gd name="connsiteY2" fmla="*/ 2320694 h 2320739"/>
              <a:gd name="connsiteX3" fmla="*/ 6491052 w 7748353"/>
              <a:gd name="connsiteY3" fmla="*/ 2075764 h 2320739"/>
              <a:gd name="connsiteX4" fmla="*/ 4645925 w 7748353"/>
              <a:gd name="connsiteY4" fmla="*/ 1291994 h 2320739"/>
              <a:gd name="connsiteX5" fmla="*/ 2204357 w 7748353"/>
              <a:gd name="connsiteY5" fmla="*/ 589866 h 2320739"/>
              <a:gd name="connsiteX6" fmla="*/ 0 w 7748353"/>
              <a:gd name="connsiteY6" fmla="*/ 0 h 2320739"/>
              <a:gd name="connsiteX0" fmla="*/ 0 w 7748353"/>
              <a:gd name="connsiteY0" fmla="*/ 0 h 2320739"/>
              <a:gd name="connsiteX1" fmla="*/ 7748353 w 7748353"/>
              <a:gd name="connsiteY1" fmla="*/ 0 h 2320739"/>
              <a:gd name="connsiteX2" fmla="*/ 7748353 w 7748353"/>
              <a:gd name="connsiteY2" fmla="*/ 2320694 h 2320739"/>
              <a:gd name="connsiteX3" fmla="*/ 6491052 w 7748353"/>
              <a:gd name="connsiteY3" fmla="*/ 2075764 h 2320739"/>
              <a:gd name="connsiteX4" fmla="*/ 4645925 w 7748353"/>
              <a:gd name="connsiteY4" fmla="*/ 1291994 h 2320739"/>
              <a:gd name="connsiteX5" fmla="*/ 2204357 w 7748353"/>
              <a:gd name="connsiteY5" fmla="*/ 589866 h 2320739"/>
              <a:gd name="connsiteX6" fmla="*/ 0 w 7748353"/>
              <a:gd name="connsiteY6" fmla="*/ 0 h 2320739"/>
              <a:gd name="connsiteX0" fmla="*/ 0 w 7748353"/>
              <a:gd name="connsiteY0" fmla="*/ 0 h 2320739"/>
              <a:gd name="connsiteX1" fmla="*/ 7748353 w 7748353"/>
              <a:gd name="connsiteY1" fmla="*/ 0 h 2320739"/>
              <a:gd name="connsiteX2" fmla="*/ 7748353 w 7748353"/>
              <a:gd name="connsiteY2" fmla="*/ 2320694 h 2320739"/>
              <a:gd name="connsiteX3" fmla="*/ 6491052 w 7748353"/>
              <a:gd name="connsiteY3" fmla="*/ 2075764 h 2320739"/>
              <a:gd name="connsiteX4" fmla="*/ 4645925 w 7748353"/>
              <a:gd name="connsiteY4" fmla="*/ 1291994 h 2320739"/>
              <a:gd name="connsiteX5" fmla="*/ 2204357 w 7748353"/>
              <a:gd name="connsiteY5" fmla="*/ 589866 h 2320739"/>
              <a:gd name="connsiteX6" fmla="*/ 0 w 7748353"/>
              <a:gd name="connsiteY6" fmla="*/ 0 h 2320739"/>
              <a:gd name="connsiteX0" fmla="*/ 0 w 7748353"/>
              <a:gd name="connsiteY0" fmla="*/ 0 h 2320745"/>
              <a:gd name="connsiteX1" fmla="*/ 7748353 w 7748353"/>
              <a:gd name="connsiteY1" fmla="*/ 0 h 2320745"/>
              <a:gd name="connsiteX2" fmla="*/ 7748353 w 7748353"/>
              <a:gd name="connsiteY2" fmla="*/ 2320694 h 2320745"/>
              <a:gd name="connsiteX3" fmla="*/ 6491052 w 7748353"/>
              <a:gd name="connsiteY3" fmla="*/ 2075764 h 2320745"/>
              <a:gd name="connsiteX4" fmla="*/ 4645925 w 7748353"/>
              <a:gd name="connsiteY4" fmla="*/ 1291994 h 2320745"/>
              <a:gd name="connsiteX5" fmla="*/ 2204357 w 7748353"/>
              <a:gd name="connsiteY5" fmla="*/ 589866 h 2320745"/>
              <a:gd name="connsiteX6" fmla="*/ 0 w 7748353"/>
              <a:gd name="connsiteY6" fmla="*/ 0 h 2320745"/>
              <a:gd name="connsiteX0" fmla="*/ 0 w 7748353"/>
              <a:gd name="connsiteY0" fmla="*/ 0 h 2320745"/>
              <a:gd name="connsiteX1" fmla="*/ 7748353 w 7748353"/>
              <a:gd name="connsiteY1" fmla="*/ 0 h 2320745"/>
              <a:gd name="connsiteX2" fmla="*/ 7748353 w 7748353"/>
              <a:gd name="connsiteY2" fmla="*/ 2320694 h 2320745"/>
              <a:gd name="connsiteX3" fmla="*/ 6491052 w 7748353"/>
              <a:gd name="connsiteY3" fmla="*/ 2075764 h 2320745"/>
              <a:gd name="connsiteX4" fmla="*/ 4019392 w 7748353"/>
              <a:gd name="connsiteY4" fmla="*/ 1164994 h 2320745"/>
              <a:gd name="connsiteX5" fmla="*/ 2204357 w 7748353"/>
              <a:gd name="connsiteY5" fmla="*/ 589866 h 2320745"/>
              <a:gd name="connsiteX6" fmla="*/ 0 w 7748353"/>
              <a:gd name="connsiteY6" fmla="*/ 0 h 2320745"/>
              <a:gd name="connsiteX0" fmla="*/ 0 w 7748353"/>
              <a:gd name="connsiteY0" fmla="*/ 0 h 2320730"/>
              <a:gd name="connsiteX1" fmla="*/ 7748353 w 7748353"/>
              <a:gd name="connsiteY1" fmla="*/ 0 h 2320730"/>
              <a:gd name="connsiteX2" fmla="*/ 7748353 w 7748353"/>
              <a:gd name="connsiteY2" fmla="*/ 2320694 h 2320730"/>
              <a:gd name="connsiteX3" fmla="*/ 6423319 w 7748353"/>
              <a:gd name="connsiteY3" fmla="*/ 1897964 h 2320730"/>
              <a:gd name="connsiteX4" fmla="*/ 4019392 w 7748353"/>
              <a:gd name="connsiteY4" fmla="*/ 1164994 h 2320730"/>
              <a:gd name="connsiteX5" fmla="*/ 2204357 w 7748353"/>
              <a:gd name="connsiteY5" fmla="*/ 589866 h 2320730"/>
              <a:gd name="connsiteX6" fmla="*/ 0 w 7748353"/>
              <a:gd name="connsiteY6" fmla="*/ 0 h 2320730"/>
              <a:gd name="connsiteX0" fmla="*/ 0 w 7748353"/>
              <a:gd name="connsiteY0" fmla="*/ 0 h 2396926"/>
              <a:gd name="connsiteX1" fmla="*/ 7748353 w 7748353"/>
              <a:gd name="connsiteY1" fmla="*/ 0 h 2396926"/>
              <a:gd name="connsiteX2" fmla="*/ 7748353 w 7748353"/>
              <a:gd name="connsiteY2" fmla="*/ 2396894 h 2396926"/>
              <a:gd name="connsiteX3" fmla="*/ 6423319 w 7748353"/>
              <a:gd name="connsiteY3" fmla="*/ 1897964 h 2396926"/>
              <a:gd name="connsiteX4" fmla="*/ 4019392 w 7748353"/>
              <a:gd name="connsiteY4" fmla="*/ 1164994 h 2396926"/>
              <a:gd name="connsiteX5" fmla="*/ 2204357 w 7748353"/>
              <a:gd name="connsiteY5" fmla="*/ 589866 h 2396926"/>
              <a:gd name="connsiteX6" fmla="*/ 0 w 7748353"/>
              <a:gd name="connsiteY6" fmla="*/ 0 h 2396926"/>
              <a:gd name="connsiteX0" fmla="*/ 0 w 8209561"/>
              <a:gd name="connsiteY0" fmla="*/ 141557 h 2396926"/>
              <a:gd name="connsiteX1" fmla="*/ 8209561 w 8209561"/>
              <a:gd name="connsiteY1" fmla="*/ 0 h 2396926"/>
              <a:gd name="connsiteX2" fmla="*/ 8209561 w 8209561"/>
              <a:gd name="connsiteY2" fmla="*/ 2396894 h 2396926"/>
              <a:gd name="connsiteX3" fmla="*/ 6884527 w 8209561"/>
              <a:gd name="connsiteY3" fmla="*/ 1897964 h 2396926"/>
              <a:gd name="connsiteX4" fmla="*/ 4480600 w 8209561"/>
              <a:gd name="connsiteY4" fmla="*/ 1164994 h 2396926"/>
              <a:gd name="connsiteX5" fmla="*/ 2665565 w 8209561"/>
              <a:gd name="connsiteY5" fmla="*/ 589866 h 2396926"/>
              <a:gd name="connsiteX6" fmla="*/ 0 w 8209561"/>
              <a:gd name="connsiteY6" fmla="*/ 141557 h 2396926"/>
              <a:gd name="connsiteX0" fmla="*/ 0 w 8209561"/>
              <a:gd name="connsiteY0" fmla="*/ 141557 h 2396931"/>
              <a:gd name="connsiteX1" fmla="*/ 8209561 w 8209561"/>
              <a:gd name="connsiteY1" fmla="*/ 0 h 2396931"/>
              <a:gd name="connsiteX2" fmla="*/ 8209561 w 8209561"/>
              <a:gd name="connsiteY2" fmla="*/ 2396894 h 2396931"/>
              <a:gd name="connsiteX3" fmla="*/ 6357662 w 8209561"/>
              <a:gd name="connsiteY3" fmla="*/ 1990369 h 2396931"/>
              <a:gd name="connsiteX4" fmla="*/ 4480600 w 8209561"/>
              <a:gd name="connsiteY4" fmla="*/ 1164994 h 2396931"/>
              <a:gd name="connsiteX5" fmla="*/ 2665565 w 8209561"/>
              <a:gd name="connsiteY5" fmla="*/ 589866 h 2396931"/>
              <a:gd name="connsiteX6" fmla="*/ 0 w 8209561"/>
              <a:gd name="connsiteY6" fmla="*/ 141557 h 2396931"/>
              <a:gd name="connsiteX0" fmla="*/ 0 w 8209561"/>
              <a:gd name="connsiteY0" fmla="*/ 141557 h 2396919"/>
              <a:gd name="connsiteX1" fmla="*/ 8209561 w 8209561"/>
              <a:gd name="connsiteY1" fmla="*/ 0 h 2396919"/>
              <a:gd name="connsiteX2" fmla="*/ 8209561 w 8209561"/>
              <a:gd name="connsiteY2" fmla="*/ 2396894 h 2396919"/>
              <a:gd name="connsiteX3" fmla="*/ 6357662 w 8209561"/>
              <a:gd name="connsiteY3" fmla="*/ 1990369 h 2396919"/>
              <a:gd name="connsiteX4" fmla="*/ 4480600 w 8209561"/>
              <a:gd name="connsiteY4" fmla="*/ 1164994 h 2396919"/>
              <a:gd name="connsiteX5" fmla="*/ 2665565 w 8209561"/>
              <a:gd name="connsiteY5" fmla="*/ 589866 h 2396919"/>
              <a:gd name="connsiteX6" fmla="*/ 0 w 8209561"/>
              <a:gd name="connsiteY6" fmla="*/ 141557 h 2396919"/>
              <a:gd name="connsiteX0" fmla="*/ 0 w 8209561"/>
              <a:gd name="connsiteY0" fmla="*/ 141557 h 2396919"/>
              <a:gd name="connsiteX1" fmla="*/ 8209561 w 8209561"/>
              <a:gd name="connsiteY1" fmla="*/ 0 h 2396919"/>
              <a:gd name="connsiteX2" fmla="*/ 8209561 w 8209561"/>
              <a:gd name="connsiteY2" fmla="*/ 2396894 h 2396919"/>
              <a:gd name="connsiteX3" fmla="*/ 6357662 w 8209561"/>
              <a:gd name="connsiteY3" fmla="*/ 1990369 h 2396919"/>
              <a:gd name="connsiteX4" fmla="*/ 4787938 w 8209561"/>
              <a:gd name="connsiteY4" fmla="*/ 1193426 h 2396919"/>
              <a:gd name="connsiteX5" fmla="*/ 2665565 w 8209561"/>
              <a:gd name="connsiteY5" fmla="*/ 589866 h 2396919"/>
              <a:gd name="connsiteX6" fmla="*/ 0 w 8209561"/>
              <a:gd name="connsiteY6" fmla="*/ 141557 h 2396919"/>
              <a:gd name="connsiteX0" fmla="*/ 0 w 8209561"/>
              <a:gd name="connsiteY0" fmla="*/ 141557 h 2396919"/>
              <a:gd name="connsiteX1" fmla="*/ 8209561 w 8209561"/>
              <a:gd name="connsiteY1" fmla="*/ 0 h 2396919"/>
              <a:gd name="connsiteX2" fmla="*/ 8209561 w 8209561"/>
              <a:gd name="connsiteY2" fmla="*/ 2396894 h 2396919"/>
              <a:gd name="connsiteX3" fmla="*/ 6357662 w 8209561"/>
              <a:gd name="connsiteY3" fmla="*/ 1990369 h 2396919"/>
              <a:gd name="connsiteX4" fmla="*/ 4787938 w 8209561"/>
              <a:gd name="connsiteY4" fmla="*/ 1193426 h 2396919"/>
              <a:gd name="connsiteX5" fmla="*/ 2665565 w 8209561"/>
              <a:gd name="connsiteY5" fmla="*/ 589866 h 2396919"/>
              <a:gd name="connsiteX6" fmla="*/ 0 w 8209561"/>
              <a:gd name="connsiteY6" fmla="*/ 141557 h 2396919"/>
              <a:gd name="connsiteX0" fmla="*/ 0 w 8209561"/>
              <a:gd name="connsiteY0" fmla="*/ 141557 h 2396919"/>
              <a:gd name="connsiteX1" fmla="*/ 8209561 w 8209561"/>
              <a:gd name="connsiteY1" fmla="*/ 0 h 2396919"/>
              <a:gd name="connsiteX2" fmla="*/ 8209561 w 8209561"/>
              <a:gd name="connsiteY2" fmla="*/ 2396894 h 2396919"/>
              <a:gd name="connsiteX3" fmla="*/ 6357662 w 8209561"/>
              <a:gd name="connsiteY3" fmla="*/ 1990369 h 2396919"/>
              <a:gd name="connsiteX4" fmla="*/ 4787938 w 8209561"/>
              <a:gd name="connsiteY4" fmla="*/ 1193426 h 2396919"/>
              <a:gd name="connsiteX5" fmla="*/ 2665565 w 8209561"/>
              <a:gd name="connsiteY5" fmla="*/ 589866 h 2396919"/>
              <a:gd name="connsiteX6" fmla="*/ 0 w 8209561"/>
              <a:gd name="connsiteY6" fmla="*/ 141557 h 2396919"/>
              <a:gd name="connsiteX0" fmla="*/ 0 w 8209561"/>
              <a:gd name="connsiteY0" fmla="*/ 141557 h 2396919"/>
              <a:gd name="connsiteX1" fmla="*/ 8209561 w 8209561"/>
              <a:gd name="connsiteY1" fmla="*/ 0 h 2396919"/>
              <a:gd name="connsiteX2" fmla="*/ 8209561 w 8209561"/>
              <a:gd name="connsiteY2" fmla="*/ 2396894 h 2396919"/>
              <a:gd name="connsiteX3" fmla="*/ 6357662 w 8209561"/>
              <a:gd name="connsiteY3" fmla="*/ 1990369 h 2396919"/>
              <a:gd name="connsiteX4" fmla="*/ 4787938 w 8209561"/>
              <a:gd name="connsiteY4" fmla="*/ 1193426 h 2396919"/>
              <a:gd name="connsiteX5" fmla="*/ 2665565 w 8209561"/>
              <a:gd name="connsiteY5" fmla="*/ 589866 h 2396919"/>
              <a:gd name="connsiteX6" fmla="*/ 0 w 8209561"/>
              <a:gd name="connsiteY6" fmla="*/ 141557 h 2396919"/>
              <a:gd name="connsiteX0" fmla="*/ 0 w 8209561"/>
              <a:gd name="connsiteY0" fmla="*/ 141557 h 2396919"/>
              <a:gd name="connsiteX1" fmla="*/ 8209561 w 8209561"/>
              <a:gd name="connsiteY1" fmla="*/ 0 h 2396919"/>
              <a:gd name="connsiteX2" fmla="*/ 8209561 w 8209561"/>
              <a:gd name="connsiteY2" fmla="*/ 2396894 h 2396919"/>
              <a:gd name="connsiteX3" fmla="*/ 6357662 w 8209561"/>
              <a:gd name="connsiteY3" fmla="*/ 1990369 h 2396919"/>
              <a:gd name="connsiteX4" fmla="*/ 5204836 w 8209561"/>
              <a:gd name="connsiteY4" fmla="*/ 1026395 h 2396919"/>
              <a:gd name="connsiteX5" fmla="*/ 2665565 w 8209561"/>
              <a:gd name="connsiteY5" fmla="*/ 589866 h 2396919"/>
              <a:gd name="connsiteX6" fmla="*/ 0 w 8209561"/>
              <a:gd name="connsiteY6" fmla="*/ 141557 h 2396919"/>
              <a:gd name="connsiteX0" fmla="*/ 0 w 8209561"/>
              <a:gd name="connsiteY0" fmla="*/ 141557 h 2396919"/>
              <a:gd name="connsiteX1" fmla="*/ 8209561 w 8209561"/>
              <a:gd name="connsiteY1" fmla="*/ 0 h 2396919"/>
              <a:gd name="connsiteX2" fmla="*/ 8209561 w 8209561"/>
              <a:gd name="connsiteY2" fmla="*/ 2396894 h 2396919"/>
              <a:gd name="connsiteX3" fmla="*/ 6357662 w 8209561"/>
              <a:gd name="connsiteY3" fmla="*/ 1990369 h 2396919"/>
              <a:gd name="connsiteX4" fmla="*/ 4510006 w 8209561"/>
              <a:gd name="connsiteY4" fmla="*/ 931744 h 2396919"/>
              <a:gd name="connsiteX5" fmla="*/ 2665565 w 8209561"/>
              <a:gd name="connsiteY5" fmla="*/ 589866 h 2396919"/>
              <a:gd name="connsiteX6" fmla="*/ 0 w 8209561"/>
              <a:gd name="connsiteY6" fmla="*/ 141557 h 2396919"/>
              <a:gd name="connsiteX0" fmla="*/ 0 w 8209561"/>
              <a:gd name="connsiteY0" fmla="*/ 141557 h 2396920"/>
              <a:gd name="connsiteX1" fmla="*/ 8209561 w 8209561"/>
              <a:gd name="connsiteY1" fmla="*/ 0 h 2396920"/>
              <a:gd name="connsiteX2" fmla="*/ 8209561 w 8209561"/>
              <a:gd name="connsiteY2" fmla="*/ 2396894 h 2396920"/>
              <a:gd name="connsiteX3" fmla="*/ 5952345 w 8209561"/>
              <a:gd name="connsiteY3" fmla="*/ 2007072 h 2396920"/>
              <a:gd name="connsiteX4" fmla="*/ 4510006 w 8209561"/>
              <a:gd name="connsiteY4" fmla="*/ 931744 h 2396920"/>
              <a:gd name="connsiteX5" fmla="*/ 2665565 w 8209561"/>
              <a:gd name="connsiteY5" fmla="*/ 589866 h 2396920"/>
              <a:gd name="connsiteX6" fmla="*/ 0 w 8209561"/>
              <a:gd name="connsiteY6" fmla="*/ 141557 h 2396920"/>
              <a:gd name="connsiteX0" fmla="*/ 0 w 8209561"/>
              <a:gd name="connsiteY0" fmla="*/ 141557 h 2396914"/>
              <a:gd name="connsiteX1" fmla="*/ 8209561 w 8209561"/>
              <a:gd name="connsiteY1" fmla="*/ 0 h 2396914"/>
              <a:gd name="connsiteX2" fmla="*/ 8209561 w 8209561"/>
              <a:gd name="connsiteY2" fmla="*/ 2396894 h 2396914"/>
              <a:gd name="connsiteX3" fmla="*/ 5703980 w 8209561"/>
              <a:gd name="connsiteY3" fmla="*/ 1759723 h 2396914"/>
              <a:gd name="connsiteX4" fmla="*/ 4510006 w 8209561"/>
              <a:gd name="connsiteY4" fmla="*/ 931744 h 2396914"/>
              <a:gd name="connsiteX5" fmla="*/ 2665565 w 8209561"/>
              <a:gd name="connsiteY5" fmla="*/ 589866 h 2396914"/>
              <a:gd name="connsiteX6" fmla="*/ 0 w 8209561"/>
              <a:gd name="connsiteY6" fmla="*/ 141557 h 2396914"/>
              <a:gd name="connsiteX0" fmla="*/ 0 w 8209561"/>
              <a:gd name="connsiteY0" fmla="*/ 141557 h 2396930"/>
              <a:gd name="connsiteX1" fmla="*/ 8209561 w 8209561"/>
              <a:gd name="connsiteY1" fmla="*/ 0 h 2396930"/>
              <a:gd name="connsiteX2" fmla="*/ 8209561 w 8209561"/>
              <a:gd name="connsiteY2" fmla="*/ 2396894 h 2396930"/>
              <a:gd name="connsiteX3" fmla="*/ 5703980 w 8209561"/>
              <a:gd name="connsiteY3" fmla="*/ 1759723 h 2396930"/>
              <a:gd name="connsiteX4" fmla="*/ 4510006 w 8209561"/>
              <a:gd name="connsiteY4" fmla="*/ 931744 h 2396930"/>
              <a:gd name="connsiteX5" fmla="*/ 2665565 w 8209561"/>
              <a:gd name="connsiteY5" fmla="*/ 589866 h 2396930"/>
              <a:gd name="connsiteX6" fmla="*/ 0 w 8209561"/>
              <a:gd name="connsiteY6" fmla="*/ 141557 h 2396930"/>
              <a:gd name="connsiteX0" fmla="*/ 0 w 8209561"/>
              <a:gd name="connsiteY0" fmla="*/ 141557 h 2399438"/>
              <a:gd name="connsiteX1" fmla="*/ 8209561 w 8209561"/>
              <a:gd name="connsiteY1" fmla="*/ 0 h 2399438"/>
              <a:gd name="connsiteX2" fmla="*/ 8209561 w 8209561"/>
              <a:gd name="connsiteY2" fmla="*/ 2396894 h 2399438"/>
              <a:gd name="connsiteX3" fmla="*/ 5703980 w 8209561"/>
              <a:gd name="connsiteY3" fmla="*/ 1759723 h 2399438"/>
              <a:gd name="connsiteX4" fmla="*/ 4510006 w 8209561"/>
              <a:gd name="connsiteY4" fmla="*/ 931744 h 2399438"/>
              <a:gd name="connsiteX5" fmla="*/ 2665565 w 8209561"/>
              <a:gd name="connsiteY5" fmla="*/ 589866 h 2399438"/>
              <a:gd name="connsiteX6" fmla="*/ 0 w 8209561"/>
              <a:gd name="connsiteY6" fmla="*/ 141557 h 2399438"/>
              <a:gd name="connsiteX0" fmla="*/ 0 w 8209561"/>
              <a:gd name="connsiteY0" fmla="*/ 141557 h 2396894"/>
              <a:gd name="connsiteX1" fmla="*/ 8209561 w 8209561"/>
              <a:gd name="connsiteY1" fmla="*/ 0 h 2396894"/>
              <a:gd name="connsiteX2" fmla="*/ 8209561 w 8209561"/>
              <a:gd name="connsiteY2" fmla="*/ 2396894 h 2396894"/>
              <a:gd name="connsiteX3" fmla="*/ 5703980 w 8209561"/>
              <a:gd name="connsiteY3" fmla="*/ 1759723 h 2396894"/>
              <a:gd name="connsiteX4" fmla="*/ 4510006 w 8209561"/>
              <a:gd name="connsiteY4" fmla="*/ 931744 h 2396894"/>
              <a:gd name="connsiteX5" fmla="*/ 2665565 w 8209561"/>
              <a:gd name="connsiteY5" fmla="*/ 589866 h 2396894"/>
              <a:gd name="connsiteX6" fmla="*/ 0 w 8209561"/>
              <a:gd name="connsiteY6" fmla="*/ 141557 h 2396894"/>
              <a:gd name="connsiteX0" fmla="*/ 0 w 8209561"/>
              <a:gd name="connsiteY0" fmla="*/ 141557 h 2396894"/>
              <a:gd name="connsiteX1" fmla="*/ 8209561 w 8209561"/>
              <a:gd name="connsiteY1" fmla="*/ 0 h 2396894"/>
              <a:gd name="connsiteX2" fmla="*/ 8209561 w 8209561"/>
              <a:gd name="connsiteY2" fmla="*/ 2396894 h 2396894"/>
              <a:gd name="connsiteX3" fmla="*/ 5703980 w 8209561"/>
              <a:gd name="connsiteY3" fmla="*/ 1759723 h 2396894"/>
              <a:gd name="connsiteX4" fmla="*/ 4510006 w 8209561"/>
              <a:gd name="connsiteY4" fmla="*/ 931744 h 2396894"/>
              <a:gd name="connsiteX5" fmla="*/ 2665565 w 8209561"/>
              <a:gd name="connsiteY5" fmla="*/ 589866 h 2396894"/>
              <a:gd name="connsiteX6" fmla="*/ 0 w 8209561"/>
              <a:gd name="connsiteY6" fmla="*/ 141557 h 2396894"/>
              <a:gd name="connsiteX0" fmla="*/ 0 w 8209561"/>
              <a:gd name="connsiteY0" fmla="*/ 141557 h 2396894"/>
              <a:gd name="connsiteX1" fmla="*/ 8209561 w 8209561"/>
              <a:gd name="connsiteY1" fmla="*/ 0 h 2396894"/>
              <a:gd name="connsiteX2" fmla="*/ 8209561 w 8209561"/>
              <a:gd name="connsiteY2" fmla="*/ 2396894 h 2396894"/>
              <a:gd name="connsiteX3" fmla="*/ 5703980 w 8209561"/>
              <a:gd name="connsiteY3" fmla="*/ 1759723 h 2396894"/>
              <a:gd name="connsiteX4" fmla="*/ 4510006 w 8209561"/>
              <a:gd name="connsiteY4" fmla="*/ 931744 h 2396894"/>
              <a:gd name="connsiteX5" fmla="*/ 2665565 w 8209561"/>
              <a:gd name="connsiteY5" fmla="*/ 589866 h 2396894"/>
              <a:gd name="connsiteX6" fmla="*/ 0 w 8209561"/>
              <a:gd name="connsiteY6" fmla="*/ 141557 h 2396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09561" h="2396894">
                <a:moveTo>
                  <a:pt x="0" y="141557"/>
                </a:moveTo>
                <a:lnTo>
                  <a:pt x="8209561" y="0"/>
                </a:lnTo>
                <a:lnTo>
                  <a:pt x="8209561" y="2396894"/>
                </a:lnTo>
                <a:cubicBezTo>
                  <a:pt x="6637951" y="2086754"/>
                  <a:pt x="8288354" y="1796033"/>
                  <a:pt x="5703980" y="1759723"/>
                </a:cubicBezTo>
                <a:cubicBezTo>
                  <a:pt x="4513810" y="1685337"/>
                  <a:pt x="6182572" y="787370"/>
                  <a:pt x="4510006" y="931744"/>
                </a:cubicBezTo>
                <a:cubicBezTo>
                  <a:pt x="2822080" y="1242611"/>
                  <a:pt x="3781395" y="18545"/>
                  <a:pt x="2665565" y="589866"/>
                </a:cubicBezTo>
                <a:cubicBezTo>
                  <a:pt x="1457251" y="801458"/>
                  <a:pt x="1126672" y="583108"/>
                  <a:pt x="0" y="141557"/>
                </a:cubicBezTo>
                <a:close/>
              </a:path>
            </a:pathLst>
          </a:custGeom>
          <a:pattFill prst="pct30">
            <a:fgClr>
              <a:srgbClr val="70C5F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4EC1359-0497-41A4-AC8D-D4D8A406A6E9}"/>
              </a:ext>
            </a:extLst>
          </p:cNvPr>
          <p:cNvSpPr/>
          <p:nvPr/>
        </p:nvSpPr>
        <p:spPr>
          <a:xfrm>
            <a:off x="-186847" y="-34221"/>
            <a:ext cx="7844455" cy="3243303"/>
          </a:xfrm>
          <a:custGeom>
            <a:avLst/>
            <a:gdLst>
              <a:gd name="connsiteX0" fmla="*/ 0 w 7748353"/>
              <a:gd name="connsiteY0" fmla="*/ 0 h 2320694"/>
              <a:gd name="connsiteX1" fmla="*/ 7748353 w 7748353"/>
              <a:gd name="connsiteY1" fmla="*/ 0 h 2320694"/>
              <a:gd name="connsiteX2" fmla="*/ 7748353 w 7748353"/>
              <a:gd name="connsiteY2" fmla="*/ 2320694 h 2320694"/>
              <a:gd name="connsiteX3" fmla="*/ 0 w 7748353"/>
              <a:gd name="connsiteY3" fmla="*/ 2320694 h 2320694"/>
              <a:gd name="connsiteX4" fmla="*/ 0 w 7748353"/>
              <a:gd name="connsiteY4" fmla="*/ 0 h 2320694"/>
              <a:gd name="connsiteX0" fmla="*/ 0 w 7748353"/>
              <a:gd name="connsiteY0" fmla="*/ 0 h 2337022"/>
              <a:gd name="connsiteX1" fmla="*/ 7748353 w 7748353"/>
              <a:gd name="connsiteY1" fmla="*/ 0 h 2337022"/>
              <a:gd name="connsiteX2" fmla="*/ 7748353 w 7748353"/>
              <a:gd name="connsiteY2" fmla="*/ 2320694 h 2337022"/>
              <a:gd name="connsiteX3" fmla="*/ 5854238 w 7748353"/>
              <a:gd name="connsiteY3" fmla="*/ 2337022 h 2337022"/>
              <a:gd name="connsiteX4" fmla="*/ 0 w 7748353"/>
              <a:gd name="connsiteY4" fmla="*/ 2320694 h 2337022"/>
              <a:gd name="connsiteX5" fmla="*/ 0 w 7748353"/>
              <a:gd name="connsiteY5" fmla="*/ 0 h 2337022"/>
              <a:gd name="connsiteX0" fmla="*/ 0 w 7748353"/>
              <a:gd name="connsiteY0" fmla="*/ 0 h 2369679"/>
              <a:gd name="connsiteX1" fmla="*/ 7748353 w 7748353"/>
              <a:gd name="connsiteY1" fmla="*/ 0 h 2369679"/>
              <a:gd name="connsiteX2" fmla="*/ 7748353 w 7748353"/>
              <a:gd name="connsiteY2" fmla="*/ 2320694 h 2369679"/>
              <a:gd name="connsiteX3" fmla="*/ 5854238 w 7748353"/>
              <a:gd name="connsiteY3" fmla="*/ 2337022 h 2369679"/>
              <a:gd name="connsiteX4" fmla="*/ 1657796 w 7748353"/>
              <a:gd name="connsiteY4" fmla="*/ 2369679 h 2369679"/>
              <a:gd name="connsiteX5" fmla="*/ 0 w 7748353"/>
              <a:gd name="connsiteY5" fmla="*/ 2320694 h 2369679"/>
              <a:gd name="connsiteX6" fmla="*/ 0 w 7748353"/>
              <a:gd name="connsiteY6" fmla="*/ 0 h 2369679"/>
              <a:gd name="connsiteX0" fmla="*/ 0 w 7748353"/>
              <a:gd name="connsiteY0" fmla="*/ 0 h 2369679"/>
              <a:gd name="connsiteX1" fmla="*/ 7748353 w 7748353"/>
              <a:gd name="connsiteY1" fmla="*/ 0 h 2369679"/>
              <a:gd name="connsiteX2" fmla="*/ 7748353 w 7748353"/>
              <a:gd name="connsiteY2" fmla="*/ 2320694 h 2369679"/>
              <a:gd name="connsiteX3" fmla="*/ 5854238 w 7748353"/>
              <a:gd name="connsiteY3" fmla="*/ 2337022 h 2369679"/>
              <a:gd name="connsiteX4" fmla="*/ 1657796 w 7748353"/>
              <a:gd name="connsiteY4" fmla="*/ 2369679 h 2369679"/>
              <a:gd name="connsiteX5" fmla="*/ 2645229 w 7748353"/>
              <a:gd name="connsiteY5" fmla="*/ 589866 h 2369679"/>
              <a:gd name="connsiteX6" fmla="*/ 0 w 7748353"/>
              <a:gd name="connsiteY6" fmla="*/ 0 h 2369679"/>
              <a:gd name="connsiteX0" fmla="*/ 0 w 7748353"/>
              <a:gd name="connsiteY0" fmla="*/ 0 h 2337022"/>
              <a:gd name="connsiteX1" fmla="*/ 7748353 w 7748353"/>
              <a:gd name="connsiteY1" fmla="*/ 0 h 2337022"/>
              <a:gd name="connsiteX2" fmla="*/ 7748353 w 7748353"/>
              <a:gd name="connsiteY2" fmla="*/ 2320694 h 2337022"/>
              <a:gd name="connsiteX3" fmla="*/ 5854238 w 7748353"/>
              <a:gd name="connsiteY3" fmla="*/ 2337022 h 2337022"/>
              <a:gd name="connsiteX4" fmla="*/ 4645925 w 7748353"/>
              <a:gd name="connsiteY4" fmla="*/ 1291994 h 2337022"/>
              <a:gd name="connsiteX5" fmla="*/ 2645229 w 7748353"/>
              <a:gd name="connsiteY5" fmla="*/ 589866 h 2337022"/>
              <a:gd name="connsiteX6" fmla="*/ 0 w 7748353"/>
              <a:gd name="connsiteY6" fmla="*/ 0 h 2337022"/>
              <a:gd name="connsiteX0" fmla="*/ 0 w 7748353"/>
              <a:gd name="connsiteY0" fmla="*/ 0 h 2337022"/>
              <a:gd name="connsiteX1" fmla="*/ 7748353 w 7748353"/>
              <a:gd name="connsiteY1" fmla="*/ 0 h 2337022"/>
              <a:gd name="connsiteX2" fmla="*/ 7748353 w 7748353"/>
              <a:gd name="connsiteY2" fmla="*/ 2320694 h 2337022"/>
              <a:gd name="connsiteX3" fmla="*/ 5854238 w 7748353"/>
              <a:gd name="connsiteY3" fmla="*/ 2337022 h 2337022"/>
              <a:gd name="connsiteX4" fmla="*/ 4645925 w 7748353"/>
              <a:gd name="connsiteY4" fmla="*/ 1291994 h 2337022"/>
              <a:gd name="connsiteX5" fmla="*/ 2204357 w 7748353"/>
              <a:gd name="connsiteY5" fmla="*/ 589866 h 2337022"/>
              <a:gd name="connsiteX6" fmla="*/ 0 w 7748353"/>
              <a:gd name="connsiteY6" fmla="*/ 0 h 2337022"/>
              <a:gd name="connsiteX0" fmla="*/ 0 w 7748353"/>
              <a:gd name="connsiteY0" fmla="*/ 0 h 2337022"/>
              <a:gd name="connsiteX1" fmla="*/ 7748353 w 7748353"/>
              <a:gd name="connsiteY1" fmla="*/ 0 h 2337022"/>
              <a:gd name="connsiteX2" fmla="*/ 7748353 w 7748353"/>
              <a:gd name="connsiteY2" fmla="*/ 2320694 h 2337022"/>
              <a:gd name="connsiteX3" fmla="*/ 5854238 w 7748353"/>
              <a:gd name="connsiteY3" fmla="*/ 2337022 h 2337022"/>
              <a:gd name="connsiteX4" fmla="*/ 4645925 w 7748353"/>
              <a:gd name="connsiteY4" fmla="*/ 1291994 h 2337022"/>
              <a:gd name="connsiteX5" fmla="*/ 2204357 w 7748353"/>
              <a:gd name="connsiteY5" fmla="*/ 589866 h 2337022"/>
              <a:gd name="connsiteX6" fmla="*/ 0 w 7748353"/>
              <a:gd name="connsiteY6" fmla="*/ 0 h 2337022"/>
              <a:gd name="connsiteX0" fmla="*/ 0 w 7748353"/>
              <a:gd name="connsiteY0" fmla="*/ 0 h 2337022"/>
              <a:gd name="connsiteX1" fmla="*/ 7748353 w 7748353"/>
              <a:gd name="connsiteY1" fmla="*/ 0 h 2337022"/>
              <a:gd name="connsiteX2" fmla="*/ 7748353 w 7748353"/>
              <a:gd name="connsiteY2" fmla="*/ 2320694 h 2337022"/>
              <a:gd name="connsiteX3" fmla="*/ 5854238 w 7748353"/>
              <a:gd name="connsiteY3" fmla="*/ 2337022 h 2337022"/>
              <a:gd name="connsiteX4" fmla="*/ 4645925 w 7748353"/>
              <a:gd name="connsiteY4" fmla="*/ 1291994 h 2337022"/>
              <a:gd name="connsiteX5" fmla="*/ 2204357 w 7748353"/>
              <a:gd name="connsiteY5" fmla="*/ 589866 h 2337022"/>
              <a:gd name="connsiteX6" fmla="*/ 0 w 7748353"/>
              <a:gd name="connsiteY6" fmla="*/ 0 h 2337022"/>
              <a:gd name="connsiteX0" fmla="*/ 0 w 7748353"/>
              <a:gd name="connsiteY0" fmla="*/ 0 h 2337022"/>
              <a:gd name="connsiteX1" fmla="*/ 7748353 w 7748353"/>
              <a:gd name="connsiteY1" fmla="*/ 0 h 2337022"/>
              <a:gd name="connsiteX2" fmla="*/ 7748353 w 7748353"/>
              <a:gd name="connsiteY2" fmla="*/ 2320694 h 2337022"/>
              <a:gd name="connsiteX3" fmla="*/ 5854238 w 7748353"/>
              <a:gd name="connsiteY3" fmla="*/ 2337022 h 2337022"/>
              <a:gd name="connsiteX4" fmla="*/ 4645925 w 7748353"/>
              <a:gd name="connsiteY4" fmla="*/ 1291994 h 2337022"/>
              <a:gd name="connsiteX5" fmla="*/ 2204357 w 7748353"/>
              <a:gd name="connsiteY5" fmla="*/ 589866 h 2337022"/>
              <a:gd name="connsiteX6" fmla="*/ 0 w 7748353"/>
              <a:gd name="connsiteY6" fmla="*/ 0 h 2337022"/>
              <a:gd name="connsiteX0" fmla="*/ 0 w 7748353"/>
              <a:gd name="connsiteY0" fmla="*/ 0 h 2337022"/>
              <a:gd name="connsiteX1" fmla="*/ 7748353 w 7748353"/>
              <a:gd name="connsiteY1" fmla="*/ 0 h 2337022"/>
              <a:gd name="connsiteX2" fmla="*/ 7748353 w 7748353"/>
              <a:gd name="connsiteY2" fmla="*/ 2320694 h 2337022"/>
              <a:gd name="connsiteX3" fmla="*/ 5854238 w 7748353"/>
              <a:gd name="connsiteY3" fmla="*/ 2337022 h 2337022"/>
              <a:gd name="connsiteX4" fmla="*/ 4645925 w 7748353"/>
              <a:gd name="connsiteY4" fmla="*/ 1291994 h 2337022"/>
              <a:gd name="connsiteX5" fmla="*/ 2204357 w 7748353"/>
              <a:gd name="connsiteY5" fmla="*/ 589866 h 2337022"/>
              <a:gd name="connsiteX6" fmla="*/ 0 w 7748353"/>
              <a:gd name="connsiteY6" fmla="*/ 0 h 2337022"/>
              <a:gd name="connsiteX0" fmla="*/ 0 w 7748353"/>
              <a:gd name="connsiteY0" fmla="*/ 0 h 2337022"/>
              <a:gd name="connsiteX1" fmla="*/ 7748353 w 7748353"/>
              <a:gd name="connsiteY1" fmla="*/ 0 h 2337022"/>
              <a:gd name="connsiteX2" fmla="*/ 7748353 w 7748353"/>
              <a:gd name="connsiteY2" fmla="*/ 2320694 h 2337022"/>
              <a:gd name="connsiteX3" fmla="*/ 5854238 w 7748353"/>
              <a:gd name="connsiteY3" fmla="*/ 2337022 h 2337022"/>
              <a:gd name="connsiteX4" fmla="*/ 4645925 w 7748353"/>
              <a:gd name="connsiteY4" fmla="*/ 1291994 h 2337022"/>
              <a:gd name="connsiteX5" fmla="*/ 2204357 w 7748353"/>
              <a:gd name="connsiteY5" fmla="*/ 589866 h 2337022"/>
              <a:gd name="connsiteX6" fmla="*/ 0 w 7748353"/>
              <a:gd name="connsiteY6" fmla="*/ 0 h 2337022"/>
              <a:gd name="connsiteX0" fmla="*/ 0 w 7748353"/>
              <a:gd name="connsiteY0" fmla="*/ 0 h 2337022"/>
              <a:gd name="connsiteX1" fmla="*/ 7748353 w 7748353"/>
              <a:gd name="connsiteY1" fmla="*/ 0 h 2337022"/>
              <a:gd name="connsiteX2" fmla="*/ 7748353 w 7748353"/>
              <a:gd name="connsiteY2" fmla="*/ 2320694 h 2337022"/>
              <a:gd name="connsiteX3" fmla="*/ 5854238 w 7748353"/>
              <a:gd name="connsiteY3" fmla="*/ 2337022 h 2337022"/>
              <a:gd name="connsiteX4" fmla="*/ 4645925 w 7748353"/>
              <a:gd name="connsiteY4" fmla="*/ 1291994 h 2337022"/>
              <a:gd name="connsiteX5" fmla="*/ 2204357 w 7748353"/>
              <a:gd name="connsiteY5" fmla="*/ 589866 h 2337022"/>
              <a:gd name="connsiteX6" fmla="*/ 0 w 7748353"/>
              <a:gd name="connsiteY6" fmla="*/ 0 h 2337022"/>
              <a:gd name="connsiteX0" fmla="*/ 0 w 7748353"/>
              <a:gd name="connsiteY0" fmla="*/ 0 h 2337022"/>
              <a:gd name="connsiteX1" fmla="*/ 7748353 w 7748353"/>
              <a:gd name="connsiteY1" fmla="*/ 0 h 2337022"/>
              <a:gd name="connsiteX2" fmla="*/ 7748353 w 7748353"/>
              <a:gd name="connsiteY2" fmla="*/ 2320694 h 2337022"/>
              <a:gd name="connsiteX3" fmla="*/ 5854238 w 7748353"/>
              <a:gd name="connsiteY3" fmla="*/ 2337022 h 2337022"/>
              <a:gd name="connsiteX4" fmla="*/ 4645925 w 7748353"/>
              <a:gd name="connsiteY4" fmla="*/ 1291994 h 2337022"/>
              <a:gd name="connsiteX5" fmla="*/ 2204357 w 7748353"/>
              <a:gd name="connsiteY5" fmla="*/ 589866 h 2337022"/>
              <a:gd name="connsiteX6" fmla="*/ 0 w 7748353"/>
              <a:gd name="connsiteY6" fmla="*/ 0 h 2337022"/>
              <a:gd name="connsiteX0" fmla="*/ 0 w 7748353"/>
              <a:gd name="connsiteY0" fmla="*/ 0 h 2360934"/>
              <a:gd name="connsiteX1" fmla="*/ 7748353 w 7748353"/>
              <a:gd name="connsiteY1" fmla="*/ 0 h 2360934"/>
              <a:gd name="connsiteX2" fmla="*/ 7748353 w 7748353"/>
              <a:gd name="connsiteY2" fmla="*/ 2320694 h 2360934"/>
              <a:gd name="connsiteX3" fmla="*/ 5854238 w 7748353"/>
              <a:gd name="connsiteY3" fmla="*/ 2337022 h 2360934"/>
              <a:gd name="connsiteX4" fmla="*/ 4645925 w 7748353"/>
              <a:gd name="connsiteY4" fmla="*/ 1291994 h 2360934"/>
              <a:gd name="connsiteX5" fmla="*/ 2204357 w 7748353"/>
              <a:gd name="connsiteY5" fmla="*/ 589866 h 2360934"/>
              <a:gd name="connsiteX6" fmla="*/ 0 w 7748353"/>
              <a:gd name="connsiteY6" fmla="*/ 0 h 2360934"/>
              <a:gd name="connsiteX0" fmla="*/ 0 w 7748353"/>
              <a:gd name="connsiteY0" fmla="*/ 0 h 2321374"/>
              <a:gd name="connsiteX1" fmla="*/ 7748353 w 7748353"/>
              <a:gd name="connsiteY1" fmla="*/ 0 h 2321374"/>
              <a:gd name="connsiteX2" fmla="*/ 7748353 w 7748353"/>
              <a:gd name="connsiteY2" fmla="*/ 2320694 h 2321374"/>
              <a:gd name="connsiteX3" fmla="*/ 6082838 w 7748353"/>
              <a:gd name="connsiteY3" fmla="*/ 2239050 h 2321374"/>
              <a:gd name="connsiteX4" fmla="*/ 4645925 w 7748353"/>
              <a:gd name="connsiteY4" fmla="*/ 1291994 h 2321374"/>
              <a:gd name="connsiteX5" fmla="*/ 2204357 w 7748353"/>
              <a:gd name="connsiteY5" fmla="*/ 589866 h 2321374"/>
              <a:gd name="connsiteX6" fmla="*/ 0 w 7748353"/>
              <a:gd name="connsiteY6" fmla="*/ 0 h 2321374"/>
              <a:gd name="connsiteX0" fmla="*/ 0 w 7748353"/>
              <a:gd name="connsiteY0" fmla="*/ 0 h 2321374"/>
              <a:gd name="connsiteX1" fmla="*/ 7748353 w 7748353"/>
              <a:gd name="connsiteY1" fmla="*/ 0 h 2321374"/>
              <a:gd name="connsiteX2" fmla="*/ 7748353 w 7748353"/>
              <a:gd name="connsiteY2" fmla="*/ 2320694 h 2321374"/>
              <a:gd name="connsiteX3" fmla="*/ 6082838 w 7748353"/>
              <a:gd name="connsiteY3" fmla="*/ 2239050 h 2321374"/>
              <a:gd name="connsiteX4" fmla="*/ 4645925 w 7748353"/>
              <a:gd name="connsiteY4" fmla="*/ 1291994 h 2321374"/>
              <a:gd name="connsiteX5" fmla="*/ 2204357 w 7748353"/>
              <a:gd name="connsiteY5" fmla="*/ 589866 h 2321374"/>
              <a:gd name="connsiteX6" fmla="*/ 0 w 7748353"/>
              <a:gd name="connsiteY6" fmla="*/ 0 h 2321374"/>
              <a:gd name="connsiteX0" fmla="*/ 0 w 7748353"/>
              <a:gd name="connsiteY0" fmla="*/ 0 h 2320808"/>
              <a:gd name="connsiteX1" fmla="*/ 7748353 w 7748353"/>
              <a:gd name="connsiteY1" fmla="*/ 0 h 2320808"/>
              <a:gd name="connsiteX2" fmla="*/ 7748353 w 7748353"/>
              <a:gd name="connsiteY2" fmla="*/ 2320694 h 2320808"/>
              <a:gd name="connsiteX3" fmla="*/ 6491052 w 7748353"/>
              <a:gd name="connsiteY3" fmla="*/ 2075764 h 2320808"/>
              <a:gd name="connsiteX4" fmla="*/ 4645925 w 7748353"/>
              <a:gd name="connsiteY4" fmla="*/ 1291994 h 2320808"/>
              <a:gd name="connsiteX5" fmla="*/ 2204357 w 7748353"/>
              <a:gd name="connsiteY5" fmla="*/ 589866 h 2320808"/>
              <a:gd name="connsiteX6" fmla="*/ 0 w 7748353"/>
              <a:gd name="connsiteY6" fmla="*/ 0 h 2320808"/>
              <a:gd name="connsiteX0" fmla="*/ 0 w 7748353"/>
              <a:gd name="connsiteY0" fmla="*/ 0 h 2320739"/>
              <a:gd name="connsiteX1" fmla="*/ 7748353 w 7748353"/>
              <a:gd name="connsiteY1" fmla="*/ 0 h 2320739"/>
              <a:gd name="connsiteX2" fmla="*/ 7748353 w 7748353"/>
              <a:gd name="connsiteY2" fmla="*/ 2320694 h 2320739"/>
              <a:gd name="connsiteX3" fmla="*/ 6491052 w 7748353"/>
              <a:gd name="connsiteY3" fmla="*/ 2075764 h 2320739"/>
              <a:gd name="connsiteX4" fmla="*/ 4645925 w 7748353"/>
              <a:gd name="connsiteY4" fmla="*/ 1291994 h 2320739"/>
              <a:gd name="connsiteX5" fmla="*/ 2204357 w 7748353"/>
              <a:gd name="connsiteY5" fmla="*/ 589866 h 2320739"/>
              <a:gd name="connsiteX6" fmla="*/ 0 w 7748353"/>
              <a:gd name="connsiteY6" fmla="*/ 0 h 2320739"/>
              <a:gd name="connsiteX0" fmla="*/ 0 w 7748353"/>
              <a:gd name="connsiteY0" fmla="*/ 0 h 2320739"/>
              <a:gd name="connsiteX1" fmla="*/ 7748353 w 7748353"/>
              <a:gd name="connsiteY1" fmla="*/ 0 h 2320739"/>
              <a:gd name="connsiteX2" fmla="*/ 7748353 w 7748353"/>
              <a:gd name="connsiteY2" fmla="*/ 2320694 h 2320739"/>
              <a:gd name="connsiteX3" fmla="*/ 6491052 w 7748353"/>
              <a:gd name="connsiteY3" fmla="*/ 2075764 h 2320739"/>
              <a:gd name="connsiteX4" fmla="*/ 4645925 w 7748353"/>
              <a:gd name="connsiteY4" fmla="*/ 1291994 h 2320739"/>
              <a:gd name="connsiteX5" fmla="*/ 2204357 w 7748353"/>
              <a:gd name="connsiteY5" fmla="*/ 589866 h 2320739"/>
              <a:gd name="connsiteX6" fmla="*/ 0 w 7748353"/>
              <a:gd name="connsiteY6" fmla="*/ 0 h 2320739"/>
              <a:gd name="connsiteX0" fmla="*/ 0 w 7748353"/>
              <a:gd name="connsiteY0" fmla="*/ 0 h 2320739"/>
              <a:gd name="connsiteX1" fmla="*/ 7748353 w 7748353"/>
              <a:gd name="connsiteY1" fmla="*/ 0 h 2320739"/>
              <a:gd name="connsiteX2" fmla="*/ 7748353 w 7748353"/>
              <a:gd name="connsiteY2" fmla="*/ 2320694 h 2320739"/>
              <a:gd name="connsiteX3" fmla="*/ 6491052 w 7748353"/>
              <a:gd name="connsiteY3" fmla="*/ 2075764 h 2320739"/>
              <a:gd name="connsiteX4" fmla="*/ 4645925 w 7748353"/>
              <a:gd name="connsiteY4" fmla="*/ 1291994 h 2320739"/>
              <a:gd name="connsiteX5" fmla="*/ 2204357 w 7748353"/>
              <a:gd name="connsiteY5" fmla="*/ 589866 h 2320739"/>
              <a:gd name="connsiteX6" fmla="*/ 0 w 7748353"/>
              <a:gd name="connsiteY6" fmla="*/ 0 h 2320739"/>
              <a:gd name="connsiteX0" fmla="*/ 0 w 7748353"/>
              <a:gd name="connsiteY0" fmla="*/ 0 h 2320739"/>
              <a:gd name="connsiteX1" fmla="*/ 7748353 w 7748353"/>
              <a:gd name="connsiteY1" fmla="*/ 0 h 2320739"/>
              <a:gd name="connsiteX2" fmla="*/ 7748353 w 7748353"/>
              <a:gd name="connsiteY2" fmla="*/ 2320694 h 2320739"/>
              <a:gd name="connsiteX3" fmla="*/ 6491052 w 7748353"/>
              <a:gd name="connsiteY3" fmla="*/ 2075764 h 2320739"/>
              <a:gd name="connsiteX4" fmla="*/ 4645925 w 7748353"/>
              <a:gd name="connsiteY4" fmla="*/ 1291994 h 2320739"/>
              <a:gd name="connsiteX5" fmla="*/ 2204357 w 7748353"/>
              <a:gd name="connsiteY5" fmla="*/ 589866 h 2320739"/>
              <a:gd name="connsiteX6" fmla="*/ 0 w 7748353"/>
              <a:gd name="connsiteY6" fmla="*/ 0 h 2320739"/>
              <a:gd name="connsiteX0" fmla="*/ 0 w 7748353"/>
              <a:gd name="connsiteY0" fmla="*/ 0 h 2320739"/>
              <a:gd name="connsiteX1" fmla="*/ 7748353 w 7748353"/>
              <a:gd name="connsiteY1" fmla="*/ 0 h 2320739"/>
              <a:gd name="connsiteX2" fmla="*/ 7748353 w 7748353"/>
              <a:gd name="connsiteY2" fmla="*/ 2320694 h 2320739"/>
              <a:gd name="connsiteX3" fmla="*/ 6491052 w 7748353"/>
              <a:gd name="connsiteY3" fmla="*/ 2075764 h 2320739"/>
              <a:gd name="connsiteX4" fmla="*/ 4645925 w 7748353"/>
              <a:gd name="connsiteY4" fmla="*/ 1291994 h 2320739"/>
              <a:gd name="connsiteX5" fmla="*/ 2204357 w 7748353"/>
              <a:gd name="connsiteY5" fmla="*/ 589866 h 2320739"/>
              <a:gd name="connsiteX6" fmla="*/ 0 w 7748353"/>
              <a:gd name="connsiteY6" fmla="*/ 0 h 2320739"/>
              <a:gd name="connsiteX0" fmla="*/ 0 w 7748353"/>
              <a:gd name="connsiteY0" fmla="*/ 0 h 2320739"/>
              <a:gd name="connsiteX1" fmla="*/ 7748353 w 7748353"/>
              <a:gd name="connsiteY1" fmla="*/ 0 h 2320739"/>
              <a:gd name="connsiteX2" fmla="*/ 7748353 w 7748353"/>
              <a:gd name="connsiteY2" fmla="*/ 2320694 h 2320739"/>
              <a:gd name="connsiteX3" fmla="*/ 6491052 w 7748353"/>
              <a:gd name="connsiteY3" fmla="*/ 2075764 h 2320739"/>
              <a:gd name="connsiteX4" fmla="*/ 4645925 w 7748353"/>
              <a:gd name="connsiteY4" fmla="*/ 1291994 h 2320739"/>
              <a:gd name="connsiteX5" fmla="*/ 2204357 w 7748353"/>
              <a:gd name="connsiteY5" fmla="*/ 589866 h 2320739"/>
              <a:gd name="connsiteX6" fmla="*/ 0 w 7748353"/>
              <a:gd name="connsiteY6" fmla="*/ 0 h 2320739"/>
              <a:gd name="connsiteX0" fmla="*/ 0 w 7748353"/>
              <a:gd name="connsiteY0" fmla="*/ 0 h 2320745"/>
              <a:gd name="connsiteX1" fmla="*/ 7748353 w 7748353"/>
              <a:gd name="connsiteY1" fmla="*/ 0 h 2320745"/>
              <a:gd name="connsiteX2" fmla="*/ 7748353 w 7748353"/>
              <a:gd name="connsiteY2" fmla="*/ 2320694 h 2320745"/>
              <a:gd name="connsiteX3" fmla="*/ 6491052 w 7748353"/>
              <a:gd name="connsiteY3" fmla="*/ 2075764 h 2320745"/>
              <a:gd name="connsiteX4" fmla="*/ 4645925 w 7748353"/>
              <a:gd name="connsiteY4" fmla="*/ 1291994 h 2320745"/>
              <a:gd name="connsiteX5" fmla="*/ 2204357 w 7748353"/>
              <a:gd name="connsiteY5" fmla="*/ 589866 h 2320745"/>
              <a:gd name="connsiteX6" fmla="*/ 0 w 7748353"/>
              <a:gd name="connsiteY6" fmla="*/ 0 h 2320745"/>
              <a:gd name="connsiteX0" fmla="*/ 0 w 7748353"/>
              <a:gd name="connsiteY0" fmla="*/ 0 h 2320745"/>
              <a:gd name="connsiteX1" fmla="*/ 7748353 w 7748353"/>
              <a:gd name="connsiteY1" fmla="*/ 0 h 2320745"/>
              <a:gd name="connsiteX2" fmla="*/ 7748353 w 7748353"/>
              <a:gd name="connsiteY2" fmla="*/ 2320694 h 2320745"/>
              <a:gd name="connsiteX3" fmla="*/ 6491052 w 7748353"/>
              <a:gd name="connsiteY3" fmla="*/ 2075764 h 2320745"/>
              <a:gd name="connsiteX4" fmla="*/ 4019392 w 7748353"/>
              <a:gd name="connsiteY4" fmla="*/ 1164994 h 2320745"/>
              <a:gd name="connsiteX5" fmla="*/ 2204357 w 7748353"/>
              <a:gd name="connsiteY5" fmla="*/ 589866 h 2320745"/>
              <a:gd name="connsiteX6" fmla="*/ 0 w 7748353"/>
              <a:gd name="connsiteY6" fmla="*/ 0 h 2320745"/>
              <a:gd name="connsiteX0" fmla="*/ 0 w 7748353"/>
              <a:gd name="connsiteY0" fmla="*/ 0 h 2320730"/>
              <a:gd name="connsiteX1" fmla="*/ 7748353 w 7748353"/>
              <a:gd name="connsiteY1" fmla="*/ 0 h 2320730"/>
              <a:gd name="connsiteX2" fmla="*/ 7748353 w 7748353"/>
              <a:gd name="connsiteY2" fmla="*/ 2320694 h 2320730"/>
              <a:gd name="connsiteX3" fmla="*/ 6423319 w 7748353"/>
              <a:gd name="connsiteY3" fmla="*/ 1897964 h 2320730"/>
              <a:gd name="connsiteX4" fmla="*/ 4019392 w 7748353"/>
              <a:gd name="connsiteY4" fmla="*/ 1164994 h 2320730"/>
              <a:gd name="connsiteX5" fmla="*/ 2204357 w 7748353"/>
              <a:gd name="connsiteY5" fmla="*/ 589866 h 2320730"/>
              <a:gd name="connsiteX6" fmla="*/ 0 w 7748353"/>
              <a:gd name="connsiteY6" fmla="*/ 0 h 2320730"/>
              <a:gd name="connsiteX0" fmla="*/ 0 w 7748353"/>
              <a:gd name="connsiteY0" fmla="*/ 0 h 2396926"/>
              <a:gd name="connsiteX1" fmla="*/ 7748353 w 7748353"/>
              <a:gd name="connsiteY1" fmla="*/ 0 h 2396926"/>
              <a:gd name="connsiteX2" fmla="*/ 7748353 w 7748353"/>
              <a:gd name="connsiteY2" fmla="*/ 2396894 h 2396926"/>
              <a:gd name="connsiteX3" fmla="*/ 6423319 w 7748353"/>
              <a:gd name="connsiteY3" fmla="*/ 1897964 h 2396926"/>
              <a:gd name="connsiteX4" fmla="*/ 4019392 w 7748353"/>
              <a:gd name="connsiteY4" fmla="*/ 1164994 h 2396926"/>
              <a:gd name="connsiteX5" fmla="*/ 2204357 w 7748353"/>
              <a:gd name="connsiteY5" fmla="*/ 589866 h 2396926"/>
              <a:gd name="connsiteX6" fmla="*/ 0 w 7748353"/>
              <a:gd name="connsiteY6" fmla="*/ 0 h 2396926"/>
              <a:gd name="connsiteX0" fmla="*/ 0 w 7748353"/>
              <a:gd name="connsiteY0" fmla="*/ 0 h 2396926"/>
              <a:gd name="connsiteX1" fmla="*/ 7748353 w 7748353"/>
              <a:gd name="connsiteY1" fmla="*/ 0 h 2396926"/>
              <a:gd name="connsiteX2" fmla="*/ 7748353 w 7748353"/>
              <a:gd name="connsiteY2" fmla="*/ 2396894 h 2396926"/>
              <a:gd name="connsiteX3" fmla="*/ 6423319 w 7748353"/>
              <a:gd name="connsiteY3" fmla="*/ 1897964 h 2396926"/>
              <a:gd name="connsiteX4" fmla="*/ 4343180 w 7748353"/>
              <a:gd name="connsiteY4" fmla="*/ 1330751 h 2396926"/>
              <a:gd name="connsiteX5" fmla="*/ 2204357 w 7748353"/>
              <a:gd name="connsiteY5" fmla="*/ 589866 h 2396926"/>
              <a:gd name="connsiteX6" fmla="*/ 0 w 7748353"/>
              <a:gd name="connsiteY6" fmla="*/ 0 h 2396926"/>
              <a:gd name="connsiteX0" fmla="*/ 0 w 7748353"/>
              <a:gd name="connsiteY0" fmla="*/ 0 h 2396921"/>
              <a:gd name="connsiteX1" fmla="*/ 7748353 w 7748353"/>
              <a:gd name="connsiteY1" fmla="*/ 0 h 2396921"/>
              <a:gd name="connsiteX2" fmla="*/ 7748353 w 7748353"/>
              <a:gd name="connsiteY2" fmla="*/ 2396894 h 2396921"/>
              <a:gd name="connsiteX3" fmla="*/ 6542610 w 7748353"/>
              <a:gd name="connsiteY3" fmla="*/ 1757709 h 2396921"/>
              <a:gd name="connsiteX4" fmla="*/ 4343180 w 7748353"/>
              <a:gd name="connsiteY4" fmla="*/ 1330751 h 2396921"/>
              <a:gd name="connsiteX5" fmla="*/ 2204357 w 7748353"/>
              <a:gd name="connsiteY5" fmla="*/ 589866 h 2396921"/>
              <a:gd name="connsiteX6" fmla="*/ 0 w 7748353"/>
              <a:gd name="connsiteY6" fmla="*/ 0 h 2396921"/>
              <a:gd name="connsiteX0" fmla="*/ 0 w 7748353"/>
              <a:gd name="connsiteY0" fmla="*/ 0 h 2396921"/>
              <a:gd name="connsiteX1" fmla="*/ 7748353 w 7748353"/>
              <a:gd name="connsiteY1" fmla="*/ 0 h 2396921"/>
              <a:gd name="connsiteX2" fmla="*/ 7748353 w 7748353"/>
              <a:gd name="connsiteY2" fmla="*/ 2396894 h 2396921"/>
              <a:gd name="connsiteX3" fmla="*/ 6542610 w 7748353"/>
              <a:gd name="connsiteY3" fmla="*/ 1757709 h 2396921"/>
              <a:gd name="connsiteX4" fmla="*/ 4343180 w 7748353"/>
              <a:gd name="connsiteY4" fmla="*/ 1330751 h 2396921"/>
              <a:gd name="connsiteX5" fmla="*/ 2204357 w 7748353"/>
              <a:gd name="connsiteY5" fmla="*/ 589866 h 2396921"/>
              <a:gd name="connsiteX6" fmla="*/ 0 w 7748353"/>
              <a:gd name="connsiteY6" fmla="*/ 0 h 2396921"/>
              <a:gd name="connsiteX0" fmla="*/ 0 w 7748353"/>
              <a:gd name="connsiteY0" fmla="*/ 0 h 2396921"/>
              <a:gd name="connsiteX1" fmla="*/ 7748353 w 7748353"/>
              <a:gd name="connsiteY1" fmla="*/ 0 h 2396921"/>
              <a:gd name="connsiteX2" fmla="*/ 7748353 w 7748353"/>
              <a:gd name="connsiteY2" fmla="*/ 2396894 h 2396921"/>
              <a:gd name="connsiteX3" fmla="*/ 6542610 w 7748353"/>
              <a:gd name="connsiteY3" fmla="*/ 1757709 h 2396921"/>
              <a:gd name="connsiteX4" fmla="*/ 4343180 w 7748353"/>
              <a:gd name="connsiteY4" fmla="*/ 1330751 h 2396921"/>
              <a:gd name="connsiteX5" fmla="*/ 2204357 w 7748353"/>
              <a:gd name="connsiteY5" fmla="*/ 589866 h 2396921"/>
              <a:gd name="connsiteX6" fmla="*/ 0 w 7748353"/>
              <a:gd name="connsiteY6" fmla="*/ 0 h 2396921"/>
              <a:gd name="connsiteX0" fmla="*/ 0 w 7748353"/>
              <a:gd name="connsiteY0" fmla="*/ 0 h 2396921"/>
              <a:gd name="connsiteX1" fmla="*/ 7748353 w 7748353"/>
              <a:gd name="connsiteY1" fmla="*/ 0 h 2396921"/>
              <a:gd name="connsiteX2" fmla="*/ 7748353 w 7748353"/>
              <a:gd name="connsiteY2" fmla="*/ 2396894 h 2396921"/>
              <a:gd name="connsiteX3" fmla="*/ 6542610 w 7748353"/>
              <a:gd name="connsiteY3" fmla="*/ 1757709 h 2396921"/>
              <a:gd name="connsiteX4" fmla="*/ 4343180 w 7748353"/>
              <a:gd name="connsiteY4" fmla="*/ 1330751 h 2396921"/>
              <a:gd name="connsiteX5" fmla="*/ 2204357 w 7748353"/>
              <a:gd name="connsiteY5" fmla="*/ 589866 h 2396921"/>
              <a:gd name="connsiteX6" fmla="*/ 0 w 7748353"/>
              <a:gd name="connsiteY6" fmla="*/ 0 h 2396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8353" h="2396921">
                <a:moveTo>
                  <a:pt x="0" y="0"/>
                </a:moveTo>
                <a:lnTo>
                  <a:pt x="7748353" y="0"/>
                </a:lnTo>
                <a:lnTo>
                  <a:pt x="7748353" y="2396894"/>
                </a:lnTo>
                <a:cubicBezTo>
                  <a:pt x="7116981" y="2402337"/>
                  <a:pt x="7705567" y="1582932"/>
                  <a:pt x="6542610" y="1757709"/>
                </a:cubicBezTo>
                <a:cubicBezTo>
                  <a:pt x="5335400" y="1568569"/>
                  <a:pt x="6342848" y="975301"/>
                  <a:pt x="4343180" y="1330751"/>
                </a:cubicBezTo>
                <a:cubicBezTo>
                  <a:pt x="2761881" y="1325308"/>
                  <a:pt x="3263142" y="562651"/>
                  <a:pt x="2204357" y="589866"/>
                </a:cubicBezTo>
                <a:cubicBezTo>
                  <a:pt x="996043" y="801458"/>
                  <a:pt x="1126672" y="441551"/>
                  <a:pt x="0" y="0"/>
                </a:cubicBezTo>
                <a:close/>
              </a:path>
            </a:pathLst>
          </a:custGeom>
          <a:pattFill prst="pct30">
            <a:fgClr>
              <a:srgbClr val="70C5F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角丸四角形 49"/>
          <p:cNvSpPr/>
          <p:nvPr/>
        </p:nvSpPr>
        <p:spPr>
          <a:xfrm>
            <a:off x="5082892" y="9201516"/>
            <a:ext cx="2250706" cy="1178123"/>
          </a:xfrm>
          <a:prstGeom prst="roundRect">
            <a:avLst>
              <a:gd name="adj" fmla="val 6963"/>
            </a:avLst>
          </a:prstGeom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48" name="角丸四角形 47"/>
          <p:cNvSpPr/>
          <p:nvPr/>
        </p:nvSpPr>
        <p:spPr>
          <a:xfrm>
            <a:off x="2660019" y="9201517"/>
            <a:ext cx="2298960" cy="1178123"/>
          </a:xfrm>
          <a:prstGeom prst="roundRect">
            <a:avLst>
              <a:gd name="adj" fmla="val 6963"/>
            </a:avLst>
          </a:prstGeom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264278" y="6605620"/>
            <a:ext cx="2274131" cy="1178123"/>
          </a:xfrm>
          <a:prstGeom prst="roundRect">
            <a:avLst>
              <a:gd name="adj" fmla="val 6963"/>
            </a:avLst>
          </a:prstGeom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pic>
        <p:nvPicPr>
          <p:cNvPr id="9" name="図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24" y="6749401"/>
            <a:ext cx="1058323" cy="855041"/>
          </a:xfrm>
          <a:prstGeom prst="rect">
            <a:avLst/>
          </a:prstGeom>
        </p:spPr>
      </p:pic>
      <p:sp>
        <p:nvSpPr>
          <p:cNvPr id="14" name="テキスト ボックス 4"/>
          <p:cNvSpPr txBox="1"/>
          <p:nvPr/>
        </p:nvSpPr>
        <p:spPr>
          <a:xfrm>
            <a:off x="2808525" y="6922284"/>
            <a:ext cx="2410275" cy="294953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74295" tIns="8890" rIns="74295" bIns="88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ja-JP" altLang="en-US" kern="100" dirty="0">
                <a:latin typeface="Century" panose="020406040505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板橋かたつむり運動を</a:t>
            </a:r>
            <a:endParaRPr lang="ja-JP" altLang="en-US" sz="9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9"/>
          <p:cNvSpPr txBox="1"/>
          <p:nvPr/>
        </p:nvSpPr>
        <p:spPr>
          <a:xfrm>
            <a:off x="5102215" y="6917846"/>
            <a:ext cx="1929374" cy="294953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74295" tIns="8890" rIns="74295" bIns="88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ja-JP" altLang="en-US" kern="100" dirty="0">
                <a:latin typeface="Century" panose="02040604050505020304" pitchFamily="18" charset="0"/>
                <a:ea typeface="BIZ UDPゴシック" panose="020B0400000000000000" pitchFamily="50" charset="-128"/>
                <a:cs typeface="Times New Roman" panose="02020603050405020304" pitchFamily="18" charset="0"/>
              </a:rPr>
              <a:t>実施しています！</a:t>
            </a:r>
            <a:endParaRPr lang="ja-JP" altLang="en-US" sz="9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B74C3F97-1FF8-0846-ADA2-4F4F6259180D}"/>
              </a:ext>
            </a:extLst>
          </p:cNvPr>
          <p:cNvGrpSpPr/>
          <p:nvPr/>
        </p:nvGrpSpPr>
        <p:grpSpPr>
          <a:xfrm>
            <a:off x="2358189" y="6559008"/>
            <a:ext cx="5140529" cy="354399"/>
            <a:chOff x="2660019" y="6635512"/>
            <a:chExt cx="4862528" cy="346356"/>
          </a:xfrm>
        </p:grpSpPr>
        <p:pic>
          <p:nvPicPr>
            <p:cNvPr id="16" name="図 15"/>
            <p:cNvPicPr/>
            <p:nvPr/>
          </p:nvPicPr>
          <p:blipFill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01" t="38989" b="48171"/>
            <a:stretch/>
          </p:blipFill>
          <p:spPr bwMode="auto">
            <a:xfrm>
              <a:off x="2660019" y="6650796"/>
              <a:ext cx="3469960" cy="33107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図 16"/>
            <p:cNvPicPr/>
            <p:nvPr/>
          </p:nvPicPr>
          <p:blipFill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01" t="38989" b="48171"/>
            <a:stretch/>
          </p:blipFill>
          <p:spPr bwMode="auto">
            <a:xfrm>
              <a:off x="4885934" y="6635512"/>
              <a:ext cx="2636613" cy="32933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9" name="角丸四角形 18"/>
          <p:cNvSpPr/>
          <p:nvPr/>
        </p:nvSpPr>
        <p:spPr>
          <a:xfrm>
            <a:off x="245612" y="7906905"/>
            <a:ext cx="2294850" cy="1178123"/>
          </a:xfrm>
          <a:prstGeom prst="roundRect">
            <a:avLst>
              <a:gd name="adj" fmla="val 6963"/>
            </a:avLst>
          </a:prstGeom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20" name="テキスト ボックス 36"/>
          <p:cNvSpPr txBox="1"/>
          <p:nvPr/>
        </p:nvSpPr>
        <p:spPr>
          <a:xfrm>
            <a:off x="1135724" y="8031452"/>
            <a:ext cx="1321726" cy="90736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 sz="9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修理できるものは修理して、長く大切に使うことで、捨てるのを減らしましょう。</a:t>
            </a:r>
            <a:endParaRPr lang="ja-JP" altLang="en-US" sz="1100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indent="101600" algn="dist"/>
            <a:r>
              <a:rPr lang="en-US" sz="9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 </a:t>
            </a:r>
            <a:endParaRPr lang="ja-JP" altLang="en-US" sz="1050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241503" y="9201518"/>
            <a:ext cx="2298959" cy="1178123"/>
          </a:xfrm>
          <a:prstGeom prst="roundRect">
            <a:avLst>
              <a:gd name="adj" fmla="val 6963"/>
            </a:avLst>
          </a:prstGeom>
          <a:ln w="317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27" name="テキスト ボックス 39"/>
          <p:cNvSpPr txBox="1"/>
          <p:nvPr/>
        </p:nvSpPr>
        <p:spPr>
          <a:xfrm>
            <a:off x="1245945" y="9354935"/>
            <a:ext cx="1378514" cy="72120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歯磨き粉や石けんなど</a:t>
            </a:r>
            <a:endParaRPr lang="en-US" altLang="ja-JP" sz="9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 algn="just">
              <a:lnSpc>
                <a:spcPct val="150000"/>
              </a:lnSpc>
            </a:pPr>
            <a:r>
              <a:rPr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最後まで使えるものは</a:t>
            </a:r>
            <a:endParaRPr lang="en-US" altLang="ja-JP" sz="9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 algn="just">
              <a:lnSpc>
                <a:spcPct val="150000"/>
              </a:lnSpc>
            </a:pPr>
            <a:r>
              <a:rPr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使い切り、無駄なごみを減らしましょう。</a:t>
            </a:r>
            <a:endParaRPr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25" name="テキスト ボックス 42"/>
          <p:cNvSpPr txBox="1"/>
          <p:nvPr/>
        </p:nvSpPr>
        <p:spPr>
          <a:xfrm>
            <a:off x="3580464" y="9354935"/>
            <a:ext cx="1414075" cy="94476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食材を使い切り、　食べ残しをなくし、ごみを減らしましょう。買い物の際は、マイバッグを持参しましょう。　</a:t>
            </a:r>
            <a:endParaRPr lang="ja-JP" altLang="en-US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 indent="114300" algn="just">
              <a:lnSpc>
                <a:spcPct val="150000"/>
              </a:lnSpc>
            </a:pPr>
            <a:r>
              <a:rPr lang="en-US" sz="9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 </a:t>
            </a:r>
            <a:endParaRPr lang="ja-JP" altLang="en-US" sz="1050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2059" name="図 8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7" r="9041"/>
          <a:stretch>
            <a:fillRect/>
          </a:stretch>
        </p:blipFill>
        <p:spPr bwMode="auto">
          <a:xfrm>
            <a:off x="394314" y="7997872"/>
            <a:ext cx="807432" cy="90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-244968" y="716840"/>
            <a:ext cx="6479710" cy="402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9" name="Rectangle 17"/>
          <p:cNvSpPr>
            <a:spLocks noChangeArrowheads="1"/>
          </p:cNvSpPr>
          <p:nvPr/>
        </p:nvSpPr>
        <p:spPr bwMode="auto">
          <a:xfrm>
            <a:off x="2909033" y="7372998"/>
            <a:ext cx="4386364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52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133350" algn="r" defTabSz="914400"/>
            <a:r>
              <a:rPr lang="ja-JP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ＭＳ Ｐゴシック" panose="020B0600070205080204" pitchFamily="50" charset="-128"/>
              </a:rPr>
              <a:t>板橋区では３Ｒ（リデュース、リユース、リサイクル）の</a:t>
            </a:r>
            <a:r>
              <a:rPr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ＭＳ Ｐゴシック" panose="020B0600070205080204" pitchFamily="50" charset="-128"/>
              </a:rPr>
              <a:t>     </a:t>
            </a:r>
            <a:r>
              <a:rPr lang="ja-JP" altLang="ja-JP" sz="1200" spc="5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ＭＳ Ｐゴシック" panose="020B0600070205080204" pitchFamily="50" charset="-128"/>
              </a:rPr>
              <a:t>考え方を発展・拡大させた</a:t>
            </a:r>
            <a:r>
              <a:rPr lang="ja-JP" altLang="ja-JP" sz="1200" b="1" spc="5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ＭＳ Ｐゴシック" panose="020B0600070205080204" pitchFamily="50" charset="-128"/>
              </a:rPr>
              <a:t>「かたつむりのおやくそく」</a:t>
            </a:r>
            <a:r>
              <a:rPr lang="ja-JP" altLang="ja-JP" sz="1200" spc="5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ＭＳ Ｐゴシック" panose="020B0600070205080204" pitchFamily="50" charset="-128"/>
              </a:rPr>
              <a:t>を</a:t>
            </a:r>
            <a:r>
              <a:rPr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ＭＳ Ｐゴシック" panose="020B0600070205080204" pitchFamily="50" charset="-128"/>
              </a:rPr>
              <a:t>　  </a:t>
            </a:r>
            <a:r>
              <a:rPr lang="ja-JP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ＭＳ Ｐゴシック" panose="020B0600070205080204" pitchFamily="50" charset="-128"/>
              </a:rPr>
              <a:t>合言葉に、板橋かたつむり運動を独自に推進しています。</a:t>
            </a:r>
            <a:endParaRPr lang="en-US" altLang="ja-JP" sz="1200" dirty="0">
              <a:latin typeface="BIZ UDゴシック" panose="020B0400000000000000" pitchFamily="49" charset="-128"/>
              <a:ea typeface="BIZ UDゴシック" panose="020B0400000000000000" pitchFamily="49" charset="-128"/>
              <a:cs typeface="ＭＳ Ｐゴシック" panose="020B0600070205080204" pitchFamily="50" charset="-128"/>
            </a:endParaRPr>
          </a:p>
          <a:p>
            <a:pPr indent="133350" algn="r" defTabSz="914400"/>
            <a:endParaRPr lang="ja-JP" altLang="ja-JP" sz="1200" dirty="0">
              <a:latin typeface="BIZ UDゴシック" panose="020B0400000000000000" pitchFamily="49" charset="-128"/>
              <a:ea typeface="BIZ UDゴシック" panose="020B0400000000000000" pitchFamily="49" charset="-128"/>
              <a:cs typeface="ＭＳ Ｐゴシック" panose="020B0600070205080204" pitchFamily="50" charset="-128"/>
            </a:endParaRPr>
          </a:p>
          <a:p>
            <a:pPr algn="r" defTabSz="914400"/>
            <a:r>
              <a:rPr lang="ja-JP" altLang="ja-JP" sz="1200" spc="7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ＭＳ Ｐゴシック" panose="020B0600070205080204" pitchFamily="50" charset="-128"/>
              </a:rPr>
              <a:t>「かたつむりのおやくそく」は、</a:t>
            </a:r>
            <a:endParaRPr lang="en-US" altLang="ja-JP" sz="1200" spc="70" dirty="0">
              <a:latin typeface="BIZ UDゴシック" panose="020B0400000000000000" pitchFamily="49" charset="-128"/>
              <a:ea typeface="BIZ UDゴシック" panose="020B0400000000000000" pitchFamily="49" charset="-128"/>
              <a:cs typeface="ＭＳ Ｐゴシック" panose="020B0600070205080204" pitchFamily="50" charset="-128"/>
            </a:endParaRPr>
          </a:p>
          <a:p>
            <a:pPr algn="r" defTabSz="914400"/>
            <a:r>
              <a:rPr lang="ja-JP" altLang="ja-JP" sz="1200" spc="7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ＭＳ Ｐゴシック" panose="020B0600070205080204" pitchFamily="50" charset="-128"/>
              </a:rPr>
              <a:t>ものを大切に使う</a:t>
            </a:r>
            <a:r>
              <a:rPr lang="ja-JP" altLang="en-US" sz="1200" spc="7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ＭＳ Ｐゴシック" panose="020B0600070205080204" pitchFamily="50" charset="-128"/>
              </a:rPr>
              <a:t>、</a:t>
            </a:r>
            <a:r>
              <a:rPr lang="ja-JP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ＭＳ Ｐゴシック" panose="020B0600070205080204" pitchFamily="50" charset="-128"/>
              </a:rPr>
              <a:t>食材を無駄にしないなど、</a:t>
            </a:r>
            <a:endParaRPr lang="en-US" altLang="ja-JP" sz="1200" dirty="0">
              <a:latin typeface="BIZ UDゴシック" panose="020B0400000000000000" pitchFamily="49" charset="-128"/>
              <a:ea typeface="BIZ UDゴシック" panose="020B0400000000000000" pitchFamily="49" charset="-128"/>
              <a:cs typeface="ＭＳ Ｐゴシック" panose="020B0600070205080204" pitchFamily="50" charset="-128"/>
            </a:endParaRPr>
          </a:p>
          <a:p>
            <a:pPr algn="r" defTabSz="914400"/>
            <a:r>
              <a:rPr lang="ja-JP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ＭＳ Ｐゴシック" panose="020B0600070205080204" pitchFamily="50" charset="-128"/>
              </a:rPr>
              <a:t>身近にできることから、ごみの減量・リサイクルに</a:t>
            </a:r>
            <a:endParaRPr lang="en-US" altLang="ja-JP" sz="1200" dirty="0">
              <a:latin typeface="BIZ UDゴシック" panose="020B0400000000000000" pitchFamily="49" charset="-128"/>
              <a:ea typeface="BIZ UDゴシック" panose="020B0400000000000000" pitchFamily="49" charset="-128"/>
              <a:cs typeface="ＭＳ Ｐゴシック" panose="020B0600070205080204" pitchFamily="50" charset="-128"/>
            </a:endParaRPr>
          </a:p>
          <a:p>
            <a:pPr algn="r" defTabSz="914400"/>
            <a:r>
              <a:rPr lang="ja-JP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ＭＳ Ｐゴシック" panose="020B0600070205080204" pitchFamily="50" charset="-128"/>
              </a:rPr>
              <a:t>取り組んでいただくものです。</a:t>
            </a:r>
            <a:endParaRPr lang="ja-JP" altLang="ja-JP" sz="1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31" name="図 30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" r="5051"/>
          <a:stretch/>
        </p:blipFill>
        <p:spPr bwMode="auto">
          <a:xfrm>
            <a:off x="323424" y="9404404"/>
            <a:ext cx="985608" cy="8006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図 31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9" t="5057" b="6448"/>
          <a:stretch/>
        </p:blipFill>
        <p:spPr bwMode="auto">
          <a:xfrm>
            <a:off x="2744016" y="9354935"/>
            <a:ext cx="908700" cy="8526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図 32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2" r="2646"/>
          <a:stretch/>
        </p:blipFill>
        <p:spPr bwMode="auto">
          <a:xfrm>
            <a:off x="5275031" y="9332116"/>
            <a:ext cx="1337154" cy="9399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Rectangle 19"/>
          <p:cNvSpPr>
            <a:spLocks noChangeArrowheads="1"/>
          </p:cNvSpPr>
          <p:nvPr/>
        </p:nvSpPr>
        <p:spPr bwMode="auto">
          <a:xfrm>
            <a:off x="153825" y="3375345"/>
            <a:ext cx="4597708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33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152400" defTabSz="914400"/>
            <a:r>
              <a:rPr lang="en-US" altLang="ja-JP" sz="1400" spc="4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 </a:t>
            </a:r>
            <a:r>
              <a:rPr lang="ja-JP" altLang="ja-JP" sz="1200" spc="2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ごみ・資源について児童でもわかりやすく学ぶこと</a:t>
            </a:r>
            <a:r>
              <a:rPr lang="ja-JP" altLang="ja-JP" sz="1200" spc="4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が</a:t>
            </a:r>
            <a:endParaRPr lang="en-US" altLang="ja-JP" sz="1200" spc="40" dirty="0">
              <a:latin typeface="BIZ UDゴシック" panose="020B0400000000000000" pitchFamily="49" charset="-128"/>
              <a:ea typeface="BIZ UDゴシック" panose="020B0400000000000000" pitchFamily="49" charset="-128"/>
              <a:cs typeface="Times New Roman" panose="02020603050405020304" pitchFamily="18" charset="0"/>
            </a:endParaRPr>
          </a:p>
          <a:p>
            <a:pPr indent="152400" defTabSz="914400"/>
            <a:r>
              <a:rPr lang="ja-JP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できる冊子「</a:t>
            </a:r>
            <a:r>
              <a:rPr lang="ja-JP" altLang="en-US" sz="1200" b="1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かたつむりのおやくそくブック</a:t>
            </a:r>
            <a:r>
              <a:rPr lang="ja-JP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」を板橋区の</a:t>
            </a:r>
            <a:endParaRPr lang="en-US" altLang="ja-JP" sz="1200" dirty="0">
              <a:latin typeface="BIZ UDゴシック" panose="020B0400000000000000" pitchFamily="49" charset="-128"/>
              <a:ea typeface="BIZ UDゴシック" panose="020B0400000000000000" pitchFamily="49" charset="-128"/>
              <a:cs typeface="Times New Roman" panose="02020603050405020304" pitchFamily="18" charset="0"/>
            </a:endParaRPr>
          </a:p>
          <a:p>
            <a:pPr indent="152400" defTabSz="914400"/>
            <a:r>
              <a:rPr lang="ja-JP" altLang="ja-JP" sz="1200" spc="2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ホームページ上に掲載しています。</a:t>
            </a:r>
            <a:endParaRPr lang="en-US" altLang="ja-JP" sz="1200" spc="20" dirty="0">
              <a:latin typeface="BIZ UDゴシック" panose="020B0400000000000000" pitchFamily="49" charset="-128"/>
              <a:ea typeface="BIZ UDゴシック" panose="020B0400000000000000" pitchFamily="49" charset="-128"/>
              <a:cs typeface="Times New Roman" panose="02020603050405020304" pitchFamily="18" charset="0"/>
            </a:endParaRPr>
          </a:p>
          <a:p>
            <a:pPr indent="152400" defTabSz="914400"/>
            <a:endParaRPr lang="ja-JP" altLang="ja-JP" sz="1200" spc="2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defTabSz="914400"/>
            <a:r>
              <a:rPr lang="en-US" altLang="ja-JP" sz="1200" spc="7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 </a:t>
            </a:r>
            <a:r>
              <a:rPr lang="ja-JP" altLang="ja-JP" sz="1200" spc="7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私たちが出したごみが埋め立てられる最終処分場は</a:t>
            </a:r>
            <a:endParaRPr lang="en-US" altLang="ja-JP" sz="1200" spc="70" dirty="0">
              <a:latin typeface="BIZ UDゴシック" panose="020B0400000000000000" pitchFamily="49" charset="-128"/>
              <a:ea typeface="BIZ UDゴシック" panose="020B0400000000000000" pitchFamily="49" charset="-128"/>
              <a:cs typeface="Times New Roman" panose="02020603050405020304" pitchFamily="18" charset="0"/>
            </a:endParaRPr>
          </a:p>
          <a:p>
            <a:pPr defTabSz="914400"/>
            <a:r>
              <a:rPr lang="ja-JP" altLang="ja-JP" sz="1200" spc="5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概ね５０年以上使えるといわれています</a:t>
            </a:r>
            <a:r>
              <a:rPr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｡ </a:t>
            </a:r>
            <a:r>
              <a:rPr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しかし、</a:t>
            </a:r>
            <a:r>
              <a:rPr lang="ja-JP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その</a:t>
            </a:r>
            <a:endParaRPr lang="en-US" altLang="ja-JP" sz="1200" dirty="0">
              <a:latin typeface="BIZ UDゴシック" panose="020B0400000000000000" pitchFamily="49" charset="-128"/>
              <a:ea typeface="BIZ UDゴシック" panose="020B0400000000000000" pitchFamily="49" charset="-128"/>
              <a:cs typeface="Times New Roman" panose="02020603050405020304" pitchFamily="18" charset="0"/>
            </a:endParaRPr>
          </a:p>
          <a:p>
            <a:pPr defTabSz="914400"/>
            <a:r>
              <a:rPr lang="ja-JP" altLang="ja-JP" sz="1200" spc="3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最終処分場は</a:t>
            </a:r>
            <a:r>
              <a:rPr lang="en-US" altLang="ja-JP" sz="1200" spc="3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【</a:t>
            </a:r>
            <a:r>
              <a:rPr lang="ja-JP" altLang="ja-JP" sz="1200" u="sng" spc="3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２３区で</a:t>
            </a:r>
            <a:r>
              <a:rPr lang="en-US" altLang="ja-JP" sz="1200" u="sng" spc="3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1</a:t>
            </a:r>
            <a:r>
              <a:rPr lang="ja-JP" altLang="en-US" sz="1200" u="sng" spc="3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つ</a:t>
            </a:r>
            <a:r>
              <a:rPr lang="en-US" altLang="ja-JP" sz="1200" spc="3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】</a:t>
            </a:r>
            <a:r>
              <a:rPr lang="ja-JP" altLang="en-US" sz="1200" spc="3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しかありません。</a:t>
            </a:r>
            <a:r>
              <a:rPr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　　　　　　　　</a:t>
            </a:r>
            <a:endParaRPr lang="ja-JP" altLang="ja-JP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defTabSz="914400"/>
            <a:r>
              <a:rPr lang="ja-JP" altLang="en-US" sz="1200" spc="1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 </a:t>
            </a:r>
            <a:r>
              <a:rPr lang="ja-JP" altLang="en-US" sz="1200" spc="13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限りある最終処分場を長く使っていくためには、</a:t>
            </a:r>
            <a:endParaRPr lang="en-US" altLang="ja-JP" sz="1200" spc="130" dirty="0">
              <a:latin typeface="BIZ UDゴシック" panose="020B0400000000000000" pitchFamily="49" charset="-128"/>
              <a:ea typeface="BIZ UDゴシック" panose="020B0400000000000000" pitchFamily="49" charset="-128"/>
              <a:cs typeface="Times New Roman" panose="02020603050405020304" pitchFamily="18" charset="0"/>
            </a:endParaRPr>
          </a:p>
          <a:p>
            <a:pPr defTabSz="914400"/>
            <a:r>
              <a:rPr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大人から子どもまで、</a:t>
            </a:r>
            <a:r>
              <a:rPr lang="ja-JP" altLang="en-US" sz="1200" b="1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皆様の協力が必要不可欠です。</a:t>
            </a:r>
            <a:endParaRPr lang="ja-JP" altLang="en-US" sz="12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defTabSz="914400"/>
            <a:endParaRPr lang="ja-JP" altLang="en-US" sz="1800" dirty="0"/>
          </a:p>
        </p:txBody>
      </p:sp>
      <p:sp>
        <p:nvSpPr>
          <p:cNvPr id="2048" name="Rectangle 20"/>
          <p:cNvSpPr>
            <a:spLocks noChangeArrowheads="1"/>
          </p:cNvSpPr>
          <p:nvPr/>
        </p:nvSpPr>
        <p:spPr bwMode="auto">
          <a:xfrm>
            <a:off x="153824" y="5275946"/>
            <a:ext cx="455753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04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133350" defTabSz="914400"/>
            <a:r>
              <a:rPr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 </a:t>
            </a:r>
            <a:r>
              <a:rPr lang="ja-JP" altLang="ja-JP" sz="1200" spc="3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この冊子が、児童の皆様や保護者の皆様に</a:t>
            </a:r>
            <a:r>
              <a:rPr lang="ja-JP" altLang="en-US" sz="1200" spc="3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とって、</a:t>
            </a:r>
            <a:endParaRPr lang="en-US" altLang="ja-JP" sz="1200" spc="30" dirty="0">
              <a:latin typeface="BIZ UDゴシック" panose="020B0400000000000000" pitchFamily="49" charset="-128"/>
              <a:ea typeface="BIZ UDゴシック" panose="020B0400000000000000" pitchFamily="49" charset="-128"/>
              <a:cs typeface="Times New Roman" panose="02020603050405020304" pitchFamily="18" charset="0"/>
            </a:endParaRPr>
          </a:p>
          <a:p>
            <a:pPr indent="133350" defTabSz="914400"/>
            <a:r>
              <a:rPr lang="ja-JP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ごみ・資源についての関心を持つきっかけとなるよう</a:t>
            </a:r>
            <a:endParaRPr lang="en-US" altLang="ja-JP" sz="1200" dirty="0">
              <a:latin typeface="BIZ UDゴシック" panose="020B0400000000000000" pitchFamily="49" charset="-128"/>
              <a:ea typeface="BIZ UDゴシック" panose="020B0400000000000000" pitchFamily="49" charset="-128"/>
              <a:cs typeface="Times New Roman" panose="02020603050405020304" pitchFamily="18" charset="0"/>
            </a:endParaRPr>
          </a:p>
          <a:p>
            <a:pPr indent="133350" defTabSz="914400"/>
            <a:r>
              <a:rPr lang="ja-JP" altLang="ja-JP" sz="1200" spc="7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ご家庭でも是非ごみの分別・リサイクルについて</a:t>
            </a:r>
            <a:endParaRPr lang="en-US" altLang="ja-JP" sz="1200" spc="70" dirty="0">
              <a:latin typeface="BIZ UDゴシック" panose="020B0400000000000000" pitchFamily="49" charset="-128"/>
              <a:ea typeface="BIZ UDゴシック" panose="020B0400000000000000" pitchFamily="49" charset="-128"/>
              <a:cs typeface="Times New Roman" panose="02020603050405020304" pitchFamily="18" charset="0"/>
            </a:endParaRPr>
          </a:p>
          <a:p>
            <a:pPr indent="133350" defTabSz="914400"/>
            <a:r>
              <a:rPr lang="ja-JP" altLang="ja-JP" sz="1200" spc="3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お話しください</a:t>
            </a:r>
            <a:r>
              <a:rPr lang="ja-JP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。</a:t>
            </a:r>
            <a:endParaRPr lang="en-US" altLang="ja-JP" sz="1200" dirty="0">
              <a:latin typeface="BIZ UDゴシック" panose="020B0400000000000000" pitchFamily="49" charset="-128"/>
              <a:ea typeface="BIZ UDゴシック" panose="020B0400000000000000" pitchFamily="49" charset="-128"/>
              <a:cs typeface="Times New Roman" panose="02020603050405020304" pitchFamily="18" charset="0"/>
            </a:endParaRPr>
          </a:p>
        </p:txBody>
      </p:sp>
      <p:grpSp>
        <p:nvGrpSpPr>
          <p:cNvPr id="39" name="グループ化 38"/>
          <p:cNvGrpSpPr/>
          <p:nvPr/>
        </p:nvGrpSpPr>
        <p:grpSpPr>
          <a:xfrm>
            <a:off x="1201746" y="2137208"/>
            <a:ext cx="7832741" cy="1062125"/>
            <a:chOff x="250566" y="22986"/>
            <a:chExt cx="5173335" cy="1039046"/>
          </a:xfrm>
        </p:grpSpPr>
        <p:sp>
          <p:nvSpPr>
            <p:cNvPr id="40" name="テキスト ボックス 5"/>
            <p:cNvSpPr txBox="1"/>
            <p:nvPr/>
          </p:nvSpPr>
          <p:spPr>
            <a:xfrm>
              <a:off x="545270" y="22986"/>
              <a:ext cx="3721281" cy="47498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74295" tIns="8890" rIns="74295" bIns="88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en-US" altLang="ja-JP" sz="2400" kern="100" dirty="0">
                  <a:latin typeface="Century" panose="02040604050505020304" pitchFamily="18" charset="0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｢</a:t>
              </a:r>
              <a:r>
                <a:rPr lang="ja-JP" altLang="en-US" sz="2400" kern="100" dirty="0">
                  <a:latin typeface="Century" panose="02040604050505020304" pitchFamily="18" charset="0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かたつむりの</a:t>
              </a:r>
              <a:r>
                <a:rPr lang="ja-JP" altLang="en-US" sz="2400" kern="100" dirty="0" err="1">
                  <a:latin typeface="Century" panose="02040604050505020304" pitchFamily="18" charset="0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お</a:t>
              </a:r>
              <a:r>
                <a:rPr lang="ja-JP" altLang="en-US" sz="2400" kern="100" dirty="0">
                  <a:latin typeface="Century" panose="02040604050505020304" pitchFamily="18" charset="0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やくそく</a:t>
              </a:r>
              <a:r>
                <a:rPr lang="en-US" altLang="ja-JP" sz="2400" kern="100" dirty="0">
                  <a:latin typeface="Century" panose="02040604050505020304" pitchFamily="18" charset="0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｣</a:t>
              </a:r>
              <a:r>
                <a:rPr lang="ja-JP" altLang="en-US" sz="2000" kern="100" dirty="0">
                  <a:latin typeface="Century" panose="02040604050505020304" pitchFamily="18" charset="0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を</a:t>
              </a:r>
              <a:endParaRPr lang="ja-JP" altLang="en-US" sz="105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sp>
          <p:nvSpPr>
            <p:cNvPr id="41" name="テキスト ボックス 14"/>
            <p:cNvSpPr txBox="1"/>
            <p:nvPr/>
          </p:nvSpPr>
          <p:spPr>
            <a:xfrm>
              <a:off x="1464676" y="542349"/>
              <a:ext cx="3959225" cy="47498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74295" tIns="8890" rIns="74295" bIns="88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ja-JP" altLang="en-US" sz="2400" kern="100" dirty="0">
                  <a:latin typeface="Century" panose="02040604050505020304" pitchFamily="18" charset="0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ごみについて考えるきっかけに</a:t>
              </a:r>
              <a:endParaRPr lang="ja-JP" altLang="en-US" sz="11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pic>
          <p:nvPicPr>
            <p:cNvPr id="42" name="図 41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01" t="38989" b="48171"/>
            <a:stretch/>
          </p:blipFill>
          <p:spPr bwMode="auto">
            <a:xfrm>
              <a:off x="1213720" y="805755"/>
              <a:ext cx="3425368" cy="25627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3" name="図 42"/>
            <p:cNvPicPr>
              <a:picLocks noChangeAspect="1"/>
            </p:cNvPicPr>
            <p:nvPr/>
          </p:nvPicPr>
          <p:blipFill rotWithShape="1"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01" t="38989" b="48171"/>
            <a:stretch/>
          </p:blipFill>
          <p:spPr bwMode="auto">
            <a:xfrm>
              <a:off x="250566" y="317837"/>
              <a:ext cx="3110830" cy="21042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7" name="テキスト ボックス 11"/>
          <p:cNvSpPr txBox="1"/>
          <p:nvPr/>
        </p:nvSpPr>
        <p:spPr>
          <a:xfrm>
            <a:off x="249948" y="2810384"/>
            <a:ext cx="1205277" cy="32573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74295" tIns="8890" rIns="74295" bIns="88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800" b="1" kern="100" dirty="0">
                <a:ln w="0" cap="flat" cmpd="sng" algn="ctr">
                  <a:noFill/>
                  <a:prstDash val="solid"/>
                  <a:round/>
                </a:ln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ごみ減量キャラクター</a:t>
            </a:r>
            <a:endParaRPr lang="ja-JP" altLang="en-US" sz="800" b="1" kern="100" dirty="0">
              <a:ln w="0" cap="flat" cmpd="sng" algn="ctr">
                <a:noFill/>
                <a:prstDash val="solid"/>
                <a:round/>
              </a:ln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/>
            <a:r>
              <a:rPr lang="ja-JP" altLang="en-US" sz="1200" b="1" kern="100" dirty="0">
                <a:ln w="0" cap="flat" cmpd="sng" algn="ctr">
                  <a:noFill/>
                  <a:prstDash val="solid"/>
                  <a:round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かたつむりん</a:t>
            </a:r>
            <a:endParaRPr lang="ja-JP" altLang="en-US" sz="1100" b="1" kern="100" dirty="0">
              <a:ln w="0" cap="flat" cmpd="sng" algn="ctr">
                <a:noFill/>
                <a:prstDash val="solid"/>
                <a:round/>
              </a:ln>
              <a:solidFill>
                <a:schemeClr val="tx1">
                  <a:lumMod val="95000"/>
                  <a:lumOff val="5000"/>
                </a:schemeClr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9" name="テキスト ボックス 2"/>
          <p:cNvSpPr txBox="1"/>
          <p:nvPr/>
        </p:nvSpPr>
        <p:spPr>
          <a:xfrm>
            <a:off x="-163686" y="363588"/>
            <a:ext cx="7844455" cy="1464503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74295" tIns="8890" rIns="74295" bIns="88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5400" b="1" dirty="0">
                <a:ln w="3175">
                  <a:solidFill>
                    <a:schemeClr val="bg1"/>
                  </a:solidFill>
                </a:ln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か</a:t>
            </a:r>
            <a:r>
              <a:rPr lang="ja-JP" altLang="en-US" sz="5400" b="1" kern="100" dirty="0">
                <a:ln w="3175">
                  <a:solidFill>
                    <a:schemeClr val="bg1"/>
                  </a:solidFill>
                </a:ln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たつむり</a:t>
            </a:r>
            <a:r>
              <a:rPr lang="ja-JP" altLang="en-US" sz="4400" b="1" kern="100" dirty="0">
                <a:ln w="3175">
                  <a:solidFill>
                    <a:schemeClr val="bg1"/>
                  </a:solidFill>
                </a:ln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の</a:t>
            </a:r>
            <a:r>
              <a:rPr lang="ja-JP" altLang="en-US" sz="5400" b="1" kern="100" dirty="0">
                <a:ln w="3175">
                  <a:solidFill>
                    <a:schemeClr val="bg1"/>
                  </a:solidFill>
                </a:ln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おやくそく</a:t>
            </a:r>
            <a:endParaRPr lang="en-US" altLang="ja-JP" sz="5400" b="1" kern="100" dirty="0">
              <a:ln w="3175">
                <a:solidFill>
                  <a:schemeClr val="bg1"/>
                </a:solidFill>
              </a:ln>
              <a:latin typeface="BIZ UDゴシック" panose="020B0400000000000000" pitchFamily="49" charset="-128"/>
              <a:ea typeface="BIZ UDゴシック" panose="020B0400000000000000" pitchFamily="49" charset="-128"/>
              <a:cs typeface="Times New Roman" panose="02020603050405020304" pitchFamily="18" charset="0"/>
            </a:endParaRPr>
          </a:p>
          <a:p>
            <a:pPr algn="ctr"/>
            <a:r>
              <a:rPr lang="ja-JP" altLang="en-US" sz="4000" b="1" kern="100" dirty="0">
                <a:ln w="3175">
                  <a:solidFill>
                    <a:schemeClr val="bg1"/>
                  </a:solidFill>
                </a:ln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　　　　　　　　　　　　</a:t>
            </a:r>
            <a:endParaRPr lang="en-US" altLang="ja-JP" sz="4000" b="1" kern="100" dirty="0">
              <a:ln w="3175">
                <a:solidFill>
                  <a:schemeClr val="bg1"/>
                </a:solidFill>
              </a:ln>
              <a:latin typeface="BIZ UDゴシック" panose="020B0400000000000000" pitchFamily="49" charset="-128"/>
              <a:ea typeface="BIZ UDゴシック" panose="020B0400000000000000" pitchFamily="49" charset="-128"/>
              <a:cs typeface="Times New Roman" panose="02020603050405020304" pitchFamily="18" charset="0"/>
            </a:endParaRPr>
          </a:p>
        </p:txBody>
      </p:sp>
      <p:sp>
        <p:nvSpPr>
          <p:cNvPr id="2050" name="正方形/長方形 2049"/>
          <p:cNvSpPr/>
          <p:nvPr/>
        </p:nvSpPr>
        <p:spPr>
          <a:xfrm>
            <a:off x="1799633" y="48992"/>
            <a:ext cx="3775393" cy="400110"/>
          </a:xfrm>
          <a:prstGeom prst="rect">
            <a:avLst/>
          </a:prstGeom>
          <a:solidFill>
            <a:schemeClr val="bg1"/>
          </a:solidFill>
          <a:effectLst>
            <a:softEdge rad="50800"/>
          </a:effectLst>
        </p:spPr>
        <p:txBody>
          <a:bodyPr wrap="none">
            <a:spAutoFit/>
          </a:bodyPr>
          <a:lstStyle/>
          <a:p>
            <a:pPr algn="just"/>
            <a:r>
              <a:rPr lang="ja-JP" altLang="en-US" sz="2000" kern="100" dirty="0">
                <a:ln w="0" cap="flat" cmpd="sng" algn="ctr">
                  <a:noFill/>
                  <a:prstDash val="solid"/>
                  <a:round/>
                </a:ln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～</a:t>
            </a:r>
            <a:r>
              <a:rPr lang="ja-JP" altLang="ja-JP" sz="2000" kern="100" dirty="0">
                <a:ln w="0" cap="flat" cmpd="sng" algn="ctr">
                  <a:noFill/>
                  <a:prstDash val="solid"/>
                  <a:round/>
                </a:ln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板橋区</a:t>
            </a:r>
            <a:r>
              <a:rPr lang="ja-JP" altLang="en-US" sz="2000" kern="100" dirty="0">
                <a:ln w="0" cap="flat" cmpd="sng" algn="ctr">
                  <a:noFill/>
                  <a:prstDash val="solid"/>
                  <a:round/>
                </a:ln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にお住まいの</a:t>
            </a:r>
            <a:r>
              <a:rPr lang="ja-JP" altLang="ja-JP" sz="2000" kern="100" dirty="0">
                <a:ln w="0" cap="flat" cmpd="sng" algn="ctr">
                  <a:noFill/>
                  <a:prstDash val="solid"/>
                  <a:round/>
                </a:ln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皆様へ</a:t>
            </a:r>
            <a:r>
              <a:rPr lang="ja-JP" altLang="en-US" sz="2000" kern="100" dirty="0">
                <a:ln w="0" cap="flat" cmpd="sng" algn="ctr">
                  <a:noFill/>
                  <a:prstDash val="solid"/>
                  <a:round/>
                </a:ln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～</a:t>
            </a:r>
            <a:endParaRPr lang="ja-JP" altLang="ja-JP" sz="1200" kern="100" dirty="0">
              <a:ln w="0" cap="flat" cmpd="sng" algn="ctr">
                <a:noFill/>
                <a:prstDash val="solid"/>
                <a:round/>
              </a:ln>
              <a:latin typeface="BIZ UDゴシック" panose="020B0400000000000000" pitchFamily="49" charset="-128"/>
              <a:ea typeface="BIZ UDゴシック" panose="020B0400000000000000" pitchFamily="49" charset="-128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22"/>
          <p:cNvSpPr txBox="1"/>
          <p:nvPr/>
        </p:nvSpPr>
        <p:spPr>
          <a:xfrm>
            <a:off x="1237989" y="6723756"/>
            <a:ext cx="1300420" cy="73317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 sz="9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必要なものをすぐに見つけられるようにし</a:t>
            </a:r>
            <a:endParaRPr lang="en-US" altLang="ja-JP" sz="900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ja-JP" altLang="en-US" sz="9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余計なものを購入しないようにしましょう。</a:t>
            </a:r>
            <a:endParaRPr lang="ja-JP" altLang="en-US" sz="1100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5988406" y="9625260"/>
            <a:ext cx="1296978" cy="296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50800" algn="just">
              <a:lnSpc>
                <a:spcPct val="150000"/>
              </a:lnSpc>
            </a:pPr>
            <a:r>
              <a:rPr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ごみと資源を</a:t>
            </a:r>
            <a:endParaRPr lang="en-US" altLang="ja-JP" sz="9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 indent="50800" algn="just">
              <a:lnSpc>
                <a:spcPct val="150000"/>
              </a:lnSpc>
            </a:pPr>
            <a:r>
              <a:rPr lang="ja-JP" altLang="en-US" sz="9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正しく分別しましょう。</a:t>
            </a:r>
            <a:endParaRPr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  <a:p>
            <a:pPr algn="ctr"/>
            <a:r>
              <a:rPr lang="en-US" sz="11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 </a:t>
            </a:r>
            <a:endParaRPr lang="ja-JP" altLang="en-US" sz="1100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5" name="図 4" descr="ダイアグラム&#10;&#10;自動的に生成された説明">
            <a:extLst>
              <a:ext uri="{FF2B5EF4-FFF2-40B4-BE49-F238E27FC236}">
                <a16:creationId xmlns:a16="http://schemas.microsoft.com/office/drawing/2014/main" id="{4D672C7F-D6F5-C63A-A54F-B8266124AC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864" y="3369019"/>
            <a:ext cx="2005756" cy="2815096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37" name="図 36" descr="グラフ, 散布図&#10;&#10;自動的に生成された説明">
            <a:extLst>
              <a:ext uri="{FF2B5EF4-FFF2-40B4-BE49-F238E27FC236}">
                <a16:creationId xmlns:a16="http://schemas.microsoft.com/office/drawing/2014/main" id="{1F1A3974-A9B9-BF97-8B9A-8ADB0E8461E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910" y="5662571"/>
            <a:ext cx="521544" cy="521544"/>
          </a:xfrm>
          <a:prstGeom prst="rect">
            <a:avLst/>
          </a:prstGeom>
        </p:spPr>
      </p:pic>
      <p:pic>
        <p:nvPicPr>
          <p:cNvPr id="44" name="図 43"/>
          <p:cNvPicPr/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178" y="1261609"/>
            <a:ext cx="1638164" cy="1638988"/>
          </a:xfrm>
          <a:prstGeom prst="rect">
            <a:avLst/>
          </a:prstGeom>
          <a:blipFill dpi="0" rotWithShape="1">
            <a:blip r:embed="rId14">
              <a:alphaModFix amt="0"/>
            </a:blip>
            <a:srcRect/>
            <a:tile tx="0" ty="0" sx="100000" sy="100000" flip="none" algn="tl"/>
          </a:blipFill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8124327-2D8E-D299-ECF2-FB1669130000}"/>
              </a:ext>
            </a:extLst>
          </p:cNvPr>
          <p:cNvSpPr txBox="1"/>
          <p:nvPr/>
        </p:nvSpPr>
        <p:spPr>
          <a:xfrm>
            <a:off x="2402254" y="5941857"/>
            <a:ext cx="232379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QRコードからご覧いただけます→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83CC3E6-8C1E-F867-EC0D-9BD050A8F684}"/>
              </a:ext>
            </a:extLst>
          </p:cNvPr>
          <p:cNvSpPr txBox="1"/>
          <p:nvPr/>
        </p:nvSpPr>
        <p:spPr>
          <a:xfrm>
            <a:off x="6315729" y="1186270"/>
            <a:ext cx="16624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b="1" kern="100" dirty="0">
                <a:ln w="3175">
                  <a:solidFill>
                    <a:schemeClr val="bg1"/>
                  </a:solidFill>
                </a:ln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通信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273001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楕円 41">
            <a:extLst>
              <a:ext uri="{FF2B5EF4-FFF2-40B4-BE49-F238E27FC236}">
                <a16:creationId xmlns:a16="http://schemas.microsoft.com/office/drawing/2014/main" id="{4B9BC39C-BAA4-59E6-A5FE-35A047B10BA7}"/>
              </a:ext>
            </a:extLst>
          </p:cNvPr>
          <p:cNvSpPr/>
          <p:nvPr/>
        </p:nvSpPr>
        <p:spPr>
          <a:xfrm>
            <a:off x="595631" y="4500584"/>
            <a:ext cx="2327570" cy="2327570"/>
          </a:xfrm>
          <a:custGeom>
            <a:avLst/>
            <a:gdLst>
              <a:gd name="connsiteX0" fmla="*/ 0 w 2327570"/>
              <a:gd name="connsiteY0" fmla="*/ 1163785 h 2327570"/>
              <a:gd name="connsiteX1" fmla="*/ 1163785 w 2327570"/>
              <a:gd name="connsiteY1" fmla="*/ 0 h 2327570"/>
              <a:gd name="connsiteX2" fmla="*/ 2327570 w 2327570"/>
              <a:gd name="connsiteY2" fmla="*/ 1163785 h 2327570"/>
              <a:gd name="connsiteX3" fmla="*/ 1163785 w 2327570"/>
              <a:gd name="connsiteY3" fmla="*/ 2327570 h 2327570"/>
              <a:gd name="connsiteX4" fmla="*/ 0 w 2327570"/>
              <a:gd name="connsiteY4" fmla="*/ 1163785 h 2327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7570" h="2327570" fill="none" extrusionOk="0">
                <a:moveTo>
                  <a:pt x="0" y="1163785"/>
                </a:moveTo>
                <a:cubicBezTo>
                  <a:pt x="154670" y="539392"/>
                  <a:pt x="583579" y="-128696"/>
                  <a:pt x="1163785" y="0"/>
                </a:cubicBezTo>
                <a:cubicBezTo>
                  <a:pt x="1760984" y="-6974"/>
                  <a:pt x="2277214" y="568454"/>
                  <a:pt x="2327570" y="1163785"/>
                </a:cubicBezTo>
                <a:cubicBezTo>
                  <a:pt x="2312253" y="1660459"/>
                  <a:pt x="1778362" y="2366710"/>
                  <a:pt x="1163785" y="2327570"/>
                </a:cubicBezTo>
                <a:cubicBezTo>
                  <a:pt x="562547" y="2350805"/>
                  <a:pt x="65723" y="1822328"/>
                  <a:pt x="0" y="1163785"/>
                </a:cubicBezTo>
                <a:close/>
              </a:path>
              <a:path w="2327570" h="2327570" stroke="0" extrusionOk="0">
                <a:moveTo>
                  <a:pt x="0" y="1163785"/>
                </a:moveTo>
                <a:cubicBezTo>
                  <a:pt x="-73508" y="475703"/>
                  <a:pt x="368234" y="57352"/>
                  <a:pt x="1163785" y="0"/>
                </a:cubicBezTo>
                <a:cubicBezTo>
                  <a:pt x="1938612" y="27807"/>
                  <a:pt x="2234442" y="524005"/>
                  <a:pt x="2327570" y="1163785"/>
                </a:cubicBezTo>
                <a:cubicBezTo>
                  <a:pt x="2280798" y="1852202"/>
                  <a:pt x="1778098" y="2484698"/>
                  <a:pt x="1163785" y="2327570"/>
                </a:cubicBezTo>
                <a:cubicBezTo>
                  <a:pt x="507716" y="2320278"/>
                  <a:pt x="170113" y="1887807"/>
                  <a:pt x="0" y="1163785"/>
                </a:cubicBezTo>
                <a:close/>
              </a:path>
            </a:pathLst>
          </a:custGeom>
          <a:solidFill>
            <a:srgbClr val="FFC000">
              <a:alpha val="12000"/>
            </a:srgbClr>
          </a:solidFill>
          <a:ln w="41275">
            <a:solidFill>
              <a:srgbClr val="FFC000"/>
            </a:solidFill>
            <a:prstDash val="lgDashDotDot"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2">
            <a:extLst>
              <a:ext uri="{FF2B5EF4-FFF2-40B4-BE49-F238E27FC236}">
                <a16:creationId xmlns:a16="http://schemas.microsoft.com/office/drawing/2014/main" id="{AAD7F489-1B45-4AFF-6C78-1E57ADCF511A}"/>
              </a:ext>
            </a:extLst>
          </p:cNvPr>
          <p:cNvSpPr/>
          <p:nvPr/>
        </p:nvSpPr>
        <p:spPr>
          <a:xfrm rot="10800000">
            <a:off x="-56402" y="6418232"/>
            <a:ext cx="7900853" cy="4273578"/>
          </a:xfrm>
          <a:custGeom>
            <a:avLst/>
            <a:gdLst>
              <a:gd name="connsiteX0" fmla="*/ 0 w 7748353"/>
              <a:gd name="connsiteY0" fmla="*/ 0 h 2320694"/>
              <a:gd name="connsiteX1" fmla="*/ 7748353 w 7748353"/>
              <a:gd name="connsiteY1" fmla="*/ 0 h 2320694"/>
              <a:gd name="connsiteX2" fmla="*/ 7748353 w 7748353"/>
              <a:gd name="connsiteY2" fmla="*/ 2320694 h 2320694"/>
              <a:gd name="connsiteX3" fmla="*/ 0 w 7748353"/>
              <a:gd name="connsiteY3" fmla="*/ 2320694 h 2320694"/>
              <a:gd name="connsiteX4" fmla="*/ 0 w 7748353"/>
              <a:gd name="connsiteY4" fmla="*/ 0 h 2320694"/>
              <a:gd name="connsiteX0" fmla="*/ 0 w 7748353"/>
              <a:gd name="connsiteY0" fmla="*/ 0 h 2337022"/>
              <a:gd name="connsiteX1" fmla="*/ 7748353 w 7748353"/>
              <a:gd name="connsiteY1" fmla="*/ 0 h 2337022"/>
              <a:gd name="connsiteX2" fmla="*/ 7748353 w 7748353"/>
              <a:gd name="connsiteY2" fmla="*/ 2320694 h 2337022"/>
              <a:gd name="connsiteX3" fmla="*/ 5854238 w 7748353"/>
              <a:gd name="connsiteY3" fmla="*/ 2337022 h 2337022"/>
              <a:gd name="connsiteX4" fmla="*/ 0 w 7748353"/>
              <a:gd name="connsiteY4" fmla="*/ 2320694 h 2337022"/>
              <a:gd name="connsiteX5" fmla="*/ 0 w 7748353"/>
              <a:gd name="connsiteY5" fmla="*/ 0 h 2337022"/>
              <a:gd name="connsiteX0" fmla="*/ 0 w 7748353"/>
              <a:gd name="connsiteY0" fmla="*/ 0 h 2369679"/>
              <a:gd name="connsiteX1" fmla="*/ 7748353 w 7748353"/>
              <a:gd name="connsiteY1" fmla="*/ 0 h 2369679"/>
              <a:gd name="connsiteX2" fmla="*/ 7748353 w 7748353"/>
              <a:gd name="connsiteY2" fmla="*/ 2320694 h 2369679"/>
              <a:gd name="connsiteX3" fmla="*/ 5854238 w 7748353"/>
              <a:gd name="connsiteY3" fmla="*/ 2337022 h 2369679"/>
              <a:gd name="connsiteX4" fmla="*/ 1657796 w 7748353"/>
              <a:gd name="connsiteY4" fmla="*/ 2369679 h 2369679"/>
              <a:gd name="connsiteX5" fmla="*/ 0 w 7748353"/>
              <a:gd name="connsiteY5" fmla="*/ 2320694 h 2369679"/>
              <a:gd name="connsiteX6" fmla="*/ 0 w 7748353"/>
              <a:gd name="connsiteY6" fmla="*/ 0 h 2369679"/>
              <a:gd name="connsiteX0" fmla="*/ 0 w 7748353"/>
              <a:gd name="connsiteY0" fmla="*/ 0 h 2369679"/>
              <a:gd name="connsiteX1" fmla="*/ 7748353 w 7748353"/>
              <a:gd name="connsiteY1" fmla="*/ 0 h 2369679"/>
              <a:gd name="connsiteX2" fmla="*/ 7748353 w 7748353"/>
              <a:gd name="connsiteY2" fmla="*/ 2320694 h 2369679"/>
              <a:gd name="connsiteX3" fmla="*/ 5854238 w 7748353"/>
              <a:gd name="connsiteY3" fmla="*/ 2337022 h 2369679"/>
              <a:gd name="connsiteX4" fmla="*/ 1657796 w 7748353"/>
              <a:gd name="connsiteY4" fmla="*/ 2369679 h 2369679"/>
              <a:gd name="connsiteX5" fmla="*/ 2645229 w 7748353"/>
              <a:gd name="connsiteY5" fmla="*/ 589866 h 2369679"/>
              <a:gd name="connsiteX6" fmla="*/ 0 w 7748353"/>
              <a:gd name="connsiteY6" fmla="*/ 0 h 2369679"/>
              <a:gd name="connsiteX0" fmla="*/ 0 w 7748353"/>
              <a:gd name="connsiteY0" fmla="*/ 0 h 2337022"/>
              <a:gd name="connsiteX1" fmla="*/ 7748353 w 7748353"/>
              <a:gd name="connsiteY1" fmla="*/ 0 h 2337022"/>
              <a:gd name="connsiteX2" fmla="*/ 7748353 w 7748353"/>
              <a:gd name="connsiteY2" fmla="*/ 2320694 h 2337022"/>
              <a:gd name="connsiteX3" fmla="*/ 5854238 w 7748353"/>
              <a:gd name="connsiteY3" fmla="*/ 2337022 h 2337022"/>
              <a:gd name="connsiteX4" fmla="*/ 4645925 w 7748353"/>
              <a:gd name="connsiteY4" fmla="*/ 1291994 h 2337022"/>
              <a:gd name="connsiteX5" fmla="*/ 2645229 w 7748353"/>
              <a:gd name="connsiteY5" fmla="*/ 589866 h 2337022"/>
              <a:gd name="connsiteX6" fmla="*/ 0 w 7748353"/>
              <a:gd name="connsiteY6" fmla="*/ 0 h 2337022"/>
              <a:gd name="connsiteX0" fmla="*/ 0 w 7748353"/>
              <a:gd name="connsiteY0" fmla="*/ 0 h 2337022"/>
              <a:gd name="connsiteX1" fmla="*/ 7748353 w 7748353"/>
              <a:gd name="connsiteY1" fmla="*/ 0 h 2337022"/>
              <a:gd name="connsiteX2" fmla="*/ 7748353 w 7748353"/>
              <a:gd name="connsiteY2" fmla="*/ 2320694 h 2337022"/>
              <a:gd name="connsiteX3" fmla="*/ 5854238 w 7748353"/>
              <a:gd name="connsiteY3" fmla="*/ 2337022 h 2337022"/>
              <a:gd name="connsiteX4" fmla="*/ 4645925 w 7748353"/>
              <a:gd name="connsiteY4" fmla="*/ 1291994 h 2337022"/>
              <a:gd name="connsiteX5" fmla="*/ 2204357 w 7748353"/>
              <a:gd name="connsiteY5" fmla="*/ 589866 h 2337022"/>
              <a:gd name="connsiteX6" fmla="*/ 0 w 7748353"/>
              <a:gd name="connsiteY6" fmla="*/ 0 h 2337022"/>
              <a:gd name="connsiteX0" fmla="*/ 0 w 7748353"/>
              <a:gd name="connsiteY0" fmla="*/ 0 h 2337022"/>
              <a:gd name="connsiteX1" fmla="*/ 7748353 w 7748353"/>
              <a:gd name="connsiteY1" fmla="*/ 0 h 2337022"/>
              <a:gd name="connsiteX2" fmla="*/ 7748353 w 7748353"/>
              <a:gd name="connsiteY2" fmla="*/ 2320694 h 2337022"/>
              <a:gd name="connsiteX3" fmla="*/ 5854238 w 7748353"/>
              <a:gd name="connsiteY3" fmla="*/ 2337022 h 2337022"/>
              <a:gd name="connsiteX4" fmla="*/ 4645925 w 7748353"/>
              <a:gd name="connsiteY4" fmla="*/ 1291994 h 2337022"/>
              <a:gd name="connsiteX5" fmla="*/ 2204357 w 7748353"/>
              <a:gd name="connsiteY5" fmla="*/ 589866 h 2337022"/>
              <a:gd name="connsiteX6" fmla="*/ 0 w 7748353"/>
              <a:gd name="connsiteY6" fmla="*/ 0 h 2337022"/>
              <a:gd name="connsiteX0" fmla="*/ 0 w 7748353"/>
              <a:gd name="connsiteY0" fmla="*/ 0 h 2337022"/>
              <a:gd name="connsiteX1" fmla="*/ 7748353 w 7748353"/>
              <a:gd name="connsiteY1" fmla="*/ 0 h 2337022"/>
              <a:gd name="connsiteX2" fmla="*/ 7748353 w 7748353"/>
              <a:gd name="connsiteY2" fmla="*/ 2320694 h 2337022"/>
              <a:gd name="connsiteX3" fmla="*/ 5854238 w 7748353"/>
              <a:gd name="connsiteY3" fmla="*/ 2337022 h 2337022"/>
              <a:gd name="connsiteX4" fmla="*/ 4645925 w 7748353"/>
              <a:gd name="connsiteY4" fmla="*/ 1291994 h 2337022"/>
              <a:gd name="connsiteX5" fmla="*/ 2204357 w 7748353"/>
              <a:gd name="connsiteY5" fmla="*/ 589866 h 2337022"/>
              <a:gd name="connsiteX6" fmla="*/ 0 w 7748353"/>
              <a:gd name="connsiteY6" fmla="*/ 0 h 2337022"/>
              <a:gd name="connsiteX0" fmla="*/ 0 w 7748353"/>
              <a:gd name="connsiteY0" fmla="*/ 0 h 2337022"/>
              <a:gd name="connsiteX1" fmla="*/ 7748353 w 7748353"/>
              <a:gd name="connsiteY1" fmla="*/ 0 h 2337022"/>
              <a:gd name="connsiteX2" fmla="*/ 7748353 w 7748353"/>
              <a:gd name="connsiteY2" fmla="*/ 2320694 h 2337022"/>
              <a:gd name="connsiteX3" fmla="*/ 5854238 w 7748353"/>
              <a:gd name="connsiteY3" fmla="*/ 2337022 h 2337022"/>
              <a:gd name="connsiteX4" fmla="*/ 4645925 w 7748353"/>
              <a:gd name="connsiteY4" fmla="*/ 1291994 h 2337022"/>
              <a:gd name="connsiteX5" fmla="*/ 2204357 w 7748353"/>
              <a:gd name="connsiteY5" fmla="*/ 589866 h 2337022"/>
              <a:gd name="connsiteX6" fmla="*/ 0 w 7748353"/>
              <a:gd name="connsiteY6" fmla="*/ 0 h 2337022"/>
              <a:gd name="connsiteX0" fmla="*/ 0 w 7748353"/>
              <a:gd name="connsiteY0" fmla="*/ 0 h 2337022"/>
              <a:gd name="connsiteX1" fmla="*/ 7748353 w 7748353"/>
              <a:gd name="connsiteY1" fmla="*/ 0 h 2337022"/>
              <a:gd name="connsiteX2" fmla="*/ 7748353 w 7748353"/>
              <a:gd name="connsiteY2" fmla="*/ 2320694 h 2337022"/>
              <a:gd name="connsiteX3" fmla="*/ 5854238 w 7748353"/>
              <a:gd name="connsiteY3" fmla="*/ 2337022 h 2337022"/>
              <a:gd name="connsiteX4" fmla="*/ 4645925 w 7748353"/>
              <a:gd name="connsiteY4" fmla="*/ 1291994 h 2337022"/>
              <a:gd name="connsiteX5" fmla="*/ 2204357 w 7748353"/>
              <a:gd name="connsiteY5" fmla="*/ 589866 h 2337022"/>
              <a:gd name="connsiteX6" fmla="*/ 0 w 7748353"/>
              <a:gd name="connsiteY6" fmla="*/ 0 h 2337022"/>
              <a:gd name="connsiteX0" fmla="*/ 0 w 7748353"/>
              <a:gd name="connsiteY0" fmla="*/ 0 h 2337022"/>
              <a:gd name="connsiteX1" fmla="*/ 7748353 w 7748353"/>
              <a:gd name="connsiteY1" fmla="*/ 0 h 2337022"/>
              <a:gd name="connsiteX2" fmla="*/ 7748353 w 7748353"/>
              <a:gd name="connsiteY2" fmla="*/ 2320694 h 2337022"/>
              <a:gd name="connsiteX3" fmla="*/ 5854238 w 7748353"/>
              <a:gd name="connsiteY3" fmla="*/ 2337022 h 2337022"/>
              <a:gd name="connsiteX4" fmla="*/ 4645925 w 7748353"/>
              <a:gd name="connsiteY4" fmla="*/ 1291994 h 2337022"/>
              <a:gd name="connsiteX5" fmla="*/ 2204357 w 7748353"/>
              <a:gd name="connsiteY5" fmla="*/ 589866 h 2337022"/>
              <a:gd name="connsiteX6" fmla="*/ 0 w 7748353"/>
              <a:gd name="connsiteY6" fmla="*/ 0 h 2337022"/>
              <a:gd name="connsiteX0" fmla="*/ 0 w 7748353"/>
              <a:gd name="connsiteY0" fmla="*/ 0 h 2337022"/>
              <a:gd name="connsiteX1" fmla="*/ 7748353 w 7748353"/>
              <a:gd name="connsiteY1" fmla="*/ 0 h 2337022"/>
              <a:gd name="connsiteX2" fmla="*/ 7748353 w 7748353"/>
              <a:gd name="connsiteY2" fmla="*/ 2320694 h 2337022"/>
              <a:gd name="connsiteX3" fmla="*/ 5854238 w 7748353"/>
              <a:gd name="connsiteY3" fmla="*/ 2337022 h 2337022"/>
              <a:gd name="connsiteX4" fmla="*/ 4645925 w 7748353"/>
              <a:gd name="connsiteY4" fmla="*/ 1291994 h 2337022"/>
              <a:gd name="connsiteX5" fmla="*/ 2204357 w 7748353"/>
              <a:gd name="connsiteY5" fmla="*/ 589866 h 2337022"/>
              <a:gd name="connsiteX6" fmla="*/ 0 w 7748353"/>
              <a:gd name="connsiteY6" fmla="*/ 0 h 2337022"/>
              <a:gd name="connsiteX0" fmla="*/ 0 w 7748353"/>
              <a:gd name="connsiteY0" fmla="*/ 0 h 2337022"/>
              <a:gd name="connsiteX1" fmla="*/ 7748353 w 7748353"/>
              <a:gd name="connsiteY1" fmla="*/ 0 h 2337022"/>
              <a:gd name="connsiteX2" fmla="*/ 7748353 w 7748353"/>
              <a:gd name="connsiteY2" fmla="*/ 2320694 h 2337022"/>
              <a:gd name="connsiteX3" fmla="*/ 5854238 w 7748353"/>
              <a:gd name="connsiteY3" fmla="*/ 2337022 h 2337022"/>
              <a:gd name="connsiteX4" fmla="*/ 4645925 w 7748353"/>
              <a:gd name="connsiteY4" fmla="*/ 1291994 h 2337022"/>
              <a:gd name="connsiteX5" fmla="*/ 2204357 w 7748353"/>
              <a:gd name="connsiteY5" fmla="*/ 589866 h 2337022"/>
              <a:gd name="connsiteX6" fmla="*/ 0 w 7748353"/>
              <a:gd name="connsiteY6" fmla="*/ 0 h 2337022"/>
              <a:gd name="connsiteX0" fmla="*/ 0 w 7748353"/>
              <a:gd name="connsiteY0" fmla="*/ 0 h 2360934"/>
              <a:gd name="connsiteX1" fmla="*/ 7748353 w 7748353"/>
              <a:gd name="connsiteY1" fmla="*/ 0 h 2360934"/>
              <a:gd name="connsiteX2" fmla="*/ 7748353 w 7748353"/>
              <a:gd name="connsiteY2" fmla="*/ 2320694 h 2360934"/>
              <a:gd name="connsiteX3" fmla="*/ 5854238 w 7748353"/>
              <a:gd name="connsiteY3" fmla="*/ 2337022 h 2360934"/>
              <a:gd name="connsiteX4" fmla="*/ 4645925 w 7748353"/>
              <a:gd name="connsiteY4" fmla="*/ 1291994 h 2360934"/>
              <a:gd name="connsiteX5" fmla="*/ 2204357 w 7748353"/>
              <a:gd name="connsiteY5" fmla="*/ 589866 h 2360934"/>
              <a:gd name="connsiteX6" fmla="*/ 0 w 7748353"/>
              <a:gd name="connsiteY6" fmla="*/ 0 h 2360934"/>
              <a:gd name="connsiteX0" fmla="*/ 0 w 7748353"/>
              <a:gd name="connsiteY0" fmla="*/ 0 h 2321374"/>
              <a:gd name="connsiteX1" fmla="*/ 7748353 w 7748353"/>
              <a:gd name="connsiteY1" fmla="*/ 0 h 2321374"/>
              <a:gd name="connsiteX2" fmla="*/ 7748353 w 7748353"/>
              <a:gd name="connsiteY2" fmla="*/ 2320694 h 2321374"/>
              <a:gd name="connsiteX3" fmla="*/ 6082838 w 7748353"/>
              <a:gd name="connsiteY3" fmla="*/ 2239050 h 2321374"/>
              <a:gd name="connsiteX4" fmla="*/ 4645925 w 7748353"/>
              <a:gd name="connsiteY4" fmla="*/ 1291994 h 2321374"/>
              <a:gd name="connsiteX5" fmla="*/ 2204357 w 7748353"/>
              <a:gd name="connsiteY5" fmla="*/ 589866 h 2321374"/>
              <a:gd name="connsiteX6" fmla="*/ 0 w 7748353"/>
              <a:gd name="connsiteY6" fmla="*/ 0 h 2321374"/>
              <a:gd name="connsiteX0" fmla="*/ 0 w 7748353"/>
              <a:gd name="connsiteY0" fmla="*/ 0 h 2321374"/>
              <a:gd name="connsiteX1" fmla="*/ 7748353 w 7748353"/>
              <a:gd name="connsiteY1" fmla="*/ 0 h 2321374"/>
              <a:gd name="connsiteX2" fmla="*/ 7748353 w 7748353"/>
              <a:gd name="connsiteY2" fmla="*/ 2320694 h 2321374"/>
              <a:gd name="connsiteX3" fmla="*/ 6082838 w 7748353"/>
              <a:gd name="connsiteY3" fmla="*/ 2239050 h 2321374"/>
              <a:gd name="connsiteX4" fmla="*/ 4645925 w 7748353"/>
              <a:gd name="connsiteY4" fmla="*/ 1291994 h 2321374"/>
              <a:gd name="connsiteX5" fmla="*/ 2204357 w 7748353"/>
              <a:gd name="connsiteY5" fmla="*/ 589866 h 2321374"/>
              <a:gd name="connsiteX6" fmla="*/ 0 w 7748353"/>
              <a:gd name="connsiteY6" fmla="*/ 0 h 2321374"/>
              <a:gd name="connsiteX0" fmla="*/ 0 w 7748353"/>
              <a:gd name="connsiteY0" fmla="*/ 0 h 2320808"/>
              <a:gd name="connsiteX1" fmla="*/ 7748353 w 7748353"/>
              <a:gd name="connsiteY1" fmla="*/ 0 h 2320808"/>
              <a:gd name="connsiteX2" fmla="*/ 7748353 w 7748353"/>
              <a:gd name="connsiteY2" fmla="*/ 2320694 h 2320808"/>
              <a:gd name="connsiteX3" fmla="*/ 6491052 w 7748353"/>
              <a:gd name="connsiteY3" fmla="*/ 2075764 h 2320808"/>
              <a:gd name="connsiteX4" fmla="*/ 4645925 w 7748353"/>
              <a:gd name="connsiteY4" fmla="*/ 1291994 h 2320808"/>
              <a:gd name="connsiteX5" fmla="*/ 2204357 w 7748353"/>
              <a:gd name="connsiteY5" fmla="*/ 589866 h 2320808"/>
              <a:gd name="connsiteX6" fmla="*/ 0 w 7748353"/>
              <a:gd name="connsiteY6" fmla="*/ 0 h 2320808"/>
              <a:gd name="connsiteX0" fmla="*/ 0 w 7748353"/>
              <a:gd name="connsiteY0" fmla="*/ 0 h 2320739"/>
              <a:gd name="connsiteX1" fmla="*/ 7748353 w 7748353"/>
              <a:gd name="connsiteY1" fmla="*/ 0 h 2320739"/>
              <a:gd name="connsiteX2" fmla="*/ 7748353 w 7748353"/>
              <a:gd name="connsiteY2" fmla="*/ 2320694 h 2320739"/>
              <a:gd name="connsiteX3" fmla="*/ 6491052 w 7748353"/>
              <a:gd name="connsiteY3" fmla="*/ 2075764 h 2320739"/>
              <a:gd name="connsiteX4" fmla="*/ 4645925 w 7748353"/>
              <a:gd name="connsiteY4" fmla="*/ 1291994 h 2320739"/>
              <a:gd name="connsiteX5" fmla="*/ 2204357 w 7748353"/>
              <a:gd name="connsiteY5" fmla="*/ 589866 h 2320739"/>
              <a:gd name="connsiteX6" fmla="*/ 0 w 7748353"/>
              <a:gd name="connsiteY6" fmla="*/ 0 h 2320739"/>
              <a:gd name="connsiteX0" fmla="*/ 0 w 7748353"/>
              <a:gd name="connsiteY0" fmla="*/ 0 h 2320739"/>
              <a:gd name="connsiteX1" fmla="*/ 7748353 w 7748353"/>
              <a:gd name="connsiteY1" fmla="*/ 0 h 2320739"/>
              <a:gd name="connsiteX2" fmla="*/ 7748353 w 7748353"/>
              <a:gd name="connsiteY2" fmla="*/ 2320694 h 2320739"/>
              <a:gd name="connsiteX3" fmla="*/ 6491052 w 7748353"/>
              <a:gd name="connsiteY3" fmla="*/ 2075764 h 2320739"/>
              <a:gd name="connsiteX4" fmla="*/ 4645925 w 7748353"/>
              <a:gd name="connsiteY4" fmla="*/ 1291994 h 2320739"/>
              <a:gd name="connsiteX5" fmla="*/ 2204357 w 7748353"/>
              <a:gd name="connsiteY5" fmla="*/ 589866 h 2320739"/>
              <a:gd name="connsiteX6" fmla="*/ 0 w 7748353"/>
              <a:gd name="connsiteY6" fmla="*/ 0 h 2320739"/>
              <a:gd name="connsiteX0" fmla="*/ 0 w 7748353"/>
              <a:gd name="connsiteY0" fmla="*/ 0 h 2320739"/>
              <a:gd name="connsiteX1" fmla="*/ 7748353 w 7748353"/>
              <a:gd name="connsiteY1" fmla="*/ 0 h 2320739"/>
              <a:gd name="connsiteX2" fmla="*/ 7748353 w 7748353"/>
              <a:gd name="connsiteY2" fmla="*/ 2320694 h 2320739"/>
              <a:gd name="connsiteX3" fmla="*/ 6491052 w 7748353"/>
              <a:gd name="connsiteY3" fmla="*/ 2075764 h 2320739"/>
              <a:gd name="connsiteX4" fmla="*/ 4645925 w 7748353"/>
              <a:gd name="connsiteY4" fmla="*/ 1291994 h 2320739"/>
              <a:gd name="connsiteX5" fmla="*/ 2204357 w 7748353"/>
              <a:gd name="connsiteY5" fmla="*/ 589866 h 2320739"/>
              <a:gd name="connsiteX6" fmla="*/ 0 w 7748353"/>
              <a:gd name="connsiteY6" fmla="*/ 0 h 2320739"/>
              <a:gd name="connsiteX0" fmla="*/ 0 w 7748353"/>
              <a:gd name="connsiteY0" fmla="*/ 0 h 2320739"/>
              <a:gd name="connsiteX1" fmla="*/ 7748353 w 7748353"/>
              <a:gd name="connsiteY1" fmla="*/ 0 h 2320739"/>
              <a:gd name="connsiteX2" fmla="*/ 7748353 w 7748353"/>
              <a:gd name="connsiteY2" fmla="*/ 2320694 h 2320739"/>
              <a:gd name="connsiteX3" fmla="*/ 6491052 w 7748353"/>
              <a:gd name="connsiteY3" fmla="*/ 2075764 h 2320739"/>
              <a:gd name="connsiteX4" fmla="*/ 4645925 w 7748353"/>
              <a:gd name="connsiteY4" fmla="*/ 1291994 h 2320739"/>
              <a:gd name="connsiteX5" fmla="*/ 2204357 w 7748353"/>
              <a:gd name="connsiteY5" fmla="*/ 589866 h 2320739"/>
              <a:gd name="connsiteX6" fmla="*/ 0 w 7748353"/>
              <a:gd name="connsiteY6" fmla="*/ 0 h 2320739"/>
              <a:gd name="connsiteX0" fmla="*/ 0 w 7748353"/>
              <a:gd name="connsiteY0" fmla="*/ 0 h 2320739"/>
              <a:gd name="connsiteX1" fmla="*/ 7748353 w 7748353"/>
              <a:gd name="connsiteY1" fmla="*/ 0 h 2320739"/>
              <a:gd name="connsiteX2" fmla="*/ 7748353 w 7748353"/>
              <a:gd name="connsiteY2" fmla="*/ 2320694 h 2320739"/>
              <a:gd name="connsiteX3" fmla="*/ 6491052 w 7748353"/>
              <a:gd name="connsiteY3" fmla="*/ 2075764 h 2320739"/>
              <a:gd name="connsiteX4" fmla="*/ 4645925 w 7748353"/>
              <a:gd name="connsiteY4" fmla="*/ 1291994 h 2320739"/>
              <a:gd name="connsiteX5" fmla="*/ 2204357 w 7748353"/>
              <a:gd name="connsiteY5" fmla="*/ 589866 h 2320739"/>
              <a:gd name="connsiteX6" fmla="*/ 0 w 7748353"/>
              <a:gd name="connsiteY6" fmla="*/ 0 h 2320739"/>
              <a:gd name="connsiteX0" fmla="*/ 0 w 7748353"/>
              <a:gd name="connsiteY0" fmla="*/ 0 h 2320739"/>
              <a:gd name="connsiteX1" fmla="*/ 7748353 w 7748353"/>
              <a:gd name="connsiteY1" fmla="*/ 0 h 2320739"/>
              <a:gd name="connsiteX2" fmla="*/ 7748353 w 7748353"/>
              <a:gd name="connsiteY2" fmla="*/ 2320694 h 2320739"/>
              <a:gd name="connsiteX3" fmla="*/ 6491052 w 7748353"/>
              <a:gd name="connsiteY3" fmla="*/ 2075764 h 2320739"/>
              <a:gd name="connsiteX4" fmla="*/ 4645925 w 7748353"/>
              <a:gd name="connsiteY4" fmla="*/ 1291994 h 2320739"/>
              <a:gd name="connsiteX5" fmla="*/ 2204357 w 7748353"/>
              <a:gd name="connsiteY5" fmla="*/ 589866 h 2320739"/>
              <a:gd name="connsiteX6" fmla="*/ 0 w 7748353"/>
              <a:gd name="connsiteY6" fmla="*/ 0 h 2320739"/>
              <a:gd name="connsiteX0" fmla="*/ 0 w 7748353"/>
              <a:gd name="connsiteY0" fmla="*/ 0 h 2320745"/>
              <a:gd name="connsiteX1" fmla="*/ 7748353 w 7748353"/>
              <a:gd name="connsiteY1" fmla="*/ 0 h 2320745"/>
              <a:gd name="connsiteX2" fmla="*/ 7748353 w 7748353"/>
              <a:gd name="connsiteY2" fmla="*/ 2320694 h 2320745"/>
              <a:gd name="connsiteX3" fmla="*/ 6491052 w 7748353"/>
              <a:gd name="connsiteY3" fmla="*/ 2075764 h 2320745"/>
              <a:gd name="connsiteX4" fmla="*/ 4645925 w 7748353"/>
              <a:gd name="connsiteY4" fmla="*/ 1291994 h 2320745"/>
              <a:gd name="connsiteX5" fmla="*/ 2204357 w 7748353"/>
              <a:gd name="connsiteY5" fmla="*/ 589866 h 2320745"/>
              <a:gd name="connsiteX6" fmla="*/ 0 w 7748353"/>
              <a:gd name="connsiteY6" fmla="*/ 0 h 2320745"/>
              <a:gd name="connsiteX0" fmla="*/ 0 w 7748353"/>
              <a:gd name="connsiteY0" fmla="*/ 0 h 2320745"/>
              <a:gd name="connsiteX1" fmla="*/ 7748353 w 7748353"/>
              <a:gd name="connsiteY1" fmla="*/ 0 h 2320745"/>
              <a:gd name="connsiteX2" fmla="*/ 7748353 w 7748353"/>
              <a:gd name="connsiteY2" fmla="*/ 2320694 h 2320745"/>
              <a:gd name="connsiteX3" fmla="*/ 6491052 w 7748353"/>
              <a:gd name="connsiteY3" fmla="*/ 2075764 h 2320745"/>
              <a:gd name="connsiteX4" fmla="*/ 4019392 w 7748353"/>
              <a:gd name="connsiteY4" fmla="*/ 1164994 h 2320745"/>
              <a:gd name="connsiteX5" fmla="*/ 2204357 w 7748353"/>
              <a:gd name="connsiteY5" fmla="*/ 589866 h 2320745"/>
              <a:gd name="connsiteX6" fmla="*/ 0 w 7748353"/>
              <a:gd name="connsiteY6" fmla="*/ 0 h 2320745"/>
              <a:gd name="connsiteX0" fmla="*/ 0 w 7748353"/>
              <a:gd name="connsiteY0" fmla="*/ 0 h 2320730"/>
              <a:gd name="connsiteX1" fmla="*/ 7748353 w 7748353"/>
              <a:gd name="connsiteY1" fmla="*/ 0 h 2320730"/>
              <a:gd name="connsiteX2" fmla="*/ 7748353 w 7748353"/>
              <a:gd name="connsiteY2" fmla="*/ 2320694 h 2320730"/>
              <a:gd name="connsiteX3" fmla="*/ 6423319 w 7748353"/>
              <a:gd name="connsiteY3" fmla="*/ 1897964 h 2320730"/>
              <a:gd name="connsiteX4" fmla="*/ 4019392 w 7748353"/>
              <a:gd name="connsiteY4" fmla="*/ 1164994 h 2320730"/>
              <a:gd name="connsiteX5" fmla="*/ 2204357 w 7748353"/>
              <a:gd name="connsiteY5" fmla="*/ 589866 h 2320730"/>
              <a:gd name="connsiteX6" fmla="*/ 0 w 7748353"/>
              <a:gd name="connsiteY6" fmla="*/ 0 h 2320730"/>
              <a:gd name="connsiteX0" fmla="*/ 0 w 7748353"/>
              <a:gd name="connsiteY0" fmla="*/ 0 h 2396926"/>
              <a:gd name="connsiteX1" fmla="*/ 7748353 w 7748353"/>
              <a:gd name="connsiteY1" fmla="*/ 0 h 2396926"/>
              <a:gd name="connsiteX2" fmla="*/ 7748353 w 7748353"/>
              <a:gd name="connsiteY2" fmla="*/ 2396894 h 2396926"/>
              <a:gd name="connsiteX3" fmla="*/ 6423319 w 7748353"/>
              <a:gd name="connsiteY3" fmla="*/ 1897964 h 2396926"/>
              <a:gd name="connsiteX4" fmla="*/ 4019392 w 7748353"/>
              <a:gd name="connsiteY4" fmla="*/ 1164994 h 2396926"/>
              <a:gd name="connsiteX5" fmla="*/ 2204357 w 7748353"/>
              <a:gd name="connsiteY5" fmla="*/ 589866 h 2396926"/>
              <a:gd name="connsiteX6" fmla="*/ 0 w 7748353"/>
              <a:gd name="connsiteY6" fmla="*/ 0 h 2396926"/>
              <a:gd name="connsiteX0" fmla="*/ 0 w 7748353"/>
              <a:gd name="connsiteY0" fmla="*/ 0 h 2396926"/>
              <a:gd name="connsiteX1" fmla="*/ 7748353 w 7748353"/>
              <a:gd name="connsiteY1" fmla="*/ 0 h 2396926"/>
              <a:gd name="connsiteX2" fmla="*/ 7748353 w 7748353"/>
              <a:gd name="connsiteY2" fmla="*/ 2396894 h 2396926"/>
              <a:gd name="connsiteX3" fmla="*/ 6423319 w 7748353"/>
              <a:gd name="connsiteY3" fmla="*/ 1897964 h 2396926"/>
              <a:gd name="connsiteX4" fmla="*/ 4343180 w 7748353"/>
              <a:gd name="connsiteY4" fmla="*/ 1330751 h 2396926"/>
              <a:gd name="connsiteX5" fmla="*/ 2204357 w 7748353"/>
              <a:gd name="connsiteY5" fmla="*/ 589866 h 2396926"/>
              <a:gd name="connsiteX6" fmla="*/ 0 w 7748353"/>
              <a:gd name="connsiteY6" fmla="*/ 0 h 2396926"/>
              <a:gd name="connsiteX0" fmla="*/ 0 w 7748353"/>
              <a:gd name="connsiteY0" fmla="*/ 0 h 2396921"/>
              <a:gd name="connsiteX1" fmla="*/ 7748353 w 7748353"/>
              <a:gd name="connsiteY1" fmla="*/ 0 h 2396921"/>
              <a:gd name="connsiteX2" fmla="*/ 7748353 w 7748353"/>
              <a:gd name="connsiteY2" fmla="*/ 2396894 h 2396921"/>
              <a:gd name="connsiteX3" fmla="*/ 6542610 w 7748353"/>
              <a:gd name="connsiteY3" fmla="*/ 1757709 h 2396921"/>
              <a:gd name="connsiteX4" fmla="*/ 4343180 w 7748353"/>
              <a:gd name="connsiteY4" fmla="*/ 1330751 h 2396921"/>
              <a:gd name="connsiteX5" fmla="*/ 2204357 w 7748353"/>
              <a:gd name="connsiteY5" fmla="*/ 589866 h 2396921"/>
              <a:gd name="connsiteX6" fmla="*/ 0 w 7748353"/>
              <a:gd name="connsiteY6" fmla="*/ 0 h 2396921"/>
              <a:gd name="connsiteX0" fmla="*/ 0 w 7748353"/>
              <a:gd name="connsiteY0" fmla="*/ 0 h 2396921"/>
              <a:gd name="connsiteX1" fmla="*/ 7748353 w 7748353"/>
              <a:gd name="connsiteY1" fmla="*/ 0 h 2396921"/>
              <a:gd name="connsiteX2" fmla="*/ 7748353 w 7748353"/>
              <a:gd name="connsiteY2" fmla="*/ 2396894 h 2396921"/>
              <a:gd name="connsiteX3" fmla="*/ 6542610 w 7748353"/>
              <a:gd name="connsiteY3" fmla="*/ 1757709 h 2396921"/>
              <a:gd name="connsiteX4" fmla="*/ 4343180 w 7748353"/>
              <a:gd name="connsiteY4" fmla="*/ 1330751 h 2396921"/>
              <a:gd name="connsiteX5" fmla="*/ 2204357 w 7748353"/>
              <a:gd name="connsiteY5" fmla="*/ 589866 h 2396921"/>
              <a:gd name="connsiteX6" fmla="*/ 0 w 7748353"/>
              <a:gd name="connsiteY6" fmla="*/ 0 h 2396921"/>
              <a:gd name="connsiteX0" fmla="*/ 0 w 7748353"/>
              <a:gd name="connsiteY0" fmla="*/ 0 h 2396921"/>
              <a:gd name="connsiteX1" fmla="*/ 7748353 w 7748353"/>
              <a:gd name="connsiteY1" fmla="*/ 0 h 2396921"/>
              <a:gd name="connsiteX2" fmla="*/ 7748353 w 7748353"/>
              <a:gd name="connsiteY2" fmla="*/ 2396894 h 2396921"/>
              <a:gd name="connsiteX3" fmla="*/ 6542610 w 7748353"/>
              <a:gd name="connsiteY3" fmla="*/ 1757709 h 2396921"/>
              <a:gd name="connsiteX4" fmla="*/ 4343180 w 7748353"/>
              <a:gd name="connsiteY4" fmla="*/ 1330751 h 2396921"/>
              <a:gd name="connsiteX5" fmla="*/ 2204357 w 7748353"/>
              <a:gd name="connsiteY5" fmla="*/ 589866 h 2396921"/>
              <a:gd name="connsiteX6" fmla="*/ 0 w 7748353"/>
              <a:gd name="connsiteY6" fmla="*/ 0 h 2396921"/>
              <a:gd name="connsiteX0" fmla="*/ 0 w 7748353"/>
              <a:gd name="connsiteY0" fmla="*/ 0 h 2396921"/>
              <a:gd name="connsiteX1" fmla="*/ 7748353 w 7748353"/>
              <a:gd name="connsiteY1" fmla="*/ 0 h 2396921"/>
              <a:gd name="connsiteX2" fmla="*/ 7748353 w 7748353"/>
              <a:gd name="connsiteY2" fmla="*/ 2396894 h 2396921"/>
              <a:gd name="connsiteX3" fmla="*/ 6542610 w 7748353"/>
              <a:gd name="connsiteY3" fmla="*/ 1757709 h 2396921"/>
              <a:gd name="connsiteX4" fmla="*/ 4343180 w 7748353"/>
              <a:gd name="connsiteY4" fmla="*/ 1330751 h 2396921"/>
              <a:gd name="connsiteX5" fmla="*/ 2204357 w 7748353"/>
              <a:gd name="connsiteY5" fmla="*/ 589866 h 2396921"/>
              <a:gd name="connsiteX6" fmla="*/ 0 w 7748353"/>
              <a:gd name="connsiteY6" fmla="*/ 0 h 2396921"/>
              <a:gd name="connsiteX0" fmla="*/ 0 w 7876280"/>
              <a:gd name="connsiteY0" fmla="*/ 0 h 2211070"/>
              <a:gd name="connsiteX1" fmla="*/ 7748353 w 7876280"/>
              <a:gd name="connsiteY1" fmla="*/ 0 h 2211070"/>
              <a:gd name="connsiteX2" fmla="*/ 7876280 w 7876280"/>
              <a:gd name="connsiteY2" fmla="*/ 2211036 h 2211070"/>
              <a:gd name="connsiteX3" fmla="*/ 6542610 w 7876280"/>
              <a:gd name="connsiteY3" fmla="*/ 1757709 h 2211070"/>
              <a:gd name="connsiteX4" fmla="*/ 4343180 w 7876280"/>
              <a:gd name="connsiteY4" fmla="*/ 1330751 h 2211070"/>
              <a:gd name="connsiteX5" fmla="*/ 2204357 w 7876280"/>
              <a:gd name="connsiteY5" fmla="*/ 589866 h 2211070"/>
              <a:gd name="connsiteX6" fmla="*/ 0 w 7876280"/>
              <a:gd name="connsiteY6" fmla="*/ 0 h 2211070"/>
              <a:gd name="connsiteX0" fmla="*/ 0 w 7876280"/>
              <a:gd name="connsiteY0" fmla="*/ 0 h 2211070"/>
              <a:gd name="connsiteX1" fmla="*/ 7748353 w 7876280"/>
              <a:gd name="connsiteY1" fmla="*/ 0 h 2211070"/>
              <a:gd name="connsiteX2" fmla="*/ 7876280 w 7876280"/>
              <a:gd name="connsiteY2" fmla="*/ 2211036 h 2211070"/>
              <a:gd name="connsiteX3" fmla="*/ 6542610 w 7876280"/>
              <a:gd name="connsiteY3" fmla="*/ 1757709 h 2211070"/>
              <a:gd name="connsiteX4" fmla="*/ 4215254 w 7876280"/>
              <a:gd name="connsiteY4" fmla="*/ 1187133 h 2211070"/>
              <a:gd name="connsiteX5" fmla="*/ 2204357 w 7876280"/>
              <a:gd name="connsiteY5" fmla="*/ 589866 h 2211070"/>
              <a:gd name="connsiteX6" fmla="*/ 0 w 7876280"/>
              <a:gd name="connsiteY6" fmla="*/ 0 h 2211070"/>
              <a:gd name="connsiteX0" fmla="*/ 0 w 7748353"/>
              <a:gd name="connsiteY0" fmla="*/ 0 h 2211070"/>
              <a:gd name="connsiteX1" fmla="*/ 7748353 w 7748353"/>
              <a:gd name="connsiteY1" fmla="*/ 0 h 2211070"/>
              <a:gd name="connsiteX2" fmla="*/ 7718518 w 7748353"/>
              <a:gd name="connsiteY2" fmla="*/ 2211036 h 2211070"/>
              <a:gd name="connsiteX3" fmla="*/ 6542610 w 7748353"/>
              <a:gd name="connsiteY3" fmla="*/ 1757709 h 2211070"/>
              <a:gd name="connsiteX4" fmla="*/ 4215254 w 7748353"/>
              <a:gd name="connsiteY4" fmla="*/ 1187133 h 2211070"/>
              <a:gd name="connsiteX5" fmla="*/ 2204357 w 7748353"/>
              <a:gd name="connsiteY5" fmla="*/ 589866 h 2211070"/>
              <a:gd name="connsiteX6" fmla="*/ 0 w 7748353"/>
              <a:gd name="connsiteY6" fmla="*/ 0 h 2211070"/>
              <a:gd name="connsiteX0" fmla="*/ 0 w 7748353"/>
              <a:gd name="connsiteY0" fmla="*/ 0 h 2211066"/>
              <a:gd name="connsiteX1" fmla="*/ 7748353 w 7748353"/>
              <a:gd name="connsiteY1" fmla="*/ 0 h 2211066"/>
              <a:gd name="connsiteX2" fmla="*/ 7718518 w 7748353"/>
              <a:gd name="connsiteY2" fmla="*/ 2211036 h 2211066"/>
              <a:gd name="connsiteX3" fmla="*/ 6542610 w 7748353"/>
              <a:gd name="connsiteY3" fmla="*/ 1677182 h 2211066"/>
              <a:gd name="connsiteX4" fmla="*/ 4215254 w 7748353"/>
              <a:gd name="connsiteY4" fmla="*/ 1187133 h 2211066"/>
              <a:gd name="connsiteX5" fmla="*/ 2204357 w 7748353"/>
              <a:gd name="connsiteY5" fmla="*/ 589866 h 2211066"/>
              <a:gd name="connsiteX6" fmla="*/ 0 w 7748353"/>
              <a:gd name="connsiteY6" fmla="*/ 0 h 2211066"/>
              <a:gd name="connsiteX0" fmla="*/ 0 w 7748353"/>
              <a:gd name="connsiteY0" fmla="*/ 0 h 2211074"/>
              <a:gd name="connsiteX1" fmla="*/ 7748353 w 7748353"/>
              <a:gd name="connsiteY1" fmla="*/ 0 h 2211074"/>
              <a:gd name="connsiteX2" fmla="*/ 7718518 w 7748353"/>
              <a:gd name="connsiteY2" fmla="*/ 2211036 h 2211074"/>
              <a:gd name="connsiteX3" fmla="*/ 6542610 w 7748353"/>
              <a:gd name="connsiteY3" fmla="*/ 1677182 h 2211074"/>
              <a:gd name="connsiteX4" fmla="*/ 4215254 w 7748353"/>
              <a:gd name="connsiteY4" fmla="*/ 1187133 h 2211074"/>
              <a:gd name="connsiteX5" fmla="*/ 2204357 w 7748353"/>
              <a:gd name="connsiteY5" fmla="*/ 589866 h 2211074"/>
              <a:gd name="connsiteX6" fmla="*/ 0 w 7748353"/>
              <a:gd name="connsiteY6" fmla="*/ 0 h 2211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8353" h="2211074">
                <a:moveTo>
                  <a:pt x="0" y="0"/>
                </a:moveTo>
                <a:lnTo>
                  <a:pt x="7748353" y="0"/>
                </a:lnTo>
                <a:lnTo>
                  <a:pt x="7718518" y="2211036"/>
                </a:lnTo>
                <a:cubicBezTo>
                  <a:pt x="7087146" y="2216479"/>
                  <a:pt x="7285812" y="1643327"/>
                  <a:pt x="6542610" y="1677182"/>
                </a:cubicBezTo>
                <a:cubicBezTo>
                  <a:pt x="5335400" y="1488042"/>
                  <a:pt x="6214922" y="831683"/>
                  <a:pt x="4215254" y="1187133"/>
                </a:cubicBezTo>
                <a:cubicBezTo>
                  <a:pt x="2633955" y="1181690"/>
                  <a:pt x="3263142" y="562651"/>
                  <a:pt x="2204357" y="589866"/>
                </a:cubicBezTo>
                <a:cubicBezTo>
                  <a:pt x="996043" y="801458"/>
                  <a:pt x="1126672" y="441551"/>
                  <a:pt x="0" y="0"/>
                </a:cubicBezTo>
                <a:close/>
              </a:path>
            </a:pathLst>
          </a:custGeom>
          <a:pattFill prst="pct30">
            <a:fgClr>
              <a:srgbClr val="FFC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2">
            <a:extLst>
              <a:ext uri="{FF2B5EF4-FFF2-40B4-BE49-F238E27FC236}">
                <a16:creationId xmlns:a16="http://schemas.microsoft.com/office/drawing/2014/main" id="{7DFB070D-9900-43BE-3BA8-C26CEFE944F7}"/>
              </a:ext>
            </a:extLst>
          </p:cNvPr>
          <p:cNvSpPr/>
          <p:nvPr/>
        </p:nvSpPr>
        <p:spPr>
          <a:xfrm>
            <a:off x="-236461" y="-50233"/>
            <a:ext cx="7844455" cy="3243303"/>
          </a:xfrm>
          <a:custGeom>
            <a:avLst/>
            <a:gdLst>
              <a:gd name="connsiteX0" fmla="*/ 0 w 7748353"/>
              <a:gd name="connsiteY0" fmla="*/ 0 h 2320694"/>
              <a:gd name="connsiteX1" fmla="*/ 7748353 w 7748353"/>
              <a:gd name="connsiteY1" fmla="*/ 0 h 2320694"/>
              <a:gd name="connsiteX2" fmla="*/ 7748353 w 7748353"/>
              <a:gd name="connsiteY2" fmla="*/ 2320694 h 2320694"/>
              <a:gd name="connsiteX3" fmla="*/ 0 w 7748353"/>
              <a:gd name="connsiteY3" fmla="*/ 2320694 h 2320694"/>
              <a:gd name="connsiteX4" fmla="*/ 0 w 7748353"/>
              <a:gd name="connsiteY4" fmla="*/ 0 h 2320694"/>
              <a:gd name="connsiteX0" fmla="*/ 0 w 7748353"/>
              <a:gd name="connsiteY0" fmla="*/ 0 h 2337022"/>
              <a:gd name="connsiteX1" fmla="*/ 7748353 w 7748353"/>
              <a:gd name="connsiteY1" fmla="*/ 0 h 2337022"/>
              <a:gd name="connsiteX2" fmla="*/ 7748353 w 7748353"/>
              <a:gd name="connsiteY2" fmla="*/ 2320694 h 2337022"/>
              <a:gd name="connsiteX3" fmla="*/ 5854238 w 7748353"/>
              <a:gd name="connsiteY3" fmla="*/ 2337022 h 2337022"/>
              <a:gd name="connsiteX4" fmla="*/ 0 w 7748353"/>
              <a:gd name="connsiteY4" fmla="*/ 2320694 h 2337022"/>
              <a:gd name="connsiteX5" fmla="*/ 0 w 7748353"/>
              <a:gd name="connsiteY5" fmla="*/ 0 h 2337022"/>
              <a:gd name="connsiteX0" fmla="*/ 0 w 7748353"/>
              <a:gd name="connsiteY0" fmla="*/ 0 h 2369679"/>
              <a:gd name="connsiteX1" fmla="*/ 7748353 w 7748353"/>
              <a:gd name="connsiteY1" fmla="*/ 0 h 2369679"/>
              <a:gd name="connsiteX2" fmla="*/ 7748353 w 7748353"/>
              <a:gd name="connsiteY2" fmla="*/ 2320694 h 2369679"/>
              <a:gd name="connsiteX3" fmla="*/ 5854238 w 7748353"/>
              <a:gd name="connsiteY3" fmla="*/ 2337022 h 2369679"/>
              <a:gd name="connsiteX4" fmla="*/ 1657796 w 7748353"/>
              <a:gd name="connsiteY4" fmla="*/ 2369679 h 2369679"/>
              <a:gd name="connsiteX5" fmla="*/ 0 w 7748353"/>
              <a:gd name="connsiteY5" fmla="*/ 2320694 h 2369679"/>
              <a:gd name="connsiteX6" fmla="*/ 0 w 7748353"/>
              <a:gd name="connsiteY6" fmla="*/ 0 h 2369679"/>
              <a:gd name="connsiteX0" fmla="*/ 0 w 7748353"/>
              <a:gd name="connsiteY0" fmla="*/ 0 h 2369679"/>
              <a:gd name="connsiteX1" fmla="*/ 7748353 w 7748353"/>
              <a:gd name="connsiteY1" fmla="*/ 0 h 2369679"/>
              <a:gd name="connsiteX2" fmla="*/ 7748353 w 7748353"/>
              <a:gd name="connsiteY2" fmla="*/ 2320694 h 2369679"/>
              <a:gd name="connsiteX3" fmla="*/ 5854238 w 7748353"/>
              <a:gd name="connsiteY3" fmla="*/ 2337022 h 2369679"/>
              <a:gd name="connsiteX4" fmla="*/ 1657796 w 7748353"/>
              <a:gd name="connsiteY4" fmla="*/ 2369679 h 2369679"/>
              <a:gd name="connsiteX5" fmla="*/ 2645229 w 7748353"/>
              <a:gd name="connsiteY5" fmla="*/ 589866 h 2369679"/>
              <a:gd name="connsiteX6" fmla="*/ 0 w 7748353"/>
              <a:gd name="connsiteY6" fmla="*/ 0 h 2369679"/>
              <a:gd name="connsiteX0" fmla="*/ 0 w 7748353"/>
              <a:gd name="connsiteY0" fmla="*/ 0 h 2337022"/>
              <a:gd name="connsiteX1" fmla="*/ 7748353 w 7748353"/>
              <a:gd name="connsiteY1" fmla="*/ 0 h 2337022"/>
              <a:gd name="connsiteX2" fmla="*/ 7748353 w 7748353"/>
              <a:gd name="connsiteY2" fmla="*/ 2320694 h 2337022"/>
              <a:gd name="connsiteX3" fmla="*/ 5854238 w 7748353"/>
              <a:gd name="connsiteY3" fmla="*/ 2337022 h 2337022"/>
              <a:gd name="connsiteX4" fmla="*/ 4645925 w 7748353"/>
              <a:gd name="connsiteY4" fmla="*/ 1291994 h 2337022"/>
              <a:gd name="connsiteX5" fmla="*/ 2645229 w 7748353"/>
              <a:gd name="connsiteY5" fmla="*/ 589866 h 2337022"/>
              <a:gd name="connsiteX6" fmla="*/ 0 w 7748353"/>
              <a:gd name="connsiteY6" fmla="*/ 0 h 2337022"/>
              <a:gd name="connsiteX0" fmla="*/ 0 w 7748353"/>
              <a:gd name="connsiteY0" fmla="*/ 0 h 2337022"/>
              <a:gd name="connsiteX1" fmla="*/ 7748353 w 7748353"/>
              <a:gd name="connsiteY1" fmla="*/ 0 h 2337022"/>
              <a:gd name="connsiteX2" fmla="*/ 7748353 w 7748353"/>
              <a:gd name="connsiteY2" fmla="*/ 2320694 h 2337022"/>
              <a:gd name="connsiteX3" fmla="*/ 5854238 w 7748353"/>
              <a:gd name="connsiteY3" fmla="*/ 2337022 h 2337022"/>
              <a:gd name="connsiteX4" fmla="*/ 4645925 w 7748353"/>
              <a:gd name="connsiteY4" fmla="*/ 1291994 h 2337022"/>
              <a:gd name="connsiteX5" fmla="*/ 2204357 w 7748353"/>
              <a:gd name="connsiteY5" fmla="*/ 589866 h 2337022"/>
              <a:gd name="connsiteX6" fmla="*/ 0 w 7748353"/>
              <a:gd name="connsiteY6" fmla="*/ 0 h 2337022"/>
              <a:gd name="connsiteX0" fmla="*/ 0 w 7748353"/>
              <a:gd name="connsiteY0" fmla="*/ 0 h 2337022"/>
              <a:gd name="connsiteX1" fmla="*/ 7748353 w 7748353"/>
              <a:gd name="connsiteY1" fmla="*/ 0 h 2337022"/>
              <a:gd name="connsiteX2" fmla="*/ 7748353 w 7748353"/>
              <a:gd name="connsiteY2" fmla="*/ 2320694 h 2337022"/>
              <a:gd name="connsiteX3" fmla="*/ 5854238 w 7748353"/>
              <a:gd name="connsiteY3" fmla="*/ 2337022 h 2337022"/>
              <a:gd name="connsiteX4" fmla="*/ 4645925 w 7748353"/>
              <a:gd name="connsiteY4" fmla="*/ 1291994 h 2337022"/>
              <a:gd name="connsiteX5" fmla="*/ 2204357 w 7748353"/>
              <a:gd name="connsiteY5" fmla="*/ 589866 h 2337022"/>
              <a:gd name="connsiteX6" fmla="*/ 0 w 7748353"/>
              <a:gd name="connsiteY6" fmla="*/ 0 h 2337022"/>
              <a:gd name="connsiteX0" fmla="*/ 0 w 7748353"/>
              <a:gd name="connsiteY0" fmla="*/ 0 h 2337022"/>
              <a:gd name="connsiteX1" fmla="*/ 7748353 w 7748353"/>
              <a:gd name="connsiteY1" fmla="*/ 0 h 2337022"/>
              <a:gd name="connsiteX2" fmla="*/ 7748353 w 7748353"/>
              <a:gd name="connsiteY2" fmla="*/ 2320694 h 2337022"/>
              <a:gd name="connsiteX3" fmla="*/ 5854238 w 7748353"/>
              <a:gd name="connsiteY3" fmla="*/ 2337022 h 2337022"/>
              <a:gd name="connsiteX4" fmla="*/ 4645925 w 7748353"/>
              <a:gd name="connsiteY4" fmla="*/ 1291994 h 2337022"/>
              <a:gd name="connsiteX5" fmla="*/ 2204357 w 7748353"/>
              <a:gd name="connsiteY5" fmla="*/ 589866 h 2337022"/>
              <a:gd name="connsiteX6" fmla="*/ 0 w 7748353"/>
              <a:gd name="connsiteY6" fmla="*/ 0 h 2337022"/>
              <a:gd name="connsiteX0" fmla="*/ 0 w 7748353"/>
              <a:gd name="connsiteY0" fmla="*/ 0 h 2337022"/>
              <a:gd name="connsiteX1" fmla="*/ 7748353 w 7748353"/>
              <a:gd name="connsiteY1" fmla="*/ 0 h 2337022"/>
              <a:gd name="connsiteX2" fmla="*/ 7748353 w 7748353"/>
              <a:gd name="connsiteY2" fmla="*/ 2320694 h 2337022"/>
              <a:gd name="connsiteX3" fmla="*/ 5854238 w 7748353"/>
              <a:gd name="connsiteY3" fmla="*/ 2337022 h 2337022"/>
              <a:gd name="connsiteX4" fmla="*/ 4645925 w 7748353"/>
              <a:gd name="connsiteY4" fmla="*/ 1291994 h 2337022"/>
              <a:gd name="connsiteX5" fmla="*/ 2204357 w 7748353"/>
              <a:gd name="connsiteY5" fmla="*/ 589866 h 2337022"/>
              <a:gd name="connsiteX6" fmla="*/ 0 w 7748353"/>
              <a:gd name="connsiteY6" fmla="*/ 0 h 2337022"/>
              <a:gd name="connsiteX0" fmla="*/ 0 w 7748353"/>
              <a:gd name="connsiteY0" fmla="*/ 0 h 2337022"/>
              <a:gd name="connsiteX1" fmla="*/ 7748353 w 7748353"/>
              <a:gd name="connsiteY1" fmla="*/ 0 h 2337022"/>
              <a:gd name="connsiteX2" fmla="*/ 7748353 w 7748353"/>
              <a:gd name="connsiteY2" fmla="*/ 2320694 h 2337022"/>
              <a:gd name="connsiteX3" fmla="*/ 5854238 w 7748353"/>
              <a:gd name="connsiteY3" fmla="*/ 2337022 h 2337022"/>
              <a:gd name="connsiteX4" fmla="*/ 4645925 w 7748353"/>
              <a:gd name="connsiteY4" fmla="*/ 1291994 h 2337022"/>
              <a:gd name="connsiteX5" fmla="*/ 2204357 w 7748353"/>
              <a:gd name="connsiteY5" fmla="*/ 589866 h 2337022"/>
              <a:gd name="connsiteX6" fmla="*/ 0 w 7748353"/>
              <a:gd name="connsiteY6" fmla="*/ 0 h 2337022"/>
              <a:gd name="connsiteX0" fmla="*/ 0 w 7748353"/>
              <a:gd name="connsiteY0" fmla="*/ 0 h 2337022"/>
              <a:gd name="connsiteX1" fmla="*/ 7748353 w 7748353"/>
              <a:gd name="connsiteY1" fmla="*/ 0 h 2337022"/>
              <a:gd name="connsiteX2" fmla="*/ 7748353 w 7748353"/>
              <a:gd name="connsiteY2" fmla="*/ 2320694 h 2337022"/>
              <a:gd name="connsiteX3" fmla="*/ 5854238 w 7748353"/>
              <a:gd name="connsiteY3" fmla="*/ 2337022 h 2337022"/>
              <a:gd name="connsiteX4" fmla="*/ 4645925 w 7748353"/>
              <a:gd name="connsiteY4" fmla="*/ 1291994 h 2337022"/>
              <a:gd name="connsiteX5" fmla="*/ 2204357 w 7748353"/>
              <a:gd name="connsiteY5" fmla="*/ 589866 h 2337022"/>
              <a:gd name="connsiteX6" fmla="*/ 0 w 7748353"/>
              <a:gd name="connsiteY6" fmla="*/ 0 h 2337022"/>
              <a:gd name="connsiteX0" fmla="*/ 0 w 7748353"/>
              <a:gd name="connsiteY0" fmla="*/ 0 h 2337022"/>
              <a:gd name="connsiteX1" fmla="*/ 7748353 w 7748353"/>
              <a:gd name="connsiteY1" fmla="*/ 0 h 2337022"/>
              <a:gd name="connsiteX2" fmla="*/ 7748353 w 7748353"/>
              <a:gd name="connsiteY2" fmla="*/ 2320694 h 2337022"/>
              <a:gd name="connsiteX3" fmla="*/ 5854238 w 7748353"/>
              <a:gd name="connsiteY3" fmla="*/ 2337022 h 2337022"/>
              <a:gd name="connsiteX4" fmla="*/ 4645925 w 7748353"/>
              <a:gd name="connsiteY4" fmla="*/ 1291994 h 2337022"/>
              <a:gd name="connsiteX5" fmla="*/ 2204357 w 7748353"/>
              <a:gd name="connsiteY5" fmla="*/ 589866 h 2337022"/>
              <a:gd name="connsiteX6" fmla="*/ 0 w 7748353"/>
              <a:gd name="connsiteY6" fmla="*/ 0 h 2337022"/>
              <a:gd name="connsiteX0" fmla="*/ 0 w 7748353"/>
              <a:gd name="connsiteY0" fmla="*/ 0 h 2337022"/>
              <a:gd name="connsiteX1" fmla="*/ 7748353 w 7748353"/>
              <a:gd name="connsiteY1" fmla="*/ 0 h 2337022"/>
              <a:gd name="connsiteX2" fmla="*/ 7748353 w 7748353"/>
              <a:gd name="connsiteY2" fmla="*/ 2320694 h 2337022"/>
              <a:gd name="connsiteX3" fmla="*/ 5854238 w 7748353"/>
              <a:gd name="connsiteY3" fmla="*/ 2337022 h 2337022"/>
              <a:gd name="connsiteX4" fmla="*/ 4645925 w 7748353"/>
              <a:gd name="connsiteY4" fmla="*/ 1291994 h 2337022"/>
              <a:gd name="connsiteX5" fmla="*/ 2204357 w 7748353"/>
              <a:gd name="connsiteY5" fmla="*/ 589866 h 2337022"/>
              <a:gd name="connsiteX6" fmla="*/ 0 w 7748353"/>
              <a:gd name="connsiteY6" fmla="*/ 0 h 2337022"/>
              <a:gd name="connsiteX0" fmla="*/ 0 w 7748353"/>
              <a:gd name="connsiteY0" fmla="*/ 0 h 2360934"/>
              <a:gd name="connsiteX1" fmla="*/ 7748353 w 7748353"/>
              <a:gd name="connsiteY1" fmla="*/ 0 h 2360934"/>
              <a:gd name="connsiteX2" fmla="*/ 7748353 w 7748353"/>
              <a:gd name="connsiteY2" fmla="*/ 2320694 h 2360934"/>
              <a:gd name="connsiteX3" fmla="*/ 5854238 w 7748353"/>
              <a:gd name="connsiteY3" fmla="*/ 2337022 h 2360934"/>
              <a:gd name="connsiteX4" fmla="*/ 4645925 w 7748353"/>
              <a:gd name="connsiteY4" fmla="*/ 1291994 h 2360934"/>
              <a:gd name="connsiteX5" fmla="*/ 2204357 w 7748353"/>
              <a:gd name="connsiteY5" fmla="*/ 589866 h 2360934"/>
              <a:gd name="connsiteX6" fmla="*/ 0 w 7748353"/>
              <a:gd name="connsiteY6" fmla="*/ 0 h 2360934"/>
              <a:gd name="connsiteX0" fmla="*/ 0 w 7748353"/>
              <a:gd name="connsiteY0" fmla="*/ 0 h 2321374"/>
              <a:gd name="connsiteX1" fmla="*/ 7748353 w 7748353"/>
              <a:gd name="connsiteY1" fmla="*/ 0 h 2321374"/>
              <a:gd name="connsiteX2" fmla="*/ 7748353 w 7748353"/>
              <a:gd name="connsiteY2" fmla="*/ 2320694 h 2321374"/>
              <a:gd name="connsiteX3" fmla="*/ 6082838 w 7748353"/>
              <a:gd name="connsiteY3" fmla="*/ 2239050 h 2321374"/>
              <a:gd name="connsiteX4" fmla="*/ 4645925 w 7748353"/>
              <a:gd name="connsiteY4" fmla="*/ 1291994 h 2321374"/>
              <a:gd name="connsiteX5" fmla="*/ 2204357 w 7748353"/>
              <a:gd name="connsiteY5" fmla="*/ 589866 h 2321374"/>
              <a:gd name="connsiteX6" fmla="*/ 0 w 7748353"/>
              <a:gd name="connsiteY6" fmla="*/ 0 h 2321374"/>
              <a:gd name="connsiteX0" fmla="*/ 0 w 7748353"/>
              <a:gd name="connsiteY0" fmla="*/ 0 h 2321374"/>
              <a:gd name="connsiteX1" fmla="*/ 7748353 w 7748353"/>
              <a:gd name="connsiteY1" fmla="*/ 0 h 2321374"/>
              <a:gd name="connsiteX2" fmla="*/ 7748353 w 7748353"/>
              <a:gd name="connsiteY2" fmla="*/ 2320694 h 2321374"/>
              <a:gd name="connsiteX3" fmla="*/ 6082838 w 7748353"/>
              <a:gd name="connsiteY3" fmla="*/ 2239050 h 2321374"/>
              <a:gd name="connsiteX4" fmla="*/ 4645925 w 7748353"/>
              <a:gd name="connsiteY4" fmla="*/ 1291994 h 2321374"/>
              <a:gd name="connsiteX5" fmla="*/ 2204357 w 7748353"/>
              <a:gd name="connsiteY5" fmla="*/ 589866 h 2321374"/>
              <a:gd name="connsiteX6" fmla="*/ 0 w 7748353"/>
              <a:gd name="connsiteY6" fmla="*/ 0 h 2321374"/>
              <a:gd name="connsiteX0" fmla="*/ 0 w 7748353"/>
              <a:gd name="connsiteY0" fmla="*/ 0 h 2320808"/>
              <a:gd name="connsiteX1" fmla="*/ 7748353 w 7748353"/>
              <a:gd name="connsiteY1" fmla="*/ 0 h 2320808"/>
              <a:gd name="connsiteX2" fmla="*/ 7748353 w 7748353"/>
              <a:gd name="connsiteY2" fmla="*/ 2320694 h 2320808"/>
              <a:gd name="connsiteX3" fmla="*/ 6491052 w 7748353"/>
              <a:gd name="connsiteY3" fmla="*/ 2075764 h 2320808"/>
              <a:gd name="connsiteX4" fmla="*/ 4645925 w 7748353"/>
              <a:gd name="connsiteY4" fmla="*/ 1291994 h 2320808"/>
              <a:gd name="connsiteX5" fmla="*/ 2204357 w 7748353"/>
              <a:gd name="connsiteY5" fmla="*/ 589866 h 2320808"/>
              <a:gd name="connsiteX6" fmla="*/ 0 w 7748353"/>
              <a:gd name="connsiteY6" fmla="*/ 0 h 2320808"/>
              <a:gd name="connsiteX0" fmla="*/ 0 w 7748353"/>
              <a:gd name="connsiteY0" fmla="*/ 0 h 2320739"/>
              <a:gd name="connsiteX1" fmla="*/ 7748353 w 7748353"/>
              <a:gd name="connsiteY1" fmla="*/ 0 h 2320739"/>
              <a:gd name="connsiteX2" fmla="*/ 7748353 w 7748353"/>
              <a:gd name="connsiteY2" fmla="*/ 2320694 h 2320739"/>
              <a:gd name="connsiteX3" fmla="*/ 6491052 w 7748353"/>
              <a:gd name="connsiteY3" fmla="*/ 2075764 h 2320739"/>
              <a:gd name="connsiteX4" fmla="*/ 4645925 w 7748353"/>
              <a:gd name="connsiteY4" fmla="*/ 1291994 h 2320739"/>
              <a:gd name="connsiteX5" fmla="*/ 2204357 w 7748353"/>
              <a:gd name="connsiteY5" fmla="*/ 589866 h 2320739"/>
              <a:gd name="connsiteX6" fmla="*/ 0 w 7748353"/>
              <a:gd name="connsiteY6" fmla="*/ 0 h 2320739"/>
              <a:gd name="connsiteX0" fmla="*/ 0 w 7748353"/>
              <a:gd name="connsiteY0" fmla="*/ 0 h 2320739"/>
              <a:gd name="connsiteX1" fmla="*/ 7748353 w 7748353"/>
              <a:gd name="connsiteY1" fmla="*/ 0 h 2320739"/>
              <a:gd name="connsiteX2" fmla="*/ 7748353 w 7748353"/>
              <a:gd name="connsiteY2" fmla="*/ 2320694 h 2320739"/>
              <a:gd name="connsiteX3" fmla="*/ 6491052 w 7748353"/>
              <a:gd name="connsiteY3" fmla="*/ 2075764 h 2320739"/>
              <a:gd name="connsiteX4" fmla="*/ 4645925 w 7748353"/>
              <a:gd name="connsiteY4" fmla="*/ 1291994 h 2320739"/>
              <a:gd name="connsiteX5" fmla="*/ 2204357 w 7748353"/>
              <a:gd name="connsiteY5" fmla="*/ 589866 h 2320739"/>
              <a:gd name="connsiteX6" fmla="*/ 0 w 7748353"/>
              <a:gd name="connsiteY6" fmla="*/ 0 h 2320739"/>
              <a:gd name="connsiteX0" fmla="*/ 0 w 7748353"/>
              <a:gd name="connsiteY0" fmla="*/ 0 h 2320739"/>
              <a:gd name="connsiteX1" fmla="*/ 7748353 w 7748353"/>
              <a:gd name="connsiteY1" fmla="*/ 0 h 2320739"/>
              <a:gd name="connsiteX2" fmla="*/ 7748353 w 7748353"/>
              <a:gd name="connsiteY2" fmla="*/ 2320694 h 2320739"/>
              <a:gd name="connsiteX3" fmla="*/ 6491052 w 7748353"/>
              <a:gd name="connsiteY3" fmla="*/ 2075764 h 2320739"/>
              <a:gd name="connsiteX4" fmla="*/ 4645925 w 7748353"/>
              <a:gd name="connsiteY4" fmla="*/ 1291994 h 2320739"/>
              <a:gd name="connsiteX5" fmla="*/ 2204357 w 7748353"/>
              <a:gd name="connsiteY5" fmla="*/ 589866 h 2320739"/>
              <a:gd name="connsiteX6" fmla="*/ 0 w 7748353"/>
              <a:gd name="connsiteY6" fmla="*/ 0 h 2320739"/>
              <a:gd name="connsiteX0" fmla="*/ 0 w 7748353"/>
              <a:gd name="connsiteY0" fmla="*/ 0 h 2320739"/>
              <a:gd name="connsiteX1" fmla="*/ 7748353 w 7748353"/>
              <a:gd name="connsiteY1" fmla="*/ 0 h 2320739"/>
              <a:gd name="connsiteX2" fmla="*/ 7748353 w 7748353"/>
              <a:gd name="connsiteY2" fmla="*/ 2320694 h 2320739"/>
              <a:gd name="connsiteX3" fmla="*/ 6491052 w 7748353"/>
              <a:gd name="connsiteY3" fmla="*/ 2075764 h 2320739"/>
              <a:gd name="connsiteX4" fmla="*/ 4645925 w 7748353"/>
              <a:gd name="connsiteY4" fmla="*/ 1291994 h 2320739"/>
              <a:gd name="connsiteX5" fmla="*/ 2204357 w 7748353"/>
              <a:gd name="connsiteY5" fmla="*/ 589866 h 2320739"/>
              <a:gd name="connsiteX6" fmla="*/ 0 w 7748353"/>
              <a:gd name="connsiteY6" fmla="*/ 0 h 2320739"/>
              <a:gd name="connsiteX0" fmla="*/ 0 w 7748353"/>
              <a:gd name="connsiteY0" fmla="*/ 0 h 2320739"/>
              <a:gd name="connsiteX1" fmla="*/ 7748353 w 7748353"/>
              <a:gd name="connsiteY1" fmla="*/ 0 h 2320739"/>
              <a:gd name="connsiteX2" fmla="*/ 7748353 w 7748353"/>
              <a:gd name="connsiteY2" fmla="*/ 2320694 h 2320739"/>
              <a:gd name="connsiteX3" fmla="*/ 6491052 w 7748353"/>
              <a:gd name="connsiteY3" fmla="*/ 2075764 h 2320739"/>
              <a:gd name="connsiteX4" fmla="*/ 4645925 w 7748353"/>
              <a:gd name="connsiteY4" fmla="*/ 1291994 h 2320739"/>
              <a:gd name="connsiteX5" fmla="*/ 2204357 w 7748353"/>
              <a:gd name="connsiteY5" fmla="*/ 589866 h 2320739"/>
              <a:gd name="connsiteX6" fmla="*/ 0 w 7748353"/>
              <a:gd name="connsiteY6" fmla="*/ 0 h 2320739"/>
              <a:gd name="connsiteX0" fmla="*/ 0 w 7748353"/>
              <a:gd name="connsiteY0" fmla="*/ 0 h 2320739"/>
              <a:gd name="connsiteX1" fmla="*/ 7748353 w 7748353"/>
              <a:gd name="connsiteY1" fmla="*/ 0 h 2320739"/>
              <a:gd name="connsiteX2" fmla="*/ 7748353 w 7748353"/>
              <a:gd name="connsiteY2" fmla="*/ 2320694 h 2320739"/>
              <a:gd name="connsiteX3" fmla="*/ 6491052 w 7748353"/>
              <a:gd name="connsiteY3" fmla="*/ 2075764 h 2320739"/>
              <a:gd name="connsiteX4" fmla="*/ 4645925 w 7748353"/>
              <a:gd name="connsiteY4" fmla="*/ 1291994 h 2320739"/>
              <a:gd name="connsiteX5" fmla="*/ 2204357 w 7748353"/>
              <a:gd name="connsiteY5" fmla="*/ 589866 h 2320739"/>
              <a:gd name="connsiteX6" fmla="*/ 0 w 7748353"/>
              <a:gd name="connsiteY6" fmla="*/ 0 h 2320739"/>
              <a:gd name="connsiteX0" fmla="*/ 0 w 7748353"/>
              <a:gd name="connsiteY0" fmla="*/ 0 h 2320745"/>
              <a:gd name="connsiteX1" fmla="*/ 7748353 w 7748353"/>
              <a:gd name="connsiteY1" fmla="*/ 0 h 2320745"/>
              <a:gd name="connsiteX2" fmla="*/ 7748353 w 7748353"/>
              <a:gd name="connsiteY2" fmla="*/ 2320694 h 2320745"/>
              <a:gd name="connsiteX3" fmla="*/ 6491052 w 7748353"/>
              <a:gd name="connsiteY3" fmla="*/ 2075764 h 2320745"/>
              <a:gd name="connsiteX4" fmla="*/ 4645925 w 7748353"/>
              <a:gd name="connsiteY4" fmla="*/ 1291994 h 2320745"/>
              <a:gd name="connsiteX5" fmla="*/ 2204357 w 7748353"/>
              <a:gd name="connsiteY5" fmla="*/ 589866 h 2320745"/>
              <a:gd name="connsiteX6" fmla="*/ 0 w 7748353"/>
              <a:gd name="connsiteY6" fmla="*/ 0 h 2320745"/>
              <a:gd name="connsiteX0" fmla="*/ 0 w 7748353"/>
              <a:gd name="connsiteY0" fmla="*/ 0 h 2320745"/>
              <a:gd name="connsiteX1" fmla="*/ 7748353 w 7748353"/>
              <a:gd name="connsiteY1" fmla="*/ 0 h 2320745"/>
              <a:gd name="connsiteX2" fmla="*/ 7748353 w 7748353"/>
              <a:gd name="connsiteY2" fmla="*/ 2320694 h 2320745"/>
              <a:gd name="connsiteX3" fmla="*/ 6491052 w 7748353"/>
              <a:gd name="connsiteY3" fmla="*/ 2075764 h 2320745"/>
              <a:gd name="connsiteX4" fmla="*/ 4019392 w 7748353"/>
              <a:gd name="connsiteY4" fmla="*/ 1164994 h 2320745"/>
              <a:gd name="connsiteX5" fmla="*/ 2204357 w 7748353"/>
              <a:gd name="connsiteY5" fmla="*/ 589866 h 2320745"/>
              <a:gd name="connsiteX6" fmla="*/ 0 w 7748353"/>
              <a:gd name="connsiteY6" fmla="*/ 0 h 2320745"/>
              <a:gd name="connsiteX0" fmla="*/ 0 w 7748353"/>
              <a:gd name="connsiteY0" fmla="*/ 0 h 2320730"/>
              <a:gd name="connsiteX1" fmla="*/ 7748353 w 7748353"/>
              <a:gd name="connsiteY1" fmla="*/ 0 h 2320730"/>
              <a:gd name="connsiteX2" fmla="*/ 7748353 w 7748353"/>
              <a:gd name="connsiteY2" fmla="*/ 2320694 h 2320730"/>
              <a:gd name="connsiteX3" fmla="*/ 6423319 w 7748353"/>
              <a:gd name="connsiteY3" fmla="*/ 1897964 h 2320730"/>
              <a:gd name="connsiteX4" fmla="*/ 4019392 w 7748353"/>
              <a:gd name="connsiteY4" fmla="*/ 1164994 h 2320730"/>
              <a:gd name="connsiteX5" fmla="*/ 2204357 w 7748353"/>
              <a:gd name="connsiteY5" fmla="*/ 589866 h 2320730"/>
              <a:gd name="connsiteX6" fmla="*/ 0 w 7748353"/>
              <a:gd name="connsiteY6" fmla="*/ 0 h 2320730"/>
              <a:gd name="connsiteX0" fmla="*/ 0 w 7748353"/>
              <a:gd name="connsiteY0" fmla="*/ 0 h 2396926"/>
              <a:gd name="connsiteX1" fmla="*/ 7748353 w 7748353"/>
              <a:gd name="connsiteY1" fmla="*/ 0 h 2396926"/>
              <a:gd name="connsiteX2" fmla="*/ 7748353 w 7748353"/>
              <a:gd name="connsiteY2" fmla="*/ 2396894 h 2396926"/>
              <a:gd name="connsiteX3" fmla="*/ 6423319 w 7748353"/>
              <a:gd name="connsiteY3" fmla="*/ 1897964 h 2396926"/>
              <a:gd name="connsiteX4" fmla="*/ 4019392 w 7748353"/>
              <a:gd name="connsiteY4" fmla="*/ 1164994 h 2396926"/>
              <a:gd name="connsiteX5" fmla="*/ 2204357 w 7748353"/>
              <a:gd name="connsiteY5" fmla="*/ 589866 h 2396926"/>
              <a:gd name="connsiteX6" fmla="*/ 0 w 7748353"/>
              <a:gd name="connsiteY6" fmla="*/ 0 h 2396926"/>
              <a:gd name="connsiteX0" fmla="*/ 0 w 7748353"/>
              <a:gd name="connsiteY0" fmla="*/ 0 h 2396926"/>
              <a:gd name="connsiteX1" fmla="*/ 7748353 w 7748353"/>
              <a:gd name="connsiteY1" fmla="*/ 0 h 2396926"/>
              <a:gd name="connsiteX2" fmla="*/ 7748353 w 7748353"/>
              <a:gd name="connsiteY2" fmla="*/ 2396894 h 2396926"/>
              <a:gd name="connsiteX3" fmla="*/ 6423319 w 7748353"/>
              <a:gd name="connsiteY3" fmla="*/ 1897964 h 2396926"/>
              <a:gd name="connsiteX4" fmla="*/ 4343180 w 7748353"/>
              <a:gd name="connsiteY4" fmla="*/ 1330751 h 2396926"/>
              <a:gd name="connsiteX5" fmla="*/ 2204357 w 7748353"/>
              <a:gd name="connsiteY5" fmla="*/ 589866 h 2396926"/>
              <a:gd name="connsiteX6" fmla="*/ 0 w 7748353"/>
              <a:gd name="connsiteY6" fmla="*/ 0 h 2396926"/>
              <a:gd name="connsiteX0" fmla="*/ 0 w 7748353"/>
              <a:gd name="connsiteY0" fmla="*/ 0 h 2396921"/>
              <a:gd name="connsiteX1" fmla="*/ 7748353 w 7748353"/>
              <a:gd name="connsiteY1" fmla="*/ 0 h 2396921"/>
              <a:gd name="connsiteX2" fmla="*/ 7748353 w 7748353"/>
              <a:gd name="connsiteY2" fmla="*/ 2396894 h 2396921"/>
              <a:gd name="connsiteX3" fmla="*/ 6542610 w 7748353"/>
              <a:gd name="connsiteY3" fmla="*/ 1757709 h 2396921"/>
              <a:gd name="connsiteX4" fmla="*/ 4343180 w 7748353"/>
              <a:gd name="connsiteY4" fmla="*/ 1330751 h 2396921"/>
              <a:gd name="connsiteX5" fmla="*/ 2204357 w 7748353"/>
              <a:gd name="connsiteY5" fmla="*/ 589866 h 2396921"/>
              <a:gd name="connsiteX6" fmla="*/ 0 w 7748353"/>
              <a:gd name="connsiteY6" fmla="*/ 0 h 2396921"/>
              <a:gd name="connsiteX0" fmla="*/ 0 w 7748353"/>
              <a:gd name="connsiteY0" fmla="*/ 0 h 2396921"/>
              <a:gd name="connsiteX1" fmla="*/ 7748353 w 7748353"/>
              <a:gd name="connsiteY1" fmla="*/ 0 h 2396921"/>
              <a:gd name="connsiteX2" fmla="*/ 7748353 w 7748353"/>
              <a:gd name="connsiteY2" fmla="*/ 2396894 h 2396921"/>
              <a:gd name="connsiteX3" fmla="*/ 6542610 w 7748353"/>
              <a:gd name="connsiteY3" fmla="*/ 1757709 h 2396921"/>
              <a:gd name="connsiteX4" fmla="*/ 4343180 w 7748353"/>
              <a:gd name="connsiteY4" fmla="*/ 1330751 h 2396921"/>
              <a:gd name="connsiteX5" fmla="*/ 2204357 w 7748353"/>
              <a:gd name="connsiteY5" fmla="*/ 589866 h 2396921"/>
              <a:gd name="connsiteX6" fmla="*/ 0 w 7748353"/>
              <a:gd name="connsiteY6" fmla="*/ 0 h 2396921"/>
              <a:gd name="connsiteX0" fmla="*/ 0 w 7748353"/>
              <a:gd name="connsiteY0" fmla="*/ 0 h 2396921"/>
              <a:gd name="connsiteX1" fmla="*/ 7748353 w 7748353"/>
              <a:gd name="connsiteY1" fmla="*/ 0 h 2396921"/>
              <a:gd name="connsiteX2" fmla="*/ 7748353 w 7748353"/>
              <a:gd name="connsiteY2" fmla="*/ 2396894 h 2396921"/>
              <a:gd name="connsiteX3" fmla="*/ 6542610 w 7748353"/>
              <a:gd name="connsiteY3" fmla="*/ 1757709 h 2396921"/>
              <a:gd name="connsiteX4" fmla="*/ 4343180 w 7748353"/>
              <a:gd name="connsiteY4" fmla="*/ 1330751 h 2396921"/>
              <a:gd name="connsiteX5" fmla="*/ 2204357 w 7748353"/>
              <a:gd name="connsiteY5" fmla="*/ 589866 h 2396921"/>
              <a:gd name="connsiteX6" fmla="*/ 0 w 7748353"/>
              <a:gd name="connsiteY6" fmla="*/ 0 h 2396921"/>
              <a:gd name="connsiteX0" fmla="*/ 0 w 7748353"/>
              <a:gd name="connsiteY0" fmla="*/ 0 h 2396921"/>
              <a:gd name="connsiteX1" fmla="*/ 7748353 w 7748353"/>
              <a:gd name="connsiteY1" fmla="*/ 0 h 2396921"/>
              <a:gd name="connsiteX2" fmla="*/ 7748353 w 7748353"/>
              <a:gd name="connsiteY2" fmla="*/ 2396894 h 2396921"/>
              <a:gd name="connsiteX3" fmla="*/ 6542610 w 7748353"/>
              <a:gd name="connsiteY3" fmla="*/ 1757709 h 2396921"/>
              <a:gd name="connsiteX4" fmla="*/ 4343180 w 7748353"/>
              <a:gd name="connsiteY4" fmla="*/ 1330751 h 2396921"/>
              <a:gd name="connsiteX5" fmla="*/ 2204357 w 7748353"/>
              <a:gd name="connsiteY5" fmla="*/ 589866 h 2396921"/>
              <a:gd name="connsiteX6" fmla="*/ 0 w 7748353"/>
              <a:gd name="connsiteY6" fmla="*/ 0 h 2396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8353" h="2396921">
                <a:moveTo>
                  <a:pt x="0" y="0"/>
                </a:moveTo>
                <a:lnTo>
                  <a:pt x="7748353" y="0"/>
                </a:lnTo>
                <a:lnTo>
                  <a:pt x="7748353" y="2396894"/>
                </a:lnTo>
                <a:cubicBezTo>
                  <a:pt x="7116981" y="2402337"/>
                  <a:pt x="7705567" y="1582932"/>
                  <a:pt x="6542610" y="1757709"/>
                </a:cubicBezTo>
                <a:cubicBezTo>
                  <a:pt x="5335400" y="1568569"/>
                  <a:pt x="6342848" y="975301"/>
                  <a:pt x="4343180" y="1330751"/>
                </a:cubicBezTo>
                <a:cubicBezTo>
                  <a:pt x="2761881" y="1325308"/>
                  <a:pt x="3263142" y="562651"/>
                  <a:pt x="2204357" y="589866"/>
                </a:cubicBezTo>
                <a:cubicBezTo>
                  <a:pt x="996043" y="801458"/>
                  <a:pt x="1126672" y="441551"/>
                  <a:pt x="0" y="0"/>
                </a:cubicBezTo>
                <a:close/>
              </a:path>
            </a:pathLst>
          </a:custGeom>
          <a:pattFill prst="pct30">
            <a:fgClr>
              <a:srgbClr val="FFC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3" name="Rectangle 169"/>
          <p:cNvSpPr>
            <a:spLocks noChangeArrowheads="1"/>
          </p:cNvSpPr>
          <p:nvPr/>
        </p:nvSpPr>
        <p:spPr bwMode="auto">
          <a:xfrm>
            <a:off x="13146093" y="3254123"/>
            <a:ext cx="4142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097" name="Rectangle 173"/>
          <p:cNvSpPr>
            <a:spLocks noChangeArrowheads="1"/>
          </p:cNvSpPr>
          <p:nvPr/>
        </p:nvSpPr>
        <p:spPr bwMode="auto">
          <a:xfrm>
            <a:off x="2480389" y="6535362"/>
            <a:ext cx="30226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詳細は区ホームページをご覧ください。</a:t>
            </a:r>
            <a:endParaRPr kumimoji="0" lang="ja-JP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101" name="Rectangle 175"/>
          <p:cNvSpPr>
            <a:spLocks noChangeArrowheads="1"/>
          </p:cNvSpPr>
          <p:nvPr/>
        </p:nvSpPr>
        <p:spPr bwMode="auto">
          <a:xfrm>
            <a:off x="2009363" y="8061870"/>
            <a:ext cx="3579206" cy="461665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33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524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資源とごみの出し方や</a:t>
            </a:r>
            <a:r>
              <a:rPr kumimoji="0" lang="ja-JP" altLang="en-US" sz="1200" b="0" i="0" u="none" strike="noStrike" cap="none" normalizeH="0" dirty="0">
                <a:ln>
                  <a:noFill/>
                </a:ln>
                <a:solidFill>
                  <a:srgbClr val="333333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 </a:t>
            </a:r>
            <a:r>
              <a:rPr kumimoji="0" lang="ja-JP" altLang="ja-JP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分別方法の確認</a:t>
            </a:r>
            <a:endParaRPr kumimoji="0" lang="en-US" altLang="ja-JP" sz="12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BIZ UDゴシック" panose="020B0400000000000000" pitchFamily="49" charset="-128"/>
              <a:ea typeface="BIZ UDゴシック" panose="020B0400000000000000" pitchFamily="49" charset="-128"/>
              <a:cs typeface="Times New Roman" panose="02020603050405020304" pitchFamily="18" charset="0"/>
            </a:endParaRPr>
          </a:p>
          <a:p>
            <a:pPr lvl="0" indent="152400" algn="ctr" defTabSz="914400"/>
            <a:r>
              <a:rPr kumimoji="0" lang="ja-JP" altLang="ja-JP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収集日</a:t>
            </a:r>
            <a:r>
              <a:rPr kumimoji="0" lang="ja-JP" altLang="en-US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や</a:t>
            </a:r>
            <a:r>
              <a:rPr lang="ja-JP" altLang="en-US" sz="1200" dirty="0">
                <a:solidFill>
                  <a:srgbClr val="333333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イベント情報</a:t>
            </a:r>
            <a:r>
              <a:rPr kumimoji="0" lang="ja-JP" altLang="ja-JP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のお知らせ</a:t>
            </a:r>
            <a:r>
              <a:rPr kumimoji="0" lang="ja-JP" altLang="en-US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が見れます！</a:t>
            </a:r>
            <a:endParaRPr kumimoji="0" lang="ja-JP" altLang="ja-JP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102" name="Rectangle 176"/>
          <p:cNvSpPr>
            <a:spLocks noChangeArrowheads="1"/>
          </p:cNvSpPr>
          <p:nvPr/>
        </p:nvSpPr>
        <p:spPr bwMode="auto">
          <a:xfrm>
            <a:off x="2466016" y="8572833"/>
            <a:ext cx="2627642" cy="276999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>
            <a:softEdge rad="38100"/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ぜひ友達登録してご利用ださい。</a:t>
            </a:r>
            <a:endParaRPr kumimoji="0" lang="ja-JP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99" name="図 19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811" y="7697109"/>
            <a:ext cx="1408923" cy="258017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33" y="7695507"/>
            <a:ext cx="1502341" cy="2580659"/>
          </a:xfrm>
          <a:prstGeom prst="rect">
            <a:avLst/>
          </a:prstGeom>
          <a:noFill/>
          <a:ln w="9525" cap="sq" cmpd="sng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6" name="テキスト ボックス 126"/>
          <p:cNvSpPr txBox="1"/>
          <p:nvPr/>
        </p:nvSpPr>
        <p:spPr>
          <a:xfrm>
            <a:off x="-116713" y="4787052"/>
            <a:ext cx="3746438" cy="566332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74295" tIns="8890" rIns="74295" bIns="88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152400" algn="ctr">
              <a:lnSpc>
                <a:spcPct val="150000"/>
              </a:lnSpc>
              <a:spcAft>
                <a:spcPts val="0"/>
              </a:spcAft>
            </a:pPr>
            <a:r>
              <a:rPr lang="ja-JP" altLang="en-US" sz="1200" kern="100" dirty="0"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 　</a:t>
            </a:r>
            <a:r>
              <a:rPr lang="ja-JP" sz="1200" kern="100" spc="9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家庭で使い切れない食品を持ち寄って</a:t>
            </a:r>
            <a:endParaRPr lang="en-US" altLang="ja-JP" sz="1200" kern="100" spc="9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indent="152400" algn="ctr">
              <a:lnSpc>
                <a:spcPct val="150000"/>
              </a:lnSpc>
              <a:spcAft>
                <a:spcPts val="0"/>
              </a:spcAft>
            </a:pPr>
            <a:r>
              <a:rPr lang="en-US" altLang="ja-JP" sz="12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altLang="ja-JP" sz="12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地域</a:t>
            </a:r>
            <a:r>
              <a:rPr lang="ja-JP" altLang="en-US" sz="1200" kern="1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の</a:t>
            </a:r>
            <a:r>
              <a:rPr lang="ja-JP" sz="12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施設などに提供する活動です。</a:t>
            </a:r>
            <a:endParaRPr lang="ja-JP" sz="1050" kern="1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indent="152400" algn="ctr">
              <a:lnSpc>
                <a:spcPct val="150000"/>
              </a:lnSpc>
              <a:spcAft>
                <a:spcPts val="0"/>
              </a:spcAft>
            </a:pPr>
            <a:r>
              <a:rPr lang="ja-JP" sz="1200" kern="100" spc="6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区の施設や区内の一部店舗で</a:t>
            </a:r>
            <a:r>
              <a:rPr lang="ja-JP" altLang="en-US" sz="1200" kern="100" spc="6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、</a:t>
            </a:r>
            <a:endParaRPr lang="en-US" altLang="ja-JP" sz="1200" kern="100" spc="6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indent="152400" algn="ctr">
              <a:lnSpc>
                <a:spcPct val="150000"/>
              </a:lnSpc>
              <a:spcAft>
                <a:spcPts val="0"/>
              </a:spcAft>
            </a:pPr>
            <a:r>
              <a:rPr lang="en-US" altLang="ja-JP" sz="12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sz="12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フードドライブを実施しています。</a:t>
            </a:r>
            <a:endParaRPr lang="ja-JP" sz="1050" kern="1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indent="152400" algn="ctr">
              <a:spcAft>
                <a:spcPts val="0"/>
              </a:spcAft>
            </a:pPr>
            <a:r>
              <a:rPr lang="en-US" sz="1200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2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2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600" kern="0" dirty="0">
                <a:ln>
                  <a:noFill/>
                </a:ln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ＭＳ Ｐゴシック" panose="020B0600070205080204" pitchFamily="50" charset="-128"/>
              </a:rPr>
              <a:t> 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67" name="図 6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7" t="5425" r="5032" b="4869"/>
          <a:stretch/>
        </p:blipFill>
        <p:spPr>
          <a:xfrm>
            <a:off x="1855156" y="5978365"/>
            <a:ext cx="582612" cy="581025"/>
          </a:xfrm>
          <a:prstGeom prst="rect">
            <a:avLst/>
          </a:prstGeom>
        </p:spPr>
      </p:pic>
      <p:pic>
        <p:nvPicPr>
          <p:cNvPr id="68" name="図 6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26" y="5869099"/>
            <a:ext cx="745487" cy="805932"/>
          </a:xfrm>
          <a:prstGeom prst="rect">
            <a:avLst/>
          </a:prstGeom>
        </p:spPr>
      </p:pic>
      <p:sp>
        <p:nvSpPr>
          <p:cNvPr id="73" name="角丸四角形 72"/>
          <p:cNvSpPr/>
          <p:nvPr/>
        </p:nvSpPr>
        <p:spPr>
          <a:xfrm>
            <a:off x="1088019" y="4090201"/>
            <a:ext cx="5334254" cy="2984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角丸四角形 73"/>
          <p:cNvSpPr/>
          <p:nvPr/>
        </p:nvSpPr>
        <p:spPr>
          <a:xfrm>
            <a:off x="1131839" y="7020597"/>
            <a:ext cx="5334254" cy="2984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正方形/長方形 71"/>
          <p:cNvSpPr/>
          <p:nvPr/>
        </p:nvSpPr>
        <p:spPr>
          <a:xfrm>
            <a:off x="637851" y="7201035"/>
            <a:ext cx="609583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ja-JP" altLang="ja-JP" kern="1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板橋区公式</a:t>
            </a:r>
            <a:r>
              <a:rPr lang="ja-JP" altLang="en-US" kern="1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2400" b="1" kern="1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LINE</a:t>
            </a:r>
            <a:r>
              <a:rPr lang="ja-JP" altLang="en-US" sz="2400" b="1" kern="1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・</a:t>
            </a:r>
            <a:r>
              <a:rPr lang="en-US" altLang="ja-JP" sz="2400" b="1" kern="1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Instagram</a:t>
            </a:r>
            <a:r>
              <a:rPr lang="ja-JP" altLang="ja-JP" kern="1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アカウント</a:t>
            </a:r>
            <a:r>
              <a:rPr lang="ja-JP" altLang="en-US" kern="1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のご案内</a:t>
            </a:r>
            <a:endParaRPr lang="ja-JP" altLang="ja-JP" sz="1600" kern="100" dirty="0">
              <a:latin typeface="BIZ UDゴシック" panose="020B0400000000000000" pitchFamily="49" charset="-128"/>
              <a:ea typeface="BIZ UDゴシック" panose="020B0400000000000000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23" name="図 2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37AB6751-DB22-E744-D92C-542515C2A3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1" r="4438"/>
          <a:stretch/>
        </p:blipFill>
        <p:spPr>
          <a:xfrm>
            <a:off x="428943" y="1177146"/>
            <a:ext cx="1120198" cy="195970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B10B4987-BB65-5F81-93C9-5DE8EFAB9D78}"/>
              </a:ext>
            </a:extLst>
          </p:cNvPr>
          <p:cNvGrpSpPr/>
          <p:nvPr/>
        </p:nvGrpSpPr>
        <p:grpSpPr>
          <a:xfrm>
            <a:off x="1756670" y="1169436"/>
            <a:ext cx="1179832" cy="1967417"/>
            <a:chOff x="12230261" y="4181284"/>
            <a:chExt cx="1777688" cy="2964367"/>
          </a:xfrm>
        </p:grpSpPr>
        <p:pic>
          <p:nvPicPr>
            <p:cNvPr id="34" name="図 33" descr="設計図 が含まれている画像&#10;&#10;自動的に生成された説明">
              <a:extLst>
                <a:ext uri="{FF2B5EF4-FFF2-40B4-BE49-F238E27FC236}">
                  <a16:creationId xmlns:a16="http://schemas.microsoft.com/office/drawing/2014/main" id="{5500BDF3-08AA-362A-AE9B-1727C0112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00"/>
            <a:stretch/>
          </p:blipFill>
          <p:spPr>
            <a:xfrm>
              <a:off x="12230261" y="4572899"/>
              <a:ext cx="1772388" cy="2572752"/>
            </a:xfrm>
            <a:prstGeom prst="rect">
              <a:avLst/>
            </a:prstGeom>
          </p:spPr>
        </p:pic>
        <p:pic>
          <p:nvPicPr>
            <p:cNvPr id="7" name="図 6" descr="設計図 が含まれている画像&#10;&#10;自動的に生成された説明">
              <a:extLst>
                <a:ext uri="{FF2B5EF4-FFF2-40B4-BE49-F238E27FC236}">
                  <a16:creationId xmlns:a16="http://schemas.microsoft.com/office/drawing/2014/main" id="{CB1ED89D-1494-EBE5-7374-5C4DEEE8F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39" b="54021"/>
            <a:stretch/>
          </p:blipFill>
          <p:spPr>
            <a:xfrm>
              <a:off x="12230261" y="4231640"/>
              <a:ext cx="1772388" cy="1274704"/>
            </a:xfrm>
            <a:prstGeom prst="rect">
              <a:avLst/>
            </a:prstGeom>
          </p:spPr>
        </p:pic>
        <p:pic>
          <p:nvPicPr>
            <p:cNvPr id="8" name="図 7" descr="設計図 が含まれている画像&#10;&#10;自動的に生成された説明">
              <a:extLst>
                <a:ext uri="{FF2B5EF4-FFF2-40B4-BE49-F238E27FC236}">
                  <a16:creationId xmlns:a16="http://schemas.microsoft.com/office/drawing/2014/main" id="{3D9FC5A3-EFBB-E2A5-C890-F19E36571D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87943"/>
            <a:stretch/>
          </p:blipFill>
          <p:spPr>
            <a:xfrm>
              <a:off x="12235561" y="4181284"/>
              <a:ext cx="1772388" cy="391615"/>
            </a:xfrm>
            <a:prstGeom prst="rect">
              <a:avLst/>
            </a:prstGeom>
          </p:spPr>
        </p:pic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70F3EE6-44B0-77F2-BD1A-52E18A768E69}"/>
              </a:ext>
            </a:extLst>
          </p:cNvPr>
          <p:cNvSpPr txBox="1"/>
          <p:nvPr/>
        </p:nvSpPr>
        <p:spPr>
          <a:xfrm>
            <a:off x="102537" y="188959"/>
            <a:ext cx="3278372" cy="344762"/>
          </a:xfrm>
          <a:custGeom>
            <a:avLst/>
            <a:gdLst>
              <a:gd name="connsiteX0" fmla="*/ 0 w 3278372"/>
              <a:gd name="connsiteY0" fmla="*/ 0 h 344762"/>
              <a:gd name="connsiteX1" fmla="*/ 611963 w 3278372"/>
              <a:gd name="connsiteY1" fmla="*/ 0 h 344762"/>
              <a:gd name="connsiteX2" fmla="*/ 1191142 w 3278372"/>
              <a:gd name="connsiteY2" fmla="*/ 0 h 344762"/>
              <a:gd name="connsiteX3" fmla="*/ 1770321 w 3278372"/>
              <a:gd name="connsiteY3" fmla="*/ 0 h 344762"/>
              <a:gd name="connsiteX4" fmla="*/ 2218365 w 3278372"/>
              <a:gd name="connsiteY4" fmla="*/ 0 h 344762"/>
              <a:gd name="connsiteX5" fmla="*/ 2699193 w 3278372"/>
              <a:gd name="connsiteY5" fmla="*/ 0 h 344762"/>
              <a:gd name="connsiteX6" fmla="*/ 3278372 w 3278372"/>
              <a:gd name="connsiteY6" fmla="*/ 0 h 344762"/>
              <a:gd name="connsiteX7" fmla="*/ 3278372 w 3278372"/>
              <a:gd name="connsiteY7" fmla="*/ 344762 h 344762"/>
              <a:gd name="connsiteX8" fmla="*/ 2731977 w 3278372"/>
              <a:gd name="connsiteY8" fmla="*/ 344762 h 344762"/>
              <a:gd name="connsiteX9" fmla="*/ 2283932 w 3278372"/>
              <a:gd name="connsiteY9" fmla="*/ 344762 h 344762"/>
              <a:gd name="connsiteX10" fmla="*/ 1835888 w 3278372"/>
              <a:gd name="connsiteY10" fmla="*/ 344762 h 344762"/>
              <a:gd name="connsiteX11" fmla="*/ 1256709 w 3278372"/>
              <a:gd name="connsiteY11" fmla="*/ 344762 h 344762"/>
              <a:gd name="connsiteX12" fmla="*/ 775881 w 3278372"/>
              <a:gd name="connsiteY12" fmla="*/ 344762 h 344762"/>
              <a:gd name="connsiteX13" fmla="*/ 0 w 3278372"/>
              <a:gd name="connsiteY13" fmla="*/ 344762 h 344762"/>
              <a:gd name="connsiteX14" fmla="*/ 0 w 3278372"/>
              <a:gd name="connsiteY14" fmla="*/ 0 h 34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78372" h="344762" fill="none" extrusionOk="0">
                <a:moveTo>
                  <a:pt x="0" y="0"/>
                </a:moveTo>
                <a:cubicBezTo>
                  <a:pt x="151209" y="-44149"/>
                  <a:pt x="317466" y="65974"/>
                  <a:pt x="611963" y="0"/>
                </a:cubicBezTo>
                <a:cubicBezTo>
                  <a:pt x="906460" y="-65974"/>
                  <a:pt x="988832" y="51121"/>
                  <a:pt x="1191142" y="0"/>
                </a:cubicBezTo>
                <a:cubicBezTo>
                  <a:pt x="1393452" y="-51121"/>
                  <a:pt x="1495521" y="53280"/>
                  <a:pt x="1770321" y="0"/>
                </a:cubicBezTo>
                <a:cubicBezTo>
                  <a:pt x="2045121" y="-53280"/>
                  <a:pt x="2042207" y="11905"/>
                  <a:pt x="2218365" y="0"/>
                </a:cubicBezTo>
                <a:cubicBezTo>
                  <a:pt x="2394523" y="-11905"/>
                  <a:pt x="2558154" y="132"/>
                  <a:pt x="2699193" y="0"/>
                </a:cubicBezTo>
                <a:cubicBezTo>
                  <a:pt x="2840232" y="-132"/>
                  <a:pt x="3023520" y="19227"/>
                  <a:pt x="3278372" y="0"/>
                </a:cubicBezTo>
                <a:cubicBezTo>
                  <a:pt x="3282931" y="101383"/>
                  <a:pt x="3265789" y="258549"/>
                  <a:pt x="3278372" y="344762"/>
                </a:cubicBezTo>
                <a:cubicBezTo>
                  <a:pt x="3098063" y="376739"/>
                  <a:pt x="2947050" y="298944"/>
                  <a:pt x="2731977" y="344762"/>
                </a:cubicBezTo>
                <a:cubicBezTo>
                  <a:pt x="2516905" y="390580"/>
                  <a:pt x="2429582" y="312465"/>
                  <a:pt x="2283932" y="344762"/>
                </a:cubicBezTo>
                <a:cubicBezTo>
                  <a:pt x="2138283" y="377059"/>
                  <a:pt x="2005741" y="303539"/>
                  <a:pt x="1835888" y="344762"/>
                </a:cubicBezTo>
                <a:cubicBezTo>
                  <a:pt x="1666035" y="385985"/>
                  <a:pt x="1499130" y="286360"/>
                  <a:pt x="1256709" y="344762"/>
                </a:cubicBezTo>
                <a:cubicBezTo>
                  <a:pt x="1014288" y="403164"/>
                  <a:pt x="988827" y="313616"/>
                  <a:pt x="775881" y="344762"/>
                </a:cubicBezTo>
                <a:cubicBezTo>
                  <a:pt x="562935" y="375908"/>
                  <a:pt x="235024" y="265732"/>
                  <a:pt x="0" y="344762"/>
                </a:cubicBezTo>
                <a:cubicBezTo>
                  <a:pt x="-37909" y="234120"/>
                  <a:pt x="34631" y="158552"/>
                  <a:pt x="0" y="0"/>
                </a:cubicBezTo>
                <a:close/>
              </a:path>
              <a:path w="3278372" h="344762" stroke="0" extrusionOk="0">
                <a:moveTo>
                  <a:pt x="0" y="0"/>
                </a:moveTo>
                <a:cubicBezTo>
                  <a:pt x="228361" y="-25206"/>
                  <a:pt x="406349" y="56192"/>
                  <a:pt x="513612" y="0"/>
                </a:cubicBezTo>
                <a:cubicBezTo>
                  <a:pt x="620875" y="-56192"/>
                  <a:pt x="795832" y="51665"/>
                  <a:pt x="961656" y="0"/>
                </a:cubicBezTo>
                <a:cubicBezTo>
                  <a:pt x="1127480" y="-51665"/>
                  <a:pt x="1394041" y="34482"/>
                  <a:pt x="1573619" y="0"/>
                </a:cubicBezTo>
                <a:cubicBezTo>
                  <a:pt x="1753197" y="-34482"/>
                  <a:pt x="1910002" y="27249"/>
                  <a:pt x="2087230" y="0"/>
                </a:cubicBezTo>
                <a:cubicBezTo>
                  <a:pt x="2264458" y="-27249"/>
                  <a:pt x="2448827" y="40706"/>
                  <a:pt x="2600842" y="0"/>
                </a:cubicBezTo>
                <a:cubicBezTo>
                  <a:pt x="2752857" y="-40706"/>
                  <a:pt x="3080815" y="56466"/>
                  <a:pt x="3278372" y="0"/>
                </a:cubicBezTo>
                <a:cubicBezTo>
                  <a:pt x="3308559" y="115509"/>
                  <a:pt x="3260157" y="252543"/>
                  <a:pt x="3278372" y="344762"/>
                </a:cubicBezTo>
                <a:cubicBezTo>
                  <a:pt x="3120913" y="409098"/>
                  <a:pt x="2890691" y="323194"/>
                  <a:pt x="2731977" y="344762"/>
                </a:cubicBezTo>
                <a:cubicBezTo>
                  <a:pt x="2573264" y="366330"/>
                  <a:pt x="2408127" y="335259"/>
                  <a:pt x="2283932" y="344762"/>
                </a:cubicBezTo>
                <a:cubicBezTo>
                  <a:pt x="2159737" y="354265"/>
                  <a:pt x="1875991" y="283686"/>
                  <a:pt x="1737537" y="344762"/>
                </a:cubicBezTo>
                <a:cubicBezTo>
                  <a:pt x="1599083" y="405838"/>
                  <a:pt x="1338627" y="327319"/>
                  <a:pt x="1191142" y="344762"/>
                </a:cubicBezTo>
                <a:cubicBezTo>
                  <a:pt x="1043658" y="362205"/>
                  <a:pt x="808862" y="333831"/>
                  <a:pt x="677530" y="344762"/>
                </a:cubicBezTo>
                <a:cubicBezTo>
                  <a:pt x="546198" y="355693"/>
                  <a:pt x="278620" y="312748"/>
                  <a:pt x="0" y="344762"/>
                </a:cubicBezTo>
                <a:cubicBezTo>
                  <a:pt x="-36611" y="245751"/>
                  <a:pt x="27489" y="101241"/>
                  <a:pt x="0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3492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遊んで学べる！ごみ減量化ゲーム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41642DB-A9AD-D567-17E3-7DF31500C515}"/>
              </a:ext>
            </a:extLst>
          </p:cNvPr>
          <p:cNvSpPr txBox="1"/>
          <p:nvPr/>
        </p:nvSpPr>
        <p:spPr>
          <a:xfrm>
            <a:off x="-159629" y="3137630"/>
            <a:ext cx="361468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板橋区の分別方法に対応した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『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ごみ減量化ゲーム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』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が登場！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遊びながら正しい知識を身につけましょう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</a:p>
        </p:txBody>
      </p:sp>
      <p:pic>
        <p:nvPicPr>
          <p:cNvPr id="21" name="図 20" descr="散布図, QR コード&#10;&#10;自動的に生成された説明">
            <a:extLst>
              <a:ext uri="{FF2B5EF4-FFF2-40B4-BE49-F238E27FC236}">
                <a16:creationId xmlns:a16="http://schemas.microsoft.com/office/drawing/2014/main" id="{158A1E6E-7890-F291-4CB0-0CDF7B223AA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" t="1147" r="4151" b="805"/>
          <a:stretch/>
        </p:blipFill>
        <p:spPr>
          <a:xfrm>
            <a:off x="178117" y="582213"/>
            <a:ext cx="501651" cy="510719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30889B7-AB0D-43DB-8BA0-A102CF26862E}"/>
              </a:ext>
            </a:extLst>
          </p:cNvPr>
          <p:cNvSpPr txBox="1"/>
          <p:nvPr/>
        </p:nvSpPr>
        <p:spPr>
          <a:xfrm>
            <a:off x="661987" y="699191"/>
            <a:ext cx="2784623" cy="26161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←QRコードからゲームをスタート！</a:t>
            </a:r>
          </a:p>
        </p:txBody>
      </p:sp>
      <p:pic>
        <p:nvPicPr>
          <p:cNvPr id="25" name="図 24" descr="テキスト, 手紙&#10;&#10;自動的に生成された説明">
            <a:extLst>
              <a:ext uri="{FF2B5EF4-FFF2-40B4-BE49-F238E27FC236}">
                <a16:creationId xmlns:a16="http://schemas.microsoft.com/office/drawing/2014/main" id="{C7C73B9E-5C5B-534A-9D60-73138323115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345" y="1121782"/>
            <a:ext cx="1445368" cy="2055774"/>
          </a:xfrm>
          <a:prstGeom prst="rect">
            <a:avLst/>
          </a:prstGeom>
        </p:spPr>
      </p:pic>
      <p:pic>
        <p:nvPicPr>
          <p:cNvPr id="26" name="図 25" descr="グラフィカル ユーザー インターフェイス, アプリケーション, Web サイト&#10;&#10;自動的に生成された説明">
            <a:extLst>
              <a:ext uri="{FF2B5EF4-FFF2-40B4-BE49-F238E27FC236}">
                <a16:creationId xmlns:a16="http://schemas.microsoft.com/office/drawing/2014/main" id="{D8ABB04E-A23B-90AB-B209-BBA2827705F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208" y="1134854"/>
            <a:ext cx="1445376" cy="2034814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64C429B-6B6E-962C-F312-AF52A9213DD2}"/>
              </a:ext>
            </a:extLst>
          </p:cNvPr>
          <p:cNvSpPr txBox="1"/>
          <p:nvPr/>
        </p:nvSpPr>
        <p:spPr>
          <a:xfrm>
            <a:off x="4152954" y="172282"/>
            <a:ext cx="3278372" cy="344762"/>
          </a:xfrm>
          <a:custGeom>
            <a:avLst/>
            <a:gdLst>
              <a:gd name="connsiteX0" fmla="*/ 0 w 3278372"/>
              <a:gd name="connsiteY0" fmla="*/ 0 h 344762"/>
              <a:gd name="connsiteX1" fmla="*/ 611963 w 3278372"/>
              <a:gd name="connsiteY1" fmla="*/ 0 h 344762"/>
              <a:gd name="connsiteX2" fmla="*/ 1191142 w 3278372"/>
              <a:gd name="connsiteY2" fmla="*/ 0 h 344762"/>
              <a:gd name="connsiteX3" fmla="*/ 1770321 w 3278372"/>
              <a:gd name="connsiteY3" fmla="*/ 0 h 344762"/>
              <a:gd name="connsiteX4" fmla="*/ 2218365 w 3278372"/>
              <a:gd name="connsiteY4" fmla="*/ 0 h 344762"/>
              <a:gd name="connsiteX5" fmla="*/ 2699193 w 3278372"/>
              <a:gd name="connsiteY5" fmla="*/ 0 h 344762"/>
              <a:gd name="connsiteX6" fmla="*/ 3278372 w 3278372"/>
              <a:gd name="connsiteY6" fmla="*/ 0 h 344762"/>
              <a:gd name="connsiteX7" fmla="*/ 3278372 w 3278372"/>
              <a:gd name="connsiteY7" fmla="*/ 344762 h 344762"/>
              <a:gd name="connsiteX8" fmla="*/ 2731977 w 3278372"/>
              <a:gd name="connsiteY8" fmla="*/ 344762 h 344762"/>
              <a:gd name="connsiteX9" fmla="*/ 2283932 w 3278372"/>
              <a:gd name="connsiteY9" fmla="*/ 344762 h 344762"/>
              <a:gd name="connsiteX10" fmla="*/ 1835888 w 3278372"/>
              <a:gd name="connsiteY10" fmla="*/ 344762 h 344762"/>
              <a:gd name="connsiteX11" fmla="*/ 1256709 w 3278372"/>
              <a:gd name="connsiteY11" fmla="*/ 344762 h 344762"/>
              <a:gd name="connsiteX12" fmla="*/ 775881 w 3278372"/>
              <a:gd name="connsiteY12" fmla="*/ 344762 h 344762"/>
              <a:gd name="connsiteX13" fmla="*/ 0 w 3278372"/>
              <a:gd name="connsiteY13" fmla="*/ 344762 h 344762"/>
              <a:gd name="connsiteX14" fmla="*/ 0 w 3278372"/>
              <a:gd name="connsiteY14" fmla="*/ 0 h 34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78372" h="344762" fill="none" extrusionOk="0">
                <a:moveTo>
                  <a:pt x="0" y="0"/>
                </a:moveTo>
                <a:cubicBezTo>
                  <a:pt x="151209" y="-44149"/>
                  <a:pt x="317466" y="65974"/>
                  <a:pt x="611963" y="0"/>
                </a:cubicBezTo>
                <a:cubicBezTo>
                  <a:pt x="906460" y="-65974"/>
                  <a:pt x="988832" y="51121"/>
                  <a:pt x="1191142" y="0"/>
                </a:cubicBezTo>
                <a:cubicBezTo>
                  <a:pt x="1393452" y="-51121"/>
                  <a:pt x="1495521" y="53280"/>
                  <a:pt x="1770321" y="0"/>
                </a:cubicBezTo>
                <a:cubicBezTo>
                  <a:pt x="2045121" y="-53280"/>
                  <a:pt x="2042207" y="11905"/>
                  <a:pt x="2218365" y="0"/>
                </a:cubicBezTo>
                <a:cubicBezTo>
                  <a:pt x="2394523" y="-11905"/>
                  <a:pt x="2558154" y="132"/>
                  <a:pt x="2699193" y="0"/>
                </a:cubicBezTo>
                <a:cubicBezTo>
                  <a:pt x="2840232" y="-132"/>
                  <a:pt x="3023520" y="19227"/>
                  <a:pt x="3278372" y="0"/>
                </a:cubicBezTo>
                <a:cubicBezTo>
                  <a:pt x="3282931" y="101383"/>
                  <a:pt x="3265789" y="258549"/>
                  <a:pt x="3278372" y="344762"/>
                </a:cubicBezTo>
                <a:cubicBezTo>
                  <a:pt x="3098063" y="376739"/>
                  <a:pt x="2947050" y="298944"/>
                  <a:pt x="2731977" y="344762"/>
                </a:cubicBezTo>
                <a:cubicBezTo>
                  <a:pt x="2516905" y="390580"/>
                  <a:pt x="2429582" y="312465"/>
                  <a:pt x="2283932" y="344762"/>
                </a:cubicBezTo>
                <a:cubicBezTo>
                  <a:pt x="2138283" y="377059"/>
                  <a:pt x="2005741" y="303539"/>
                  <a:pt x="1835888" y="344762"/>
                </a:cubicBezTo>
                <a:cubicBezTo>
                  <a:pt x="1666035" y="385985"/>
                  <a:pt x="1499130" y="286360"/>
                  <a:pt x="1256709" y="344762"/>
                </a:cubicBezTo>
                <a:cubicBezTo>
                  <a:pt x="1014288" y="403164"/>
                  <a:pt x="988827" y="313616"/>
                  <a:pt x="775881" y="344762"/>
                </a:cubicBezTo>
                <a:cubicBezTo>
                  <a:pt x="562935" y="375908"/>
                  <a:pt x="235024" y="265732"/>
                  <a:pt x="0" y="344762"/>
                </a:cubicBezTo>
                <a:cubicBezTo>
                  <a:pt x="-37909" y="234120"/>
                  <a:pt x="34631" y="158552"/>
                  <a:pt x="0" y="0"/>
                </a:cubicBezTo>
                <a:close/>
              </a:path>
              <a:path w="3278372" h="344762" stroke="0" extrusionOk="0">
                <a:moveTo>
                  <a:pt x="0" y="0"/>
                </a:moveTo>
                <a:cubicBezTo>
                  <a:pt x="228361" y="-25206"/>
                  <a:pt x="406349" y="56192"/>
                  <a:pt x="513612" y="0"/>
                </a:cubicBezTo>
                <a:cubicBezTo>
                  <a:pt x="620875" y="-56192"/>
                  <a:pt x="795832" y="51665"/>
                  <a:pt x="961656" y="0"/>
                </a:cubicBezTo>
                <a:cubicBezTo>
                  <a:pt x="1127480" y="-51665"/>
                  <a:pt x="1394041" y="34482"/>
                  <a:pt x="1573619" y="0"/>
                </a:cubicBezTo>
                <a:cubicBezTo>
                  <a:pt x="1753197" y="-34482"/>
                  <a:pt x="1910002" y="27249"/>
                  <a:pt x="2087230" y="0"/>
                </a:cubicBezTo>
                <a:cubicBezTo>
                  <a:pt x="2264458" y="-27249"/>
                  <a:pt x="2448827" y="40706"/>
                  <a:pt x="2600842" y="0"/>
                </a:cubicBezTo>
                <a:cubicBezTo>
                  <a:pt x="2752857" y="-40706"/>
                  <a:pt x="3080815" y="56466"/>
                  <a:pt x="3278372" y="0"/>
                </a:cubicBezTo>
                <a:cubicBezTo>
                  <a:pt x="3308559" y="115509"/>
                  <a:pt x="3260157" y="252543"/>
                  <a:pt x="3278372" y="344762"/>
                </a:cubicBezTo>
                <a:cubicBezTo>
                  <a:pt x="3120913" y="409098"/>
                  <a:pt x="2890691" y="323194"/>
                  <a:pt x="2731977" y="344762"/>
                </a:cubicBezTo>
                <a:cubicBezTo>
                  <a:pt x="2573264" y="366330"/>
                  <a:pt x="2408127" y="335259"/>
                  <a:pt x="2283932" y="344762"/>
                </a:cubicBezTo>
                <a:cubicBezTo>
                  <a:pt x="2159737" y="354265"/>
                  <a:pt x="1875991" y="283686"/>
                  <a:pt x="1737537" y="344762"/>
                </a:cubicBezTo>
                <a:cubicBezTo>
                  <a:pt x="1599083" y="405838"/>
                  <a:pt x="1338627" y="327319"/>
                  <a:pt x="1191142" y="344762"/>
                </a:cubicBezTo>
                <a:cubicBezTo>
                  <a:pt x="1043658" y="362205"/>
                  <a:pt x="808862" y="333831"/>
                  <a:pt x="677530" y="344762"/>
                </a:cubicBezTo>
                <a:cubicBezTo>
                  <a:pt x="546198" y="355693"/>
                  <a:pt x="278620" y="312748"/>
                  <a:pt x="0" y="344762"/>
                </a:cubicBezTo>
                <a:cubicBezTo>
                  <a:pt x="-36611" y="245751"/>
                  <a:pt x="27489" y="101241"/>
                  <a:pt x="0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3492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未就学児・低学年向け　啓発チラシ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8BC18D0-20FD-14A3-2C82-357689AE7689}"/>
              </a:ext>
            </a:extLst>
          </p:cNvPr>
          <p:cNvSpPr txBox="1"/>
          <p:nvPr/>
        </p:nvSpPr>
        <p:spPr>
          <a:xfrm>
            <a:off x="-41988" y="3693618"/>
            <a:ext cx="361468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株式会社福島情報処理センターのご協力により作成しました</a:t>
            </a: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DF3FF84-D747-71D4-416D-00B1EC149DEC}"/>
              </a:ext>
            </a:extLst>
          </p:cNvPr>
          <p:cNvSpPr txBox="1"/>
          <p:nvPr/>
        </p:nvSpPr>
        <p:spPr>
          <a:xfrm>
            <a:off x="4152954" y="3234612"/>
            <a:ext cx="33953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板橋区では、幼児～小学校低学年を対象に、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ごみをへらすあいことば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「かたつむりのおやくそく」を作成しています。</a:t>
            </a:r>
          </a:p>
        </p:txBody>
      </p:sp>
      <p:pic>
        <p:nvPicPr>
          <p:cNvPr id="33" name="図 32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CA61D521-0ECB-8E58-4825-ABB3110760F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824" y="620452"/>
            <a:ext cx="472480" cy="472480"/>
          </a:xfrm>
          <a:prstGeom prst="rect">
            <a:avLst/>
          </a:prstGeom>
          <a:ln>
            <a:solidFill>
              <a:srgbClr val="4D96C9"/>
            </a:solidFill>
          </a:ln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83525643-F28D-7121-E4F1-E79C35316317}"/>
              </a:ext>
            </a:extLst>
          </p:cNvPr>
          <p:cNvSpPr txBox="1"/>
          <p:nvPr/>
        </p:nvSpPr>
        <p:spPr>
          <a:xfrm>
            <a:off x="4571449" y="700289"/>
            <a:ext cx="2323790" cy="261610"/>
          </a:xfrm>
          <a:prstGeom prst="rect">
            <a:avLst/>
          </a:prstGeom>
          <a:solidFill>
            <a:schemeClr val="bg1"/>
          </a:solidFill>
          <a:effectLst>
            <a:softEdge rad="50800"/>
          </a:effectLst>
        </p:spPr>
        <p:txBody>
          <a:bodyPr wrap="square">
            <a:spAutoFit/>
          </a:bodyPr>
          <a:lstStyle/>
          <a:p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QRコードからご覧いただけます→</a:t>
            </a:r>
          </a:p>
        </p:txBody>
      </p: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3A5430AE-B9C6-6F99-D7BA-05427B0A19D9}"/>
              </a:ext>
            </a:extLst>
          </p:cNvPr>
          <p:cNvGrpSpPr/>
          <p:nvPr/>
        </p:nvGrpSpPr>
        <p:grpSpPr>
          <a:xfrm>
            <a:off x="-126603" y="3993216"/>
            <a:ext cx="7686278" cy="332810"/>
            <a:chOff x="2660019" y="6635512"/>
            <a:chExt cx="4862528" cy="346356"/>
          </a:xfrm>
        </p:grpSpPr>
        <p:pic>
          <p:nvPicPr>
            <p:cNvPr id="37" name="図 36">
              <a:extLst>
                <a:ext uri="{FF2B5EF4-FFF2-40B4-BE49-F238E27FC236}">
                  <a16:creationId xmlns:a16="http://schemas.microsoft.com/office/drawing/2014/main" id="{EABAB737-790F-8A10-278F-65035A6429D1}"/>
                </a:ext>
              </a:extLst>
            </p:cNvPr>
            <p:cNvPicPr/>
            <p:nvPr/>
          </p:nvPicPr>
          <p:blipFill rotWithShape="1">
            <a:blip r:embed="rId15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01" t="38989" b="48171"/>
            <a:stretch/>
          </p:blipFill>
          <p:spPr bwMode="auto">
            <a:xfrm>
              <a:off x="2660019" y="6650796"/>
              <a:ext cx="3469960" cy="33107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8" name="図 37">
              <a:extLst>
                <a:ext uri="{FF2B5EF4-FFF2-40B4-BE49-F238E27FC236}">
                  <a16:creationId xmlns:a16="http://schemas.microsoft.com/office/drawing/2014/main" id="{0B04CCE8-6B85-4CD4-10A4-990EB9338967}"/>
                </a:ext>
              </a:extLst>
            </p:cNvPr>
            <p:cNvPicPr/>
            <p:nvPr/>
          </p:nvPicPr>
          <p:blipFill rotWithShape="1">
            <a:blip r:embed="rId15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01" t="38989" b="48171"/>
            <a:stretch/>
          </p:blipFill>
          <p:spPr bwMode="auto">
            <a:xfrm>
              <a:off x="4885934" y="6635512"/>
              <a:ext cx="2636613" cy="32933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109372FB-7007-1CED-7E7E-C9F4BD1B816D}"/>
              </a:ext>
            </a:extLst>
          </p:cNvPr>
          <p:cNvSpPr txBox="1"/>
          <p:nvPr/>
        </p:nvSpPr>
        <p:spPr>
          <a:xfrm>
            <a:off x="605607" y="4417501"/>
            <a:ext cx="2327570" cy="400110"/>
          </a:xfrm>
          <a:custGeom>
            <a:avLst/>
            <a:gdLst>
              <a:gd name="connsiteX0" fmla="*/ 0 w 2327570"/>
              <a:gd name="connsiteY0" fmla="*/ 0 h 400110"/>
              <a:gd name="connsiteX1" fmla="*/ 558617 w 2327570"/>
              <a:gd name="connsiteY1" fmla="*/ 0 h 400110"/>
              <a:gd name="connsiteX2" fmla="*/ 1140509 w 2327570"/>
              <a:gd name="connsiteY2" fmla="*/ 0 h 400110"/>
              <a:gd name="connsiteX3" fmla="*/ 1722402 w 2327570"/>
              <a:gd name="connsiteY3" fmla="*/ 0 h 400110"/>
              <a:gd name="connsiteX4" fmla="*/ 2327570 w 2327570"/>
              <a:gd name="connsiteY4" fmla="*/ 0 h 400110"/>
              <a:gd name="connsiteX5" fmla="*/ 2327570 w 2327570"/>
              <a:gd name="connsiteY5" fmla="*/ 400110 h 400110"/>
              <a:gd name="connsiteX6" fmla="*/ 1745678 w 2327570"/>
              <a:gd name="connsiteY6" fmla="*/ 400110 h 400110"/>
              <a:gd name="connsiteX7" fmla="*/ 1210336 w 2327570"/>
              <a:gd name="connsiteY7" fmla="*/ 400110 h 400110"/>
              <a:gd name="connsiteX8" fmla="*/ 674995 w 2327570"/>
              <a:gd name="connsiteY8" fmla="*/ 400110 h 400110"/>
              <a:gd name="connsiteX9" fmla="*/ 0 w 2327570"/>
              <a:gd name="connsiteY9" fmla="*/ 400110 h 400110"/>
              <a:gd name="connsiteX10" fmla="*/ 0 w 2327570"/>
              <a:gd name="connsiteY10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27570" h="400110" fill="none" extrusionOk="0">
                <a:moveTo>
                  <a:pt x="0" y="0"/>
                </a:moveTo>
                <a:cubicBezTo>
                  <a:pt x="216313" y="-18705"/>
                  <a:pt x="379721" y="45953"/>
                  <a:pt x="558617" y="0"/>
                </a:cubicBezTo>
                <a:cubicBezTo>
                  <a:pt x="737513" y="-45953"/>
                  <a:pt x="983068" y="29859"/>
                  <a:pt x="1140509" y="0"/>
                </a:cubicBezTo>
                <a:cubicBezTo>
                  <a:pt x="1297950" y="-29859"/>
                  <a:pt x="1472260" y="39171"/>
                  <a:pt x="1722402" y="0"/>
                </a:cubicBezTo>
                <a:cubicBezTo>
                  <a:pt x="1972544" y="-39171"/>
                  <a:pt x="2072374" y="19641"/>
                  <a:pt x="2327570" y="0"/>
                </a:cubicBezTo>
                <a:cubicBezTo>
                  <a:pt x="2351158" y="151559"/>
                  <a:pt x="2302609" y="313461"/>
                  <a:pt x="2327570" y="400110"/>
                </a:cubicBezTo>
                <a:cubicBezTo>
                  <a:pt x="2127448" y="430310"/>
                  <a:pt x="1884155" y="354445"/>
                  <a:pt x="1745678" y="400110"/>
                </a:cubicBezTo>
                <a:cubicBezTo>
                  <a:pt x="1607201" y="445775"/>
                  <a:pt x="1475358" y="345227"/>
                  <a:pt x="1210336" y="400110"/>
                </a:cubicBezTo>
                <a:cubicBezTo>
                  <a:pt x="945314" y="454993"/>
                  <a:pt x="801281" y="387849"/>
                  <a:pt x="674995" y="400110"/>
                </a:cubicBezTo>
                <a:cubicBezTo>
                  <a:pt x="548709" y="412371"/>
                  <a:pt x="148670" y="367493"/>
                  <a:pt x="0" y="400110"/>
                </a:cubicBezTo>
                <a:cubicBezTo>
                  <a:pt x="-5465" y="299461"/>
                  <a:pt x="3259" y="112982"/>
                  <a:pt x="0" y="0"/>
                </a:cubicBezTo>
                <a:close/>
              </a:path>
              <a:path w="2327570" h="400110" stroke="0" extrusionOk="0">
                <a:moveTo>
                  <a:pt x="0" y="0"/>
                </a:moveTo>
                <a:cubicBezTo>
                  <a:pt x="181854" y="-35803"/>
                  <a:pt x="413939" y="58294"/>
                  <a:pt x="558617" y="0"/>
                </a:cubicBezTo>
                <a:cubicBezTo>
                  <a:pt x="703295" y="-58294"/>
                  <a:pt x="841455" y="14244"/>
                  <a:pt x="1070682" y="0"/>
                </a:cubicBezTo>
                <a:cubicBezTo>
                  <a:pt x="1299910" y="-14244"/>
                  <a:pt x="1391134" y="5382"/>
                  <a:pt x="1699126" y="0"/>
                </a:cubicBezTo>
                <a:cubicBezTo>
                  <a:pt x="2007118" y="-5382"/>
                  <a:pt x="2196950" y="56541"/>
                  <a:pt x="2327570" y="0"/>
                </a:cubicBezTo>
                <a:cubicBezTo>
                  <a:pt x="2343191" y="88236"/>
                  <a:pt x="2285701" y="309932"/>
                  <a:pt x="2327570" y="400110"/>
                </a:cubicBezTo>
                <a:cubicBezTo>
                  <a:pt x="2127300" y="413869"/>
                  <a:pt x="1965112" y="374933"/>
                  <a:pt x="1792229" y="400110"/>
                </a:cubicBezTo>
                <a:cubicBezTo>
                  <a:pt x="1619346" y="425287"/>
                  <a:pt x="1506293" y="377659"/>
                  <a:pt x="1256888" y="400110"/>
                </a:cubicBezTo>
                <a:cubicBezTo>
                  <a:pt x="1007483" y="422561"/>
                  <a:pt x="764770" y="390127"/>
                  <a:pt x="628444" y="400110"/>
                </a:cubicBezTo>
                <a:cubicBezTo>
                  <a:pt x="492118" y="410093"/>
                  <a:pt x="190357" y="364482"/>
                  <a:pt x="0" y="400110"/>
                </a:cubicBezTo>
                <a:cubicBezTo>
                  <a:pt x="-31704" y="228309"/>
                  <a:pt x="5986" y="145186"/>
                  <a:pt x="0" y="0"/>
                </a:cubicBezTo>
                <a:close/>
              </a:path>
            </a:pathLst>
          </a:custGeom>
          <a:solidFill>
            <a:schemeClr val="bg1">
              <a:alpha val="77000"/>
            </a:schemeClr>
          </a:solidFill>
          <a:ln w="158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ja-JP" altLang="ja-JP" sz="2000" kern="0" spc="520" dirty="0">
                <a:solidFill>
                  <a:srgbClr val="000000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フードドライブ</a:t>
            </a:r>
            <a:endParaRPr lang="ja-JP" altLang="ja-JP" sz="1000" kern="1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4" name="楕円 43">
            <a:extLst>
              <a:ext uri="{FF2B5EF4-FFF2-40B4-BE49-F238E27FC236}">
                <a16:creationId xmlns:a16="http://schemas.microsoft.com/office/drawing/2014/main" id="{42E8DF2D-795A-8552-B264-52E183D3450F}"/>
              </a:ext>
            </a:extLst>
          </p:cNvPr>
          <p:cNvSpPr/>
          <p:nvPr/>
        </p:nvSpPr>
        <p:spPr>
          <a:xfrm>
            <a:off x="4749716" y="4467282"/>
            <a:ext cx="2327570" cy="2327570"/>
          </a:xfrm>
          <a:custGeom>
            <a:avLst/>
            <a:gdLst>
              <a:gd name="connsiteX0" fmla="*/ 0 w 2327570"/>
              <a:gd name="connsiteY0" fmla="*/ 1163785 h 2327570"/>
              <a:gd name="connsiteX1" fmla="*/ 1163785 w 2327570"/>
              <a:gd name="connsiteY1" fmla="*/ 0 h 2327570"/>
              <a:gd name="connsiteX2" fmla="*/ 2327570 w 2327570"/>
              <a:gd name="connsiteY2" fmla="*/ 1163785 h 2327570"/>
              <a:gd name="connsiteX3" fmla="*/ 1163785 w 2327570"/>
              <a:gd name="connsiteY3" fmla="*/ 2327570 h 2327570"/>
              <a:gd name="connsiteX4" fmla="*/ 0 w 2327570"/>
              <a:gd name="connsiteY4" fmla="*/ 1163785 h 2327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7570" h="2327570" fill="none" extrusionOk="0">
                <a:moveTo>
                  <a:pt x="0" y="1163785"/>
                </a:moveTo>
                <a:cubicBezTo>
                  <a:pt x="58434" y="527976"/>
                  <a:pt x="538396" y="-35711"/>
                  <a:pt x="1163785" y="0"/>
                </a:cubicBezTo>
                <a:cubicBezTo>
                  <a:pt x="1658495" y="-22669"/>
                  <a:pt x="2220318" y="622021"/>
                  <a:pt x="2327570" y="1163785"/>
                </a:cubicBezTo>
                <a:cubicBezTo>
                  <a:pt x="2314973" y="1686395"/>
                  <a:pt x="1714592" y="2455332"/>
                  <a:pt x="1163785" y="2327570"/>
                </a:cubicBezTo>
                <a:cubicBezTo>
                  <a:pt x="598537" y="2370954"/>
                  <a:pt x="99754" y="1830511"/>
                  <a:pt x="0" y="1163785"/>
                </a:cubicBezTo>
                <a:close/>
              </a:path>
              <a:path w="2327570" h="2327570" stroke="0" extrusionOk="0">
                <a:moveTo>
                  <a:pt x="0" y="1163785"/>
                </a:moveTo>
                <a:cubicBezTo>
                  <a:pt x="-62416" y="482544"/>
                  <a:pt x="412997" y="40552"/>
                  <a:pt x="1163785" y="0"/>
                </a:cubicBezTo>
                <a:cubicBezTo>
                  <a:pt x="1851310" y="9428"/>
                  <a:pt x="2303609" y="521806"/>
                  <a:pt x="2327570" y="1163785"/>
                </a:cubicBezTo>
                <a:cubicBezTo>
                  <a:pt x="2293405" y="1839890"/>
                  <a:pt x="1792113" y="2407233"/>
                  <a:pt x="1163785" y="2327570"/>
                </a:cubicBezTo>
                <a:cubicBezTo>
                  <a:pt x="463631" y="2296158"/>
                  <a:pt x="37359" y="1824376"/>
                  <a:pt x="0" y="1163785"/>
                </a:cubicBezTo>
                <a:close/>
              </a:path>
            </a:pathLst>
          </a:custGeom>
          <a:solidFill>
            <a:srgbClr val="FFC000">
              <a:alpha val="15000"/>
            </a:srgbClr>
          </a:solidFill>
          <a:ln w="38100">
            <a:solidFill>
              <a:srgbClr val="FFC000"/>
            </a:solidFill>
            <a:prstDash val="lgDashDotDot"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AEEA43CA-5CAF-6D91-3640-FCA03DACCFD2}"/>
              </a:ext>
            </a:extLst>
          </p:cNvPr>
          <p:cNvSpPr txBox="1"/>
          <p:nvPr/>
        </p:nvSpPr>
        <p:spPr>
          <a:xfrm>
            <a:off x="4773259" y="4447688"/>
            <a:ext cx="2327570" cy="369332"/>
          </a:xfrm>
          <a:custGeom>
            <a:avLst/>
            <a:gdLst>
              <a:gd name="connsiteX0" fmla="*/ 0 w 2327570"/>
              <a:gd name="connsiteY0" fmla="*/ 0 h 369332"/>
              <a:gd name="connsiteX1" fmla="*/ 558617 w 2327570"/>
              <a:gd name="connsiteY1" fmla="*/ 0 h 369332"/>
              <a:gd name="connsiteX2" fmla="*/ 1140509 w 2327570"/>
              <a:gd name="connsiteY2" fmla="*/ 0 h 369332"/>
              <a:gd name="connsiteX3" fmla="*/ 1722402 w 2327570"/>
              <a:gd name="connsiteY3" fmla="*/ 0 h 369332"/>
              <a:gd name="connsiteX4" fmla="*/ 2327570 w 2327570"/>
              <a:gd name="connsiteY4" fmla="*/ 0 h 369332"/>
              <a:gd name="connsiteX5" fmla="*/ 2327570 w 2327570"/>
              <a:gd name="connsiteY5" fmla="*/ 369332 h 369332"/>
              <a:gd name="connsiteX6" fmla="*/ 1745678 w 2327570"/>
              <a:gd name="connsiteY6" fmla="*/ 369332 h 369332"/>
              <a:gd name="connsiteX7" fmla="*/ 1210336 w 2327570"/>
              <a:gd name="connsiteY7" fmla="*/ 369332 h 369332"/>
              <a:gd name="connsiteX8" fmla="*/ 674995 w 2327570"/>
              <a:gd name="connsiteY8" fmla="*/ 369332 h 369332"/>
              <a:gd name="connsiteX9" fmla="*/ 0 w 2327570"/>
              <a:gd name="connsiteY9" fmla="*/ 369332 h 369332"/>
              <a:gd name="connsiteX10" fmla="*/ 0 w 2327570"/>
              <a:gd name="connsiteY10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27570" h="369332" fill="none" extrusionOk="0">
                <a:moveTo>
                  <a:pt x="0" y="0"/>
                </a:moveTo>
                <a:cubicBezTo>
                  <a:pt x="216313" y="-18705"/>
                  <a:pt x="379721" y="45953"/>
                  <a:pt x="558617" y="0"/>
                </a:cubicBezTo>
                <a:cubicBezTo>
                  <a:pt x="737513" y="-45953"/>
                  <a:pt x="983068" y="29859"/>
                  <a:pt x="1140509" y="0"/>
                </a:cubicBezTo>
                <a:cubicBezTo>
                  <a:pt x="1297950" y="-29859"/>
                  <a:pt x="1472260" y="39171"/>
                  <a:pt x="1722402" y="0"/>
                </a:cubicBezTo>
                <a:cubicBezTo>
                  <a:pt x="1972544" y="-39171"/>
                  <a:pt x="2072374" y="19641"/>
                  <a:pt x="2327570" y="0"/>
                </a:cubicBezTo>
                <a:cubicBezTo>
                  <a:pt x="2361697" y="155178"/>
                  <a:pt x="2294086" y="252069"/>
                  <a:pt x="2327570" y="369332"/>
                </a:cubicBezTo>
                <a:cubicBezTo>
                  <a:pt x="2127448" y="399532"/>
                  <a:pt x="1884155" y="323667"/>
                  <a:pt x="1745678" y="369332"/>
                </a:cubicBezTo>
                <a:cubicBezTo>
                  <a:pt x="1607201" y="414997"/>
                  <a:pt x="1475358" y="314449"/>
                  <a:pt x="1210336" y="369332"/>
                </a:cubicBezTo>
                <a:cubicBezTo>
                  <a:pt x="945314" y="424215"/>
                  <a:pt x="801281" y="357071"/>
                  <a:pt x="674995" y="369332"/>
                </a:cubicBezTo>
                <a:cubicBezTo>
                  <a:pt x="548709" y="381593"/>
                  <a:pt x="148670" y="336715"/>
                  <a:pt x="0" y="369332"/>
                </a:cubicBezTo>
                <a:cubicBezTo>
                  <a:pt x="-14311" y="228637"/>
                  <a:pt x="33447" y="133990"/>
                  <a:pt x="0" y="0"/>
                </a:cubicBezTo>
                <a:close/>
              </a:path>
              <a:path w="2327570" h="369332" stroke="0" extrusionOk="0">
                <a:moveTo>
                  <a:pt x="0" y="0"/>
                </a:moveTo>
                <a:cubicBezTo>
                  <a:pt x="181854" y="-35803"/>
                  <a:pt x="413939" y="58294"/>
                  <a:pt x="558617" y="0"/>
                </a:cubicBezTo>
                <a:cubicBezTo>
                  <a:pt x="703295" y="-58294"/>
                  <a:pt x="841455" y="14244"/>
                  <a:pt x="1070682" y="0"/>
                </a:cubicBezTo>
                <a:cubicBezTo>
                  <a:pt x="1299910" y="-14244"/>
                  <a:pt x="1391134" y="5382"/>
                  <a:pt x="1699126" y="0"/>
                </a:cubicBezTo>
                <a:cubicBezTo>
                  <a:pt x="2007118" y="-5382"/>
                  <a:pt x="2196950" y="56541"/>
                  <a:pt x="2327570" y="0"/>
                </a:cubicBezTo>
                <a:cubicBezTo>
                  <a:pt x="2348369" y="91456"/>
                  <a:pt x="2312490" y="211595"/>
                  <a:pt x="2327570" y="369332"/>
                </a:cubicBezTo>
                <a:cubicBezTo>
                  <a:pt x="2127300" y="383091"/>
                  <a:pt x="1965112" y="344155"/>
                  <a:pt x="1792229" y="369332"/>
                </a:cubicBezTo>
                <a:cubicBezTo>
                  <a:pt x="1619346" y="394509"/>
                  <a:pt x="1506293" y="346881"/>
                  <a:pt x="1256888" y="369332"/>
                </a:cubicBezTo>
                <a:cubicBezTo>
                  <a:pt x="1007483" y="391783"/>
                  <a:pt x="764770" y="359349"/>
                  <a:pt x="628444" y="369332"/>
                </a:cubicBezTo>
                <a:cubicBezTo>
                  <a:pt x="492118" y="379315"/>
                  <a:pt x="190357" y="333704"/>
                  <a:pt x="0" y="369332"/>
                </a:cubicBezTo>
                <a:cubicBezTo>
                  <a:pt x="-29239" y="231265"/>
                  <a:pt x="21229" y="175783"/>
                  <a:pt x="0" y="0"/>
                </a:cubicBezTo>
                <a:close/>
              </a:path>
            </a:pathLst>
          </a:custGeom>
          <a:solidFill>
            <a:schemeClr val="bg1">
              <a:alpha val="77000"/>
            </a:schemeClr>
          </a:solidFill>
          <a:ln w="158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ja-JP" altLang="ja-JP" kern="100" dirty="0">
                <a:ln w="12700">
                  <a:noFill/>
                </a:ln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ハブラシのリサイクル</a:t>
            </a:r>
            <a:endParaRPr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203" name="図 78" descr="QR_541012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7" t="3898" r="3898" b="6424"/>
          <a:stretch/>
        </p:blipFill>
        <p:spPr bwMode="auto">
          <a:xfrm>
            <a:off x="5243978" y="5941559"/>
            <a:ext cx="625111" cy="58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5" name="Rectangle 171"/>
          <p:cNvSpPr>
            <a:spLocks noChangeArrowheads="1"/>
          </p:cNvSpPr>
          <p:nvPr/>
        </p:nvSpPr>
        <p:spPr bwMode="auto">
          <a:xfrm>
            <a:off x="4717494" y="4754166"/>
            <a:ext cx="246989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33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0" lang="ja-JP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板橋区では</a:t>
            </a: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､</a:t>
            </a:r>
            <a:r>
              <a:rPr kumimoji="0" lang="ja-JP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区内の公共施設や、</a:t>
            </a:r>
            <a:endParaRPr kumimoji="0" lang="en-US" altLang="ja-JP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一部商店街などで、</a:t>
            </a:r>
            <a:r>
              <a:rPr kumimoji="0" lang="ja-JP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使</a:t>
            </a:r>
            <a:r>
              <a:rPr kumimoji="0" lang="ja-JP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用済みの</a:t>
            </a:r>
            <a:endParaRPr kumimoji="0" lang="en-US" altLang="ja-JP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ハブラシの回収を行っています。</a:t>
            </a:r>
            <a:endParaRPr kumimoji="0" lang="en-US" altLang="ja-JP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皆さまも是非ご協力ください。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endParaRPr kumimoji="0" lang="ja-JP" altLang="ja-JP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0329962C-6FD0-C8D7-0135-B9C18CCF2295}"/>
              </a:ext>
            </a:extLst>
          </p:cNvPr>
          <p:cNvGrpSpPr/>
          <p:nvPr/>
        </p:nvGrpSpPr>
        <p:grpSpPr>
          <a:xfrm>
            <a:off x="6364092" y="5884201"/>
            <a:ext cx="311406" cy="935336"/>
            <a:chOff x="2274851" y="813516"/>
            <a:chExt cx="719140" cy="2160000"/>
          </a:xfrm>
        </p:grpSpPr>
        <p:sp>
          <p:nvSpPr>
            <p:cNvPr id="51" name="フリーフォーム 28">
              <a:extLst>
                <a:ext uri="{FF2B5EF4-FFF2-40B4-BE49-F238E27FC236}">
                  <a16:creationId xmlns:a16="http://schemas.microsoft.com/office/drawing/2014/main" id="{E1B5F8A4-FBB7-DB58-145F-1705D922CD44}"/>
                </a:ext>
              </a:extLst>
            </p:cNvPr>
            <p:cNvSpPr/>
            <p:nvPr/>
          </p:nvSpPr>
          <p:spPr>
            <a:xfrm rot="21229667">
              <a:off x="2543553" y="897582"/>
              <a:ext cx="450438" cy="458226"/>
            </a:xfrm>
            <a:custGeom>
              <a:avLst/>
              <a:gdLst>
                <a:gd name="connsiteX0" fmla="*/ 0 w 646113"/>
                <a:gd name="connsiteY0" fmla="*/ 288925 h 595312"/>
                <a:gd name="connsiteX1" fmla="*/ 0 w 646113"/>
                <a:gd name="connsiteY1" fmla="*/ 288925 h 595312"/>
                <a:gd name="connsiteX2" fmla="*/ 115888 w 646113"/>
                <a:gd name="connsiteY2" fmla="*/ 363537 h 595312"/>
                <a:gd name="connsiteX3" fmla="*/ 73025 w 646113"/>
                <a:gd name="connsiteY3" fmla="*/ 176212 h 595312"/>
                <a:gd name="connsiteX4" fmla="*/ 203200 w 646113"/>
                <a:gd name="connsiteY4" fmla="*/ 260350 h 595312"/>
                <a:gd name="connsiteX5" fmla="*/ 200025 w 646113"/>
                <a:gd name="connsiteY5" fmla="*/ 107950 h 595312"/>
                <a:gd name="connsiteX6" fmla="*/ 314325 w 646113"/>
                <a:gd name="connsiteY6" fmla="*/ 174625 h 595312"/>
                <a:gd name="connsiteX7" fmla="*/ 314325 w 646113"/>
                <a:gd name="connsiteY7" fmla="*/ 63500 h 595312"/>
                <a:gd name="connsiteX8" fmla="*/ 411163 w 646113"/>
                <a:gd name="connsiteY8" fmla="*/ 88900 h 595312"/>
                <a:gd name="connsiteX9" fmla="*/ 449263 w 646113"/>
                <a:gd name="connsiteY9" fmla="*/ 0 h 595312"/>
                <a:gd name="connsiteX10" fmla="*/ 646113 w 646113"/>
                <a:gd name="connsiteY10" fmla="*/ 206375 h 595312"/>
                <a:gd name="connsiteX11" fmla="*/ 200025 w 646113"/>
                <a:gd name="connsiteY11" fmla="*/ 595312 h 595312"/>
                <a:gd name="connsiteX12" fmla="*/ 0 w 646113"/>
                <a:gd name="connsiteY12" fmla="*/ 288925 h 595312"/>
                <a:gd name="connsiteX0" fmla="*/ 0 w 646113"/>
                <a:gd name="connsiteY0" fmla="*/ 315912 h 622299"/>
                <a:gd name="connsiteX1" fmla="*/ 0 w 646113"/>
                <a:gd name="connsiteY1" fmla="*/ 315912 h 622299"/>
                <a:gd name="connsiteX2" fmla="*/ 115888 w 646113"/>
                <a:gd name="connsiteY2" fmla="*/ 390524 h 622299"/>
                <a:gd name="connsiteX3" fmla="*/ 73025 w 646113"/>
                <a:gd name="connsiteY3" fmla="*/ 203199 h 622299"/>
                <a:gd name="connsiteX4" fmla="*/ 203200 w 646113"/>
                <a:gd name="connsiteY4" fmla="*/ 287337 h 622299"/>
                <a:gd name="connsiteX5" fmla="*/ 200025 w 646113"/>
                <a:gd name="connsiteY5" fmla="*/ 134937 h 622299"/>
                <a:gd name="connsiteX6" fmla="*/ 314325 w 646113"/>
                <a:gd name="connsiteY6" fmla="*/ 201612 h 622299"/>
                <a:gd name="connsiteX7" fmla="*/ 314325 w 646113"/>
                <a:gd name="connsiteY7" fmla="*/ 90487 h 622299"/>
                <a:gd name="connsiteX8" fmla="*/ 411163 w 646113"/>
                <a:gd name="connsiteY8" fmla="*/ 115887 h 622299"/>
                <a:gd name="connsiteX9" fmla="*/ 407988 w 646113"/>
                <a:gd name="connsiteY9" fmla="*/ 0 h 622299"/>
                <a:gd name="connsiteX10" fmla="*/ 646113 w 646113"/>
                <a:gd name="connsiteY10" fmla="*/ 233362 h 622299"/>
                <a:gd name="connsiteX11" fmla="*/ 200025 w 646113"/>
                <a:gd name="connsiteY11" fmla="*/ 622299 h 622299"/>
                <a:gd name="connsiteX12" fmla="*/ 0 w 646113"/>
                <a:gd name="connsiteY12" fmla="*/ 315912 h 622299"/>
                <a:gd name="connsiteX0" fmla="*/ 0 w 646113"/>
                <a:gd name="connsiteY0" fmla="*/ 315912 h 622299"/>
                <a:gd name="connsiteX1" fmla="*/ 0 w 646113"/>
                <a:gd name="connsiteY1" fmla="*/ 315912 h 622299"/>
                <a:gd name="connsiteX2" fmla="*/ 115888 w 646113"/>
                <a:gd name="connsiteY2" fmla="*/ 390524 h 622299"/>
                <a:gd name="connsiteX3" fmla="*/ 73025 w 646113"/>
                <a:gd name="connsiteY3" fmla="*/ 203199 h 622299"/>
                <a:gd name="connsiteX4" fmla="*/ 203200 w 646113"/>
                <a:gd name="connsiteY4" fmla="*/ 287337 h 622299"/>
                <a:gd name="connsiteX5" fmla="*/ 200025 w 646113"/>
                <a:gd name="connsiteY5" fmla="*/ 134937 h 622299"/>
                <a:gd name="connsiteX6" fmla="*/ 314325 w 646113"/>
                <a:gd name="connsiteY6" fmla="*/ 201612 h 622299"/>
                <a:gd name="connsiteX7" fmla="*/ 314325 w 646113"/>
                <a:gd name="connsiteY7" fmla="*/ 90487 h 622299"/>
                <a:gd name="connsiteX8" fmla="*/ 368301 w 646113"/>
                <a:gd name="connsiteY8" fmla="*/ 60325 h 622299"/>
                <a:gd name="connsiteX9" fmla="*/ 407988 w 646113"/>
                <a:gd name="connsiteY9" fmla="*/ 0 h 622299"/>
                <a:gd name="connsiteX10" fmla="*/ 646113 w 646113"/>
                <a:gd name="connsiteY10" fmla="*/ 233362 h 622299"/>
                <a:gd name="connsiteX11" fmla="*/ 200025 w 646113"/>
                <a:gd name="connsiteY11" fmla="*/ 622299 h 622299"/>
                <a:gd name="connsiteX12" fmla="*/ 0 w 646113"/>
                <a:gd name="connsiteY12" fmla="*/ 315912 h 622299"/>
                <a:gd name="connsiteX0" fmla="*/ 0 w 646113"/>
                <a:gd name="connsiteY0" fmla="*/ 315912 h 622299"/>
                <a:gd name="connsiteX1" fmla="*/ 0 w 646113"/>
                <a:gd name="connsiteY1" fmla="*/ 315912 h 622299"/>
                <a:gd name="connsiteX2" fmla="*/ 115888 w 646113"/>
                <a:gd name="connsiteY2" fmla="*/ 390524 h 622299"/>
                <a:gd name="connsiteX3" fmla="*/ 73025 w 646113"/>
                <a:gd name="connsiteY3" fmla="*/ 203199 h 622299"/>
                <a:gd name="connsiteX4" fmla="*/ 203200 w 646113"/>
                <a:gd name="connsiteY4" fmla="*/ 287337 h 622299"/>
                <a:gd name="connsiteX5" fmla="*/ 200025 w 646113"/>
                <a:gd name="connsiteY5" fmla="*/ 134937 h 622299"/>
                <a:gd name="connsiteX6" fmla="*/ 266700 w 646113"/>
                <a:gd name="connsiteY6" fmla="*/ 131762 h 622299"/>
                <a:gd name="connsiteX7" fmla="*/ 314325 w 646113"/>
                <a:gd name="connsiteY7" fmla="*/ 90487 h 622299"/>
                <a:gd name="connsiteX8" fmla="*/ 368301 w 646113"/>
                <a:gd name="connsiteY8" fmla="*/ 60325 h 622299"/>
                <a:gd name="connsiteX9" fmla="*/ 407988 w 646113"/>
                <a:gd name="connsiteY9" fmla="*/ 0 h 622299"/>
                <a:gd name="connsiteX10" fmla="*/ 646113 w 646113"/>
                <a:gd name="connsiteY10" fmla="*/ 233362 h 622299"/>
                <a:gd name="connsiteX11" fmla="*/ 200025 w 646113"/>
                <a:gd name="connsiteY11" fmla="*/ 622299 h 622299"/>
                <a:gd name="connsiteX12" fmla="*/ 0 w 646113"/>
                <a:gd name="connsiteY12" fmla="*/ 315912 h 622299"/>
                <a:gd name="connsiteX0" fmla="*/ 0 w 646113"/>
                <a:gd name="connsiteY0" fmla="*/ 315912 h 622299"/>
                <a:gd name="connsiteX1" fmla="*/ 0 w 646113"/>
                <a:gd name="connsiteY1" fmla="*/ 315912 h 622299"/>
                <a:gd name="connsiteX2" fmla="*/ 115888 w 646113"/>
                <a:gd name="connsiteY2" fmla="*/ 390524 h 622299"/>
                <a:gd name="connsiteX3" fmla="*/ 73025 w 646113"/>
                <a:gd name="connsiteY3" fmla="*/ 203199 h 622299"/>
                <a:gd name="connsiteX4" fmla="*/ 203200 w 646113"/>
                <a:gd name="connsiteY4" fmla="*/ 287337 h 622299"/>
                <a:gd name="connsiteX5" fmla="*/ 198437 w 646113"/>
                <a:gd name="connsiteY5" fmla="*/ 152400 h 622299"/>
                <a:gd name="connsiteX6" fmla="*/ 266700 w 646113"/>
                <a:gd name="connsiteY6" fmla="*/ 131762 h 622299"/>
                <a:gd name="connsiteX7" fmla="*/ 314325 w 646113"/>
                <a:gd name="connsiteY7" fmla="*/ 90487 h 622299"/>
                <a:gd name="connsiteX8" fmla="*/ 368301 w 646113"/>
                <a:gd name="connsiteY8" fmla="*/ 60325 h 622299"/>
                <a:gd name="connsiteX9" fmla="*/ 407988 w 646113"/>
                <a:gd name="connsiteY9" fmla="*/ 0 h 622299"/>
                <a:gd name="connsiteX10" fmla="*/ 646113 w 646113"/>
                <a:gd name="connsiteY10" fmla="*/ 233362 h 622299"/>
                <a:gd name="connsiteX11" fmla="*/ 200025 w 646113"/>
                <a:gd name="connsiteY11" fmla="*/ 622299 h 622299"/>
                <a:gd name="connsiteX12" fmla="*/ 0 w 646113"/>
                <a:gd name="connsiteY12" fmla="*/ 315912 h 622299"/>
                <a:gd name="connsiteX0" fmla="*/ 0 w 646113"/>
                <a:gd name="connsiteY0" fmla="*/ 315912 h 622299"/>
                <a:gd name="connsiteX1" fmla="*/ 0 w 646113"/>
                <a:gd name="connsiteY1" fmla="*/ 315912 h 622299"/>
                <a:gd name="connsiteX2" fmla="*/ 115888 w 646113"/>
                <a:gd name="connsiteY2" fmla="*/ 390524 h 622299"/>
                <a:gd name="connsiteX3" fmla="*/ 73025 w 646113"/>
                <a:gd name="connsiteY3" fmla="*/ 203199 h 622299"/>
                <a:gd name="connsiteX4" fmla="*/ 163512 w 646113"/>
                <a:gd name="connsiteY4" fmla="*/ 206374 h 622299"/>
                <a:gd name="connsiteX5" fmla="*/ 198437 w 646113"/>
                <a:gd name="connsiteY5" fmla="*/ 152400 h 622299"/>
                <a:gd name="connsiteX6" fmla="*/ 266700 w 646113"/>
                <a:gd name="connsiteY6" fmla="*/ 131762 h 622299"/>
                <a:gd name="connsiteX7" fmla="*/ 314325 w 646113"/>
                <a:gd name="connsiteY7" fmla="*/ 90487 h 622299"/>
                <a:gd name="connsiteX8" fmla="*/ 368301 w 646113"/>
                <a:gd name="connsiteY8" fmla="*/ 60325 h 622299"/>
                <a:gd name="connsiteX9" fmla="*/ 407988 w 646113"/>
                <a:gd name="connsiteY9" fmla="*/ 0 h 622299"/>
                <a:gd name="connsiteX10" fmla="*/ 646113 w 646113"/>
                <a:gd name="connsiteY10" fmla="*/ 233362 h 622299"/>
                <a:gd name="connsiteX11" fmla="*/ 200025 w 646113"/>
                <a:gd name="connsiteY11" fmla="*/ 622299 h 622299"/>
                <a:gd name="connsiteX12" fmla="*/ 0 w 646113"/>
                <a:gd name="connsiteY12" fmla="*/ 315912 h 622299"/>
                <a:gd name="connsiteX0" fmla="*/ 0 w 646113"/>
                <a:gd name="connsiteY0" fmla="*/ 315912 h 622299"/>
                <a:gd name="connsiteX1" fmla="*/ 0 w 646113"/>
                <a:gd name="connsiteY1" fmla="*/ 315912 h 622299"/>
                <a:gd name="connsiteX2" fmla="*/ 115888 w 646113"/>
                <a:gd name="connsiteY2" fmla="*/ 390524 h 622299"/>
                <a:gd name="connsiteX3" fmla="*/ 88900 w 646113"/>
                <a:gd name="connsiteY3" fmla="*/ 233361 h 622299"/>
                <a:gd name="connsiteX4" fmla="*/ 163512 w 646113"/>
                <a:gd name="connsiteY4" fmla="*/ 206374 h 622299"/>
                <a:gd name="connsiteX5" fmla="*/ 198437 w 646113"/>
                <a:gd name="connsiteY5" fmla="*/ 152400 h 622299"/>
                <a:gd name="connsiteX6" fmla="*/ 266700 w 646113"/>
                <a:gd name="connsiteY6" fmla="*/ 131762 h 622299"/>
                <a:gd name="connsiteX7" fmla="*/ 314325 w 646113"/>
                <a:gd name="connsiteY7" fmla="*/ 90487 h 622299"/>
                <a:gd name="connsiteX8" fmla="*/ 368301 w 646113"/>
                <a:gd name="connsiteY8" fmla="*/ 60325 h 622299"/>
                <a:gd name="connsiteX9" fmla="*/ 407988 w 646113"/>
                <a:gd name="connsiteY9" fmla="*/ 0 h 622299"/>
                <a:gd name="connsiteX10" fmla="*/ 646113 w 646113"/>
                <a:gd name="connsiteY10" fmla="*/ 233362 h 622299"/>
                <a:gd name="connsiteX11" fmla="*/ 200025 w 646113"/>
                <a:gd name="connsiteY11" fmla="*/ 622299 h 622299"/>
                <a:gd name="connsiteX12" fmla="*/ 0 w 646113"/>
                <a:gd name="connsiteY12" fmla="*/ 315912 h 622299"/>
                <a:gd name="connsiteX0" fmla="*/ 0 w 646113"/>
                <a:gd name="connsiteY0" fmla="*/ 315912 h 622299"/>
                <a:gd name="connsiteX1" fmla="*/ 0 w 646113"/>
                <a:gd name="connsiteY1" fmla="*/ 315912 h 622299"/>
                <a:gd name="connsiteX2" fmla="*/ 55563 w 646113"/>
                <a:gd name="connsiteY2" fmla="*/ 290511 h 622299"/>
                <a:gd name="connsiteX3" fmla="*/ 88900 w 646113"/>
                <a:gd name="connsiteY3" fmla="*/ 233361 h 622299"/>
                <a:gd name="connsiteX4" fmla="*/ 163512 w 646113"/>
                <a:gd name="connsiteY4" fmla="*/ 206374 h 622299"/>
                <a:gd name="connsiteX5" fmla="*/ 198437 w 646113"/>
                <a:gd name="connsiteY5" fmla="*/ 152400 h 622299"/>
                <a:gd name="connsiteX6" fmla="*/ 266700 w 646113"/>
                <a:gd name="connsiteY6" fmla="*/ 131762 h 622299"/>
                <a:gd name="connsiteX7" fmla="*/ 314325 w 646113"/>
                <a:gd name="connsiteY7" fmla="*/ 90487 h 622299"/>
                <a:gd name="connsiteX8" fmla="*/ 368301 w 646113"/>
                <a:gd name="connsiteY8" fmla="*/ 60325 h 622299"/>
                <a:gd name="connsiteX9" fmla="*/ 407988 w 646113"/>
                <a:gd name="connsiteY9" fmla="*/ 0 h 622299"/>
                <a:gd name="connsiteX10" fmla="*/ 646113 w 646113"/>
                <a:gd name="connsiteY10" fmla="*/ 233362 h 622299"/>
                <a:gd name="connsiteX11" fmla="*/ 200025 w 646113"/>
                <a:gd name="connsiteY11" fmla="*/ 622299 h 622299"/>
                <a:gd name="connsiteX12" fmla="*/ 0 w 646113"/>
                <a:gd name="connsiteY12" fmla="*/ 315912 h 622299"/>
                <a:gd name="connsiteX0" fmla="*/ 0 w 690563"/>
                <a:gd name="connsiteY0" fmla="*/ 373062 h 622299"/>
                <a:gd name="connsiteX1" fmla="*/ 44450 w 690563"/>
                <a:gd name="connsiteY1" fmla="*/ 315912 h 622299"/>
                <a:gd name="connsiteX2" fmla="*/ 100013 w 690563"/>
                <a:gd name="connsiteY2" fmla="*/ 290511 h 622299"/>
                <a:gd name="connsiteX3" fmla="*/ 133350 w 690563"/>
                <a:gd name="connsiteY3" fmla="*/ 233361 h 622299"/>
                <a:gd name="connsiteX4" fmla="*/ 207962 w 690563"/>
                <a:gd name="connsiteY4" fmla="*/ 206374 h 622299"/>
                <a:gd name="connsiteX5" fmla="*/ 242887 w 690563"/>
                <a:gd name="connsiteY5" fmla="*/ 152400 h 622299"/>
                <a:gd name="connsiteX6" fmla="*/ 311150 w 690563"/>
                <a:gd name="connsiteY6" fmla="*/ 131762 h 622299"/>
                <a:gd name="connsiteX7" fmla="*/ 358775 w 690563"/>
                <a:gd name="connsiteY7" fmla="*/ 90487 h 622299"/>
                <a:gd name="connsiteX8" fmla="*/ 412751 w 690563"/>
                <a:gd name="connsiteY8" fmla="*/ 60325 h 622299"/>
                <a:gd name="connsiteX9" fmla="*/ 452438 w 690563"/>
                <a:gd name="connsiteY9" fmla="*/ 0 h 622299"/>
                <a:gd name="connsiteX10" fmla="*/ 690563 w 690563"/>
                <a:gd name="connsiteY10" fmla="*/ 233362 h 622299"/>
                <a:gd name="connsiteX11" fmla="*/ 244475 w 690563"/>
                <a:gd name="connsiteY11" fmla="*/ 622299 h 622299"/>
                <a:gd name="connsiteX12" fmla="*/ 0 w 690563"/>
                <a:gd name="connsiteY12" fmla="*/ 373062 h 622299"/>
                <a:gd name="connsiteX0" fmla="*/ 0 w 690563"/>
                <a:gd name="connsiteY0" fmla="*/ 373062 h 622299"/>
                <a:gd name="connsiteX1" fmla="*/ 44450 w 690563"/>
                <a:gd name="connsiteY1" fmla="*/ 315912 h 622299"/>
                <a:gd name="connsiteX2" fmla="*/ 100013 w 690563"/>
                <a:gd name="connsiteY2" fmla="*/ 290511 h 622299"/>
                <a:gd name="connsiteX3" fmla="*/ 133350 w 690563"/>
                <a:gd name="connsiteY3" fmla="*/ 233361 h 622299"/>
                <a:gd name="connsiteX4" fmla="*/ 207962 w 690563"/>
                <a:gd name="connsiteY4" fmla="*/ 206374 h 622299"/>
                <a:gd name="connsiteX5" fmla="*/ 242887 w 690563"/>
                <a:gd name="connsiteY5" fmla="*/ 152400 h 622299"/>
                <a:gd name="connsiteX6" fmla="*/ 311150 w 690563"/>
                <a:gd name="connsiteY6" fmla="*/ 131762 h 622299"/>
                <a:gd name="connsiteX7" fmla="*/ 358775 w 690563"/>
                <a:gd name="connsiteY7" fmla="*/ 90487 h 622299"/>
                <a:gd name="connsiteX8" fmla="*/ 424524 w 690563"/>
                <a:gd name="connsiteY8" fmla="*/ 69582 h 622299"/>
                <a:gd name="connsiteX9" fmla="*/ 452438 w 690563"/>
                <a:gd name="connsiteY9" fmla="*/ 0 h 622299"/>
                <a:gd name="connsiteX10" fmla="*/ 690563 w 690563"/>
                <a:gd name="connsiteY10" fmla="*/ 233362 h 622299"/>
                <a:gd name="connsiteX11" fmla="*/ 244475 w 690563"/>
                <a:gd name="connsiteY11" fmla="*/ 622299 h 622299"/>
                <a:gd name="connsiteX12" fmla="*/ 0 w 690563"/>
                <a:gd name="connsiteY12" fmla="*/ 373062 h 622299"/>
                <a:gd name="connsiteX0" fmla="*/ 0 w 690563"/>
                <a:gd name="connsiteY0" fmla="*/ 373062 h 622299"/>
                <a:gd name="connsiteX1" fmla="*/ 44450 w 690563"/>
                <a:gd name="connsiteY1" fmla="*/ 315912 h 622299"/>
                <a:gd name="connsiteX2" fmla="*/ 100013 w 690563"/>
                <a:gd name="connsiteY2" fmla="*/ 290511 h 622299"/>
                <a:gd name="connsiteX3" fmla="*/ 133350 w 690563"/>
                <a:gd name="connsiteY3" fmla="*/ 233361 h 622299"/>
                <a:gd name="connsiteX4" fmla="*/ 207962 w 690563"/>
                <a:gd name="connsiteY4" fmla="*/ 206374 h 622299"/>
                <a:gd name="connsiteX5" fmla="*/ 242887 w 690563"/>
                <a:gd name="connsiteY5" fmla="*/ 152400 h 622299"/>
                <a:gd name="connsiteX6" fmla="*/ 311150 w 690563"/>
                <a:gd name="connsiteY6" fmla="*/ 131762 h 622299"/>
                <a:gd name="connsiteX7" fmla="*/ 358775 w 690563"/>
                <a:gd name="connsiteY7" fmla="*/ 90487 h 622299"/>
                <a:gd name="connsiteX8" fmla="*/ 424524 w 690563"/>
                <a:gd name="connsiteY8" fmla="*/ 69582 h 622299"/>
                <a:gd name="connsiteX9" fmla="*/ 452438 w 690563"/>
                <a:gd name="connsiteY9" fmla="*/ 0 h 622299"/>
                <a:gd name="connsiteX10" fmla="*/ 690563 w 690563"/>
                <a:gd name="connsiteY10" fmla="*/ 233362 h 622299"/>
                <a:gd name="connsiteX11" fmla="*/ 244475 w 690563"/>
                <a:gd name="connsiteY11" fmla="*/ 622299 h 622299"/>
                <a:gd name="connsiteX12" fmla="*/ 0 w 690563"/>
                <a:gd name="connsiteY12" fmla="*/ 373062 h 622299"/>
                <a:gd name="connsiteX0" fmla="*/ 0 w 690563"/>
                <a:gd name="connsiteY0" fmla="*/ 373062 h 622299"/>
                <a:gd name="connsiteX1" fmla="*/ 44450 w 690563"/>
                <a:gd name="connsiteY1" fmla="*/ 315912 h 622299"/>
                <a:gd name="connsiteX2" fmla="*/ 100013 w 690563"/>
                <a:gd name="connsiteY2" fmla="*/ 290511 h 622299"/>
                <a:gd name="connsiteX3" fmla="*/ 133350 w 690563"/>
                <a:gd name="connsiteY3" fmla="*/ 233361 h 622299"/>
                <a:gd name="connsiteX4" fmla="*/ 207962 w 690563"/>
                <a:gd name="connsiteY4" fmla="*/ 206374 h 622299"/>
                <a:gd name="connsiteX5" fmla="*/ 242887 w 690563"/>
                <a:gd name="connsiteY5" fmla="*/ 152400 h 622299"/>
                <a:gd name="connsiteX6" fmla="*/ 311150 w 690563"/>
                <a:gd name="connsiteY6" fmla="*/ 131762 h 622299"/>
                <a:gd name="connsiteX7" fmla="*/ 358775 w 690563"/>
                <a:gd name="connsiteY7" fmla="*/ 90487 h 622299"/>
                <a:gd name="connsiteX8" fmla="*/ 424524 w 690563"/>
                <a:gd name="connsiteY8" fmla="*/ 69582 h 622299"/>
                <a:gd name="connsiteX9" fmla="*/ 452438 w 690563"/>
                <a:gd name="connsiteY9" fmla="*/ 0 h 622299"/>
                <a:gd name="connsiteX10" fmla="*/ 690563 w 690563"/>
                <a:gd name="connsiteY10" fmla="*/ 233362 h 622299"/>
                <a:gd name="connsiteX11" fmla="*/ 244475 w 690563"/>
                <a:gd name="connsiteY11" fmla="*/ 622299 h 622299"/>
                <a:gd name="connsiteX12" fmla="*/ 0 w 690563"/>
                <a:gd name="connsiteY12" fmla="*/ 373062 h 622299"/>
                <a:gd name="connsiteX0" fmla="*/ 0 w 690563"/>
                <a:gd name="connsiteY0" fmla="*/ 373062 h 622299"/>
                <a:gd name="connsiteX1" fmla="*/ 44450 w 690563"/>
                <a:gd name="connsiteY1" fmla="*/ 315912 h 622299"/>
                <a:gd name="connsiteX2" fmla="*/ 100013 w 690563"/>
                <a:gd name="connsiteY2" fmla="*/ 290511 h 622299"/>
                <a:gd name="connsiteX3" fmla="*/ 133350 w 690563"/>
                <a:gd name="connsiteY3" fmla="*/ 233361 h 622299"/>
                <a:gd name="connsiteX4" fmla="*/ 207962 w 690563"/>
                <a:gd name="connsiteY4" fmla="*/ 206374 h 622299"/>
                <a:gd name="connsiteX5" fmla="*/ 242887 w 690563"/>
                <a:gd name="connsiteY5" fmla="*/ 152400 h 622299"/>
                <a:gd name="connsiteX6" fmla="*/ 311150 w 690563"/>
                <a:gd name="connsiteY6" fmla="*/ 131762 h 622299"/>
                <a:gd name="connsiteX7" fmla="*/ 358775 w 690563"/>
                <a:gd name="connsiteY7" fmla="*/ 90487 h 622299"/>
                <a:gd name="connsiteX8" fmla="*/ 407632 w 690563"/>
                <a:gd name="connsiteY8" fmla="*/ 48594 h 622299"/>
                <a:gd name="connsiteX9" fmla="*/ 452438 w 690563"/>
                <a:gd name="connsiteY9" fmla="*/ 0 h 622299"/>
                <a:gd name="connsiteX10" fmla="*/ 690563 w 690563"/>
                <a:gd name="connsiteY10" fmla="*/ 233362 h 622299"/>
                <a:gd name="connsiteX11" fmla="*/ 244475 w 690563"/>
                <a:gd name="connsiteY11" fmla="*/ 622299 h 622299"/>
                <a:gd name="connsiteX12" fmla="*/ 0 w 690563"/>
                <a:gd name="connsiteY12" fmla="*/ 373062 h 622299"/>
                <a:gd name="connsiteX0" fmla="*/ 0 w 690563"/>
                <a:gd name="connsiteY0" fmla="*/ 373062 h 622299"/>
                <a:gd name="connsiteX1" fmla="*/ 44450 w 690563"/>
                <a:gd name="connsiteY1" fmla="*/ 315912 h 622299"/>
                <a:gd name="connsiteX2" fmla="*/ 100013 w 690563"/>
                <a:gd name="connsiteY2" fmla="*/ 290511 h 622299"/>
                <a:gd name="connsiteX3" fmla="*/ 133350 w 690563"/>
                <a:gd name="connsiteY3" fmla="*/ 233361 h 622299"/>
                <a:gd name="connsiteX4" fmla="*/ 207962 w 690563"/>
                <a:gd name="connsiteY4" fmla="*/ 206374 h 622299"/>
                <a:gd name="connsiteX5" fmla="*/ 242887 w 690563"/>
                <a:gd name="connsiteY5" fmla="*/ 152400 h 622299"/>
                <a:gd name="connsiteX6" fmla="*/ 311150 w 690563"/>
                <a:gd name="connsiteY6" fmla="*/ 131762 h 622299"/>
                <a:gd name="connsiteX7" fmla="*/ 358775 w 690563"/>
                <a:gd name="connsiteY7" fmla="*/ 90487 h 622299"/>
                <a:gd name="connsiteX8" fmla="*/ 407632 w 690563"/>
                <a:gd name="connsiteY8" fmla="*/ 48594 h 622299"/>
                <a:gd name="connsiteX9" fmla="*/ 452438 w 690563"/>
                <a:gd name="connsiteY9" fmla="*/ 0 h 622299"/>
                <a:gd name="connsiteX10" fmla="*/ 690563 w 690563"/>
                <a:gd name="connsiteY10" fmla="*/ 233362 h 622299"/>
                <a:gd name="connsiteX11" fmla="*/ 244475 w 690563"/>
                <a:gd name="connsiteY11" fmla="*/ 622299 h 622299"/>
                <a:gd name="connsiteX12" fmla="*/ 0 w 690563"/>
                <a:gd name="connsiteY12" fmla="*/ 373062 h 622299"/>
                <a:gd name="connsiteX0" fmla="*/ 0 w 690563"/>
                <a:gd name="connsiteY0" fmla="*/ 373062 h 622299"/>
                <a:gd name="connsiteX1" fmla="*/ 44450 w 690563"/>
                <a:gd name="connsiteY1" fmla="*/ 315912 h 622299"/>
                <a:gd name="connsiteX2" fmla="*/ 100013 w 690563"/>
                <a:gd name="connsiteY2" fmla="*/ 290511 h 622299"/>
                <a:gd name="connsiteX3" fmla="*/ 133350 w 690563"/>
                <a:gd name="connsiteY3" fmla="*/ 233361 h 622299"/>
                <a:gd name="connsiteX4" fmla="*/ 207962 w 690563"/>
                <a:gd name="connsiteY4" fmla="*/ 206374 h 622299"/>
                <a:gd name="connsiteX5" fmla="*/ 242887 w 690563"/>
                <a:gd name="connsiteY5" fmla="*/ 152400 h 622299"/>
                <a:gd name="connsiteX6" fmla="*/ 311150 w 690563"/>
                <a:gd name="connsiteY6" fmla="*/ 131762 h 622299"/>
                <a:gd name="connsiteX7" fmla="*/ 358775 w 690563"/>
                <a:gd name="connsiteY7" fmla="*/ 90487 h 622299"/>
                <a:gd name="connsiteX8" fmla="*/ 407632 w 690563"/>
                <a:gd name="connsiteY8" fmla="*/ 48594 h 622299"/>
                <a:gd name="connsiteX9" fmla="*/ 452438 w 690563"/>
                <a:gd name="connsiteY9" fmla="*/ 0 h 622299"/>
                <a:gd name="connsiteX10" fmla="*/ 690563 w 690563"/>
                <a:gd name="connsiteY10" fmla="*/ 233362 h 622299"/>
                <a:gd name="connsiteX11" fmla="*/ 244475 w 690563"/>
                <a:gd name="connsiteY11" fmla="*/ 622299 h 622299"/>
                <a:gd name="connsiteX12" fmla="*/ 0 w 690563"/>
                <a:gd name="connsiteY12" fmla="*/ 373062 h 622299"/>
                <a:gd name="connsiteX0" fmla="*/ 0 w 690563"/>
                <a:gd name="connsiteY0" fmla="*/ 373062 h 622299"/>
                <a:gd name="connsiteX1" fmla="*/ 44450 w 690563"/>
                <a:gd name="connsiteY1" fmla="*/ 315912 h 622299"/>
                <a:gd name="connsiteX2" fmla="*/ 100013 w 690563"/>
                <a:gd name="connsiteY2" fmla="*/ 290511 h 622299"/>
                <a:gd name="connsiteX3" fmla="*/ 133350 w 690563"/>
                <a:gd name="connsiteY3" fmla="*/ 233361 h 622299"/>
                <a:gd name="connsiteX4" fmla="*/ 207962 w 690563"/>
                <a:gd name="connsiteY4" fmla="*/ 206374 h 622299"/>
                <a:gd name="connsiteX5" fmla="*/ 242887 w 690563"/>
                <a:gd name="connsiteY5" fmla="*/ 152400 h 622299"/>
                <a:gd name="connsiteX6" fmla="*/ 311150 w 690563"/>
                <a:gd name="connsiteY6" fmla="*/ 131762 h 622299"/>
                <a:gd name="connsiteX7" fmla="*/ 358775 w 690563"/>
                <a:gd name="connsiteY7" fmla="*/ 90487 h 622299"/>
                <a:gd name="connsiteX8" fmla="*/ 407632 w 690563"/>
                <a:gd name="connsiteY8" fmla="*/ 48594 h 622299"/>
                <a:gd name="connsiteX9" fmla="*/ 452438 w 690563"/>
                <a:gd name="connsiteY9" fmla="*/ 0 h 622299"/>
                <a:gd name="connsiteX10" fmla="*/ 690563 w 690563"/>
                <a:gd name="connsiteY10" fmla="*/ 233362 h 622299"/>
                <a:gd name="connsiteX11" fmla="*/ 244475 w 690563"/>
                <a:gd name="connsiteY11" fmla="*/ 622299 h 622299"/>
                <a:gd name="connsiteX12" fmla="*/ 0 w 690563"/>
                <a:gd name="connsiteY12" fmla="*/ 373062 h 622299"/>
                <a:gd name="connsiteX0" fmla="*/ 0 w 690563"/>
                <a:gd name="connsiteY0" fmla="*/ 373062 h 622299"/>
                <a:gd name="connsiteX1" fmla="*/ 44450 w 690563"/>
                <a:gd name="connsiteY1" fmla="*/ 315912 h 622299"/>
                <a:gd name="connsiteX2" fmla="*/ 100013 w 690563"/>
                <a:gd name="connsiteY2" fmla="*/ 290511 h 622299"/>
                <a:gd name="connsiteX3" fmla="*/ 133350 w 690563"/>
                <a:gd name="connsiteY3" fmla="*/ 233361 h 622299"/>
                <a:gd name="connsiteX4" fmla="*/ 207962 w 690563"/>
                <a:gd name="connsiteY4" fmla="*/ 206374 h 622299"/>
                <a:gd name="connsiteX5" fmla="*/ 250820 w 690563"/>
                <a:gd name="connsiteY5" fmla="*/ 167628 h 622299"/>
                <a:gd name="connsiteX6" fmla="*/ 311150 w 690563"/>
                <a:gd name="connsiteY6" fmla="*/ 131762 h 622299"/>
                <a:gd name="connsiteX7" fmla="*/ 358775 w 690563"/>
                <a:gd name="connsiteY7" fmla="*/ 90487 h 622299"/>
                <a:gd name="connsiteX8" fmla="*/ 407632 w 690563"/>
                <a:gd name="connsiteY8" fmla="*/ 48594 h 622299"/>
                <a:gd name="connsiteX9" fmla="*/ 452438 w 690563"/>
                <a:gd name="connsiteY9" fmla="*/ 0 h 622299"/>
                <a:gd name="connsiteX10" fmla="*/ 690563 w 690563"/>
                <a:gd name="connsiteY10" fmla="*/ 233362 h 622299"/>
                <a:gd name="connsiteX11" fmla="*/ 244475 w 690563"/>
                <a:gd name="connsiteY11" fmla="*/ 622299 h 622299"/>
                <a:gd name="connsiteX12" fmla="*/ 0 w 690563"/>
                <a:gd name="connsiteY12" fmla="*/ 373062 h 622299"/>
                <a:gd name="connsiteX0" fmla="*/ 0 w 690563"/>
                <a:gd name="connsiteY0" fmla="*/ 373062 h 622299"/>
                <a:gd name="connsiteX1" fmla="*/ 44450 w 690563"/>
                <a:gd name="connsiteY1" fmla="*/ 315912 h 622299"/>
                <a:gd name="connsiteX2" fmla="*/ 100013 w 690563"/>
                <a:gd name="connsiteY2" fmla="*/ 290511 h 622299"/>
                <a:gd name="connsiteX3" fmla="*/ 133350 w 690563"/>
                <a:gd name="connsiteY3" fmla="*/ 233361 h 622299"/>
                <a:gd name="connsiteX4" fmla="*/ 207962 w 690563"/>
                <a:gd name="connsiteY4" fmla="*/ 206374 h 622299"/>
                <a:gd name="connsiteX5" fmla="*/ 250820 w 690563"/>
                <a:gd name="connsiteY5" fmla="*/ 167628 h 622299"/>
                <a:gd name="connsiteX6" fmla="*/ 311150 w 690563"/>
                <a:gd name="connsiteY6" fmla="*/ 131762 h 622299"/>
                <a:gd name="connsiteX7" fmla="*/ 358775 w 690563"/>
                <a:gd name="connsiteY7" fmla="*/ 90487 h 622299"/>
                <a:gd name="connsiteX8" fmla="*/ 407632 w 690563"/>
                <a:gd name="connsiteY8" fmla="*/ 48594 h 622299"/>
                <a:gd name="connsiteX9" fmla="*/ 452438 w 690563"/>
                <a:gd name="connsiteY9" fmla="*/ 0 h 622299"/>
                <a:gd name="connsiteX10" fmla="*/ 690563 w 690563"/>
                <a:gd name="connsiteY10" fmla="*/ 233362 h 622299"/>
                <a:gd name="connsiteX11" fmla="*/ 244475 w 690563"/>
                <a:gd name="connsiteY11" fmla="*/ 622299 h 622299"/>
                <a:gd name="connsiteX12" fmla="*/ 0 w 690563"/>
                <a:gd name="connsiteY12" fmla="*/ 373062 h 622299"/>
                <a:gd name="connsiteX0" fmla="*/ 0 w 690563"/>
                <a:gd name="connsiteY0" fmla="*/ 373062 h 622299"/>
                <a:gd name="connsiteX1" fmla="*/ 44450 w 690563"/>
                <a:gd name="connsiteY1" fmla="*/ 315912 h 622299"/>
                <a:gd name="connsiteX2" fmla="*/ 100013 w 690563"/>
                <a:gd name="connsiteY2" fmla="*/ 290511 h 622299"/>
                <a:gd name="connsiteX3" fmla="*/ 133350 w 690563"/>
                <a:gd name="connsiteY3" fmla="*/ 233361 h 622299"/>
                <a:gd name="connsiteX4" fmla="*/ 193075 w 690563"/>
                <a:gd name="connsiteY4" fmla="*/ 211151 h 622299"/>
                <a:gd name="connsiteX5" fmla="*/ 250820 w 690563"/>
                <a:gd name="connsiteY5" fmla="*/ 167628 h 622299"/>
                <a:gd name="connsiteX6" fmla="*/ 311150 w 690563"/>
                <a:gd name="connsiteY6" fmla="*/ 131762 h 622299"/>
                <a:gd name="connsiteX7" fmla="*/ 358775 w 690563"/>
                <a:gd name="connsiteY7" fmla="*/ 90487 h 622299"/>
                <a:gd name="connsiteX8" fmla="*/ 407632 w 690563"/>
                <a:gd name="connsiteY8" fmla="*/ 48594 h 622299"/>
                <a:gd name="connsiteX9" fmla="*/ 452438 w 690563"/>
                <a:gd name="connsiteY9" fmla="*/ 0 h 622299"/>
                <a:gd name="connsiteX10" fmla="*/ 690563 w 690563"/>
                <a:gd name="connsiteY10" fmla="*/ 233362 h 622299"/>
                <a:gd name="connsiteX11" fmla="*/ 244475 w 690563"/>
                <a:gd name="connsiteY11" fmla="*/ 622299 h 622299"/>
                <a:gd name="connsiteX12" fmla="*/ 0 w 690563"/>
                <a:gd name="connsiteY12" fmla="*/ 373062 h 622299"/>
                <a:gd name="connsiteX0" fmla="*/ 0 w 690563"/>
                <a:gd name="connsiteY0" fmla="*/ 373062 h 622299"/>
                <a:gd name="connsiteX1" fmla="*/ 44450 w 690563"/>
                <a:gd name="connsiteY1" fmla="*/ 315912 h 622299"/>
                <a:gd name="connsiteX2" fmla="*/ 100013 w 690563"/>
                <a:gd name="connsiteY2" fmla="*/ 290511 h 622299"/>
                <a:gd name="connsiteX3" fmla="*/ 133350 w 690563"/>
                <a:gd name="connsiteY3" fmla="*/ 233361 h 622299"/>
                <a:gd name="connsiteX4" fmla="*/ 193075 w 690563"/>
                <a:gd name="connsiteY4" fmla="*/ 211151 h 622299"/>
                <a:gd name="connsiteX5" fmla="*/ 250820 w 690563"/>
                <a:gd name="connsiteY5" fmla="*/ 167628 h 622299"/>
                <a:gd name="connsiteX6" fmla="*/ 311150 w 690563"/>
                <a:gd name="connsiteY6" fmla="*/ 131762 h 622299"/>
                <a:gd name="connsiteX7" fmla="*/ 358775 w 690563"/>
                <a:gd name="connsiteY7" fmla="*/ 90487 h 622299"/>
                <a:gd name="connsiteX8" fmla="*/ 407632 w 690563"/>
                <a:gd name="connsiteY8" fmla="*/ 48594 h 622299"/>
                <a:gd name="connsiteX9" fmla="*/ 452438 w 690563"/>
                <a:gd name="connsiteY9" fmla="*/ 0 h 622299"/>
                <a:gd name="connsiteX10" fmla="*/ 690563 w 690563"/>
                <a:gd name="connsiteY10" fmla="*/ 233362 h 622299"/>
                <a:gd name="connsiteX11" fmla="*/ 244475 w 690563"/>
                <a:gd name="connsiteY11" fmla="*/ 622299 h 622299"/>
                <a:gd name="connsiteX12" fmla="*/ 0 w 690563"/>
                <a:gd name="connsiteY12" fmla="*/ 373062 h 622299"/>
                <a:gd name="connsiteX0" fmla="*/ 0 w 690563"/>
                <a:gd name="connsiteY0" fmla="*/ 373062 h 622299"/>
                <a:gd name="connsiteX1" fmla="*/ 44450 w 690563"/>
                <a:gd name="connsiteY1" fmla="*/ 315912 h 622299"/>
                <a:gd name="connsiteX2" fmla="*/ 100013 w 690563"/>
                <a:gd name="connsiteY2" fmla="*/ 290511 h 622299"/>
                <a:gd name="connsiteX3" fmla="*/ 133350 w 690563"/>
                <a:gd name="connsiteY3" fmla="*/ 233361 h 622299"/>
                <a:gd name="connsiteX4" fmla="*/ 193075 w 690563"/>
                <a:gd name="connsiteY4" fmla="*/ 211151 h 622299"/>
                <a:gd name="connsiteX5" fmla="*/ 250820 w 690563"/>
                <a:gd name="connsiteY5" fmla="*/ 167628 h 622299"/>
                <a:gd name="connsiteX6" fmla="*/ 311150 w 690563"/>
                <a:gd name="connsiteY6" fmla="*/ 131762 h 622299"/>
                <a:gd name="connsiteX7" fmla="*/ 358775 w 690563"/>
                <a:gd name="connsiteY7" fmla="*/ 90487 h 622299"/>
                <a:gd name="connsiteX8" fmla="*/ 407632 w 690563"/>
                <a:gd name="connsiteY8" fmla="*/ 48594 h 622299"/>
                <a:gd name="connsiteX9" fmla="*/ 452438 w 690563"/>
                <a:gd name="connsiteY9" fmla="*/ 0 h 622299"/>
                <a:gd name="connsiteX10" fmla="*/ 690563 w 690563"/>
                <a:gd name="connsiteY10" fmla="*/ 233362 h 622299"/>
                <a:gd name="connsiteX11" fmla="*/ 244475 w 690563"/>
                <a:gd name="connsiteY11" fmla="*/ 622299 h 622299"/>
                <a:gd name="connsiteX12" fmla="*/ 0 w 690563"/>
                <a:gd name="connsiteY12" fmla="*/ 373062 h 622299"/>
                <a:gd name="connsiteX0" fmla="*/ 0 w 690563"/>
                <a:gd name="connsiteY0" fmla="*/ 373062 h 622299"/>
                <a:gd name="connsiteX1" fmla="*/ 44450 w 690563"/>
                <a:gd name="connsiteY1" fmla="*/ 315912 h 622299"/>
                <a:gd name="connsiteX2" fmla="*/ 82822 w 690563"/>
                <a:gd name="connsiteY2" fmla="*/ 287055 h 622299"/>
                <a:gd name="connsiteX3" fmla="*/ 133350 w 690563"/>
                <a:gd name="connsiteY3" fmla="*/ 233361 h 622299"/>
                <a:gd name="connsiteX4" fmla="*/ 193075 w 690563"/>
                <a:gd name="connsiteY4" fmla="*/ 211151 h 622299"/>
                <a:gd name="connsiteX5" fmla="*/ 250820 w 690563"/>
                <a:gd name="connsiteY5" fmla="*/ 167628 h 622299"/>
                <a:gd name="connsiteX6" fmla="*/ 311150 w 690563"/>
                <a:gd name="connsiteY6" fmla="*/ 131762 h 622299"/>
                <a:gd name="connsiteX7" fmla="*/ 358775 w 690563"/>
                <a:gd name="connsiteY7" fmla="*/ 90487 h 622299"/>
                <a:gd name="connsiteX8" fmla="*/ 407632 w 690563"/>
                <a:gd name="connsiteY8" fmla="*/ 48594 h 622299"/>
                <a:gd name="connsiteX9" fmla="*/ 452438 w 690563"/>
                <a:gd name="connsiteY9" fmla="*/ 0 h 622299"/>
                <a:gd name="connsiteX10" fmla="*/ 690563 w 690563"/>
                <a:gd name="connsiteY10" fmla="*/ 233362 h 622299"/>
                <a:gd name="connsiteX11" fmla="*/ 244475 w 690563"/>
                <a:gd name="connsiteY11" fmla="*/ 622299 h 622299"/>
                <a:gd name="connsiteX12" fmla="*/ 0 w 690563"/>
                <a:gd name="connsiteY12" fmla="*/ 373062 h 622299"/>
                <a:gd name="connsiteX0" fmla="*/ 0 w 690563"/>
                <a:gd name="connsiteY0" fmla="*/ 373062 h 622299"/>
                <a:gd name="connsiteX1" fmla="*/ 44450 w 690563"/>
                <a:gd name="connsiteY1" fmla="*/ 315912 h 622299"/>
                <a:gd name="connsiteX2" fmla="*/ 82822 w 690563"/>
                <a:gd name="connsiteY2" fmla="*/ 287055 h 622299"/>
                <a:gd name="connsiteX3" fmla="*/ 133350 w 690563"/>
                <a:gd name="connsiteY3" fmla="*/ 233361 h 622299"/>
                <a:gd name="connsiteX4" fmla="*/ 193075 w 690563"/>
                <a:gd name="connsiteY4" fmla="*/ 211151 h 622299"/>
                <a:gd name="connsiteX5" fmla="*/ 250820 w 690563"/>
                <a:gd name="connsiteY5" fmla="*/ 167628 h 622299"/>
                <a:gd name="connsiteX6" fmla="*/ 311150 w 690563"/>
                <a:gd name="connsiteY6" fmla="*/ 131762 h 622299"/>
                <a:gd name="connsiteX7" fmla="*/ 358775 w 690563"/>
                <a:gd name="connsiteY7" fmla="*/ 90487 h 622299"/>
                <a:gd name="connsiteX8" fmla="*/ 407632 w 690563"/>
                <a:gd name="connsiteY8" fmla="*/ 48594 h 622299"/>
                <a:gd name="connsiteX9" fmla="*/ 452438 w 690563"/>
                <a:gd name="connsiteY9" fmla="*/ 0 h 622299"/>
                <a:gd name="connsiteX10" fmla="*/ 690563 w 690563"/>
                <a:gd name="connsiteY10" fmla="*/ 233362 h 622299"/>
                <a:gd name="connsiteX11" fmla="*/ 244475 w 690563"/>
                <a:gd name="connsiteY11" fmla="*/ 622299 h 622299"/>
                <a:gd name="connsiteX12" fmla="*/ 0 w 690563"/>
                <a:gd name="connsiteY12" fmla="*/ 373062 h 622299"/>
                <a:gd name="connsiteX0" fmla="*/ 0 w 690563"/>
                <a:gd name="connsiteY0" fmla="*/ 373062 h 622299"/>
                <a:gd name="connsiteX1" fmla="*/ 44450 w 690563"/>
                <a:gd name="connsiteY1" fmla="*/ 315912 h 622299"/>
                <a:gd name="connsiteX2" fmla="*/ 82822 w 690563"/>
                <a:gd name="connsiteY2" fmla="*/ 287055 h 622299"/>
                <a:gd name="connsiteX3" fmla="*/ 133350 w 690563"/>
                <a:gd name="connsiteY3" fmla="*/ 233361 h 622299"/>
                <a:gd name="connsiteX4" fmla="*/ 193075 w 690563"/>
                <a:gd name="connsiteY4" fmla="*/ 211151 h 622299"/>
                <a:gd name="connsiteX5" fmla="*/ 250820 w 690563"/>
                <a:gd name="connsiteY5" fmla="*/ 167628 h 622299"/>
                <a:gd name="connsiteX6" fmla="*/ 311150 w 690563"/>
                <a:gd name="connsiteY6" fmla="*/ 131762 h 622299"/>
                <a:gd name="connsiteX7" fmla="*/ 358775 w 690563"/>
                <a:gd name="connsiteY7" fmla="*/ 90487 h 622299"/>
                <a:gd name="connsiteX8" fmla="*/ 407632 w 690563"/>
                <a:gd name="connsiteY8" fmla="*/ 48594 h 622299"/>
                <a:gd name="connsiteX9" fmla="*/ 452438 w 690563"/>
                <a:gd name="connsiteY9" fmla="*/ 0 h 622299"/>
                <a:gd name="connsiteX10" fmla="*/ 690563 w 690563"/>
                <a:gd name="connsiteY10" fmla="*/ 233362 h 622299"/>
                <a:gd name="connsiteX11" fmla="*/ 244475 w 690563"/>
                <a:gd name="connsiteY11" fmla="*/ 622299 h 622299"/>
                <a:gd name="connsiteX12" fmla="*/ 0 w 690563"/>
                <a:gd name="connsiteY12" fmla="*/ 373062 h 622299"/>
                <a:gd name="connsiteX0" fmla="*/ 0 w 690563"/>
                <a:gd name="connsiteY0" fmla="*/ 373062 h 622299"/>
                <a:gd name="connsiteX1" fmla="*/ 44450 w 690563"/>
                <a:gd name="connsiteY1" fmla="*/ 315912 h 622299"/>
                <a:gd name="connsiteX2" fmla="*/ 82822 w 690563"/>
                <a:gd name="connsiteY2" fmla="*/ 287055 h 622299"/>
                <a:gd name="connsiteX3" fmla="*/ 135482 w 690563"/>
                <a:gd name="connsiteY3" fmla="*/ 243172 h 622299"/>
                <a:gd name="connsiteX4" fmla="*/ 193075 w 690563"/>
                <a:gd name="connsiteY4" fmla="*/ 211151 h 622299"/>
                <a:gd name="connsiteX5" fmla="*/ 250820 w 690563"/>
                <a:gd name="connsiteY5" fmla="*/ 167628 h 622299"/>
                <a:gd name="connsiteX6" fmla="*/ 311150 w 690563"/>
                <a:gd name="connsiteY6" fmla="*/ 131762 h 622299"/>
                <a:gd name="connsiteX7" fmla="*/ 358775 w 690563"/>
                <a:gd name="connsiteY7" fmla="*/ 90487 h 622299"/>
                <a:gd name="connsiteX8" fmla="*/ 407632 w 690563"/>
                <a:gd name="connsiteY8" fmla="*/ 48594 h 622299"/>
                <a:gd name="connsiteX9" fmla="*/ 452438 w 690563"/>
                <a:gd name="connsiteY9" fmla="*/ 0 h 622299"/>
                <a:gd name="connsiteX10" fmla="*/ 690563 w 690563"/>
                <a:gd name="connsiteY10" fmla="*/ 233362 h 622299"/>
                <a:gd name="connsiteX11" fmla="*/ 244475 w 690563"/>
                <a:gd name="connsiteY11" fmla="*/ 622299 h 622299"/>
                <a:gd name="connsiteX12" fmla="*/ 0 w 690563"/>
                <a:gd name="connsiteY12" fmla="*/ 373062 h 622299"/>
                <a:gd name="connsiteX0" fmla="*/ 0 w 690563"/>
                <a:gd name="connsiteY0" fmla="*/ 373062 h 622299"/>
                <a:gd name="connsiteX1" fmla="*/ 47478 w 690563"/>
                <a:gd name="connsiteY1" fmla="*/ 332207 h 622299"/>
                <a:gd name="connsiteX2" fmla="*/ 82822 w 690563"/>
                <a:gd name="connsiteY2" fmla="*/ 287055 h 622299"/>
                <a:gd name="connsiteX3" fmla="*/ 135482 w 690563"/>
                <a:gd name="connsiteY3" fmla="*/ 243172 h 622299"/>
                <a:gd name="connsiteX4" fmla="*/ 193075 w 690563"/>
                <a:gd name="connsiteY4" fmla="*/ 211151 h 622299"/>
                <a:gd name="connsiteX5" fmla="*/ 250820 w 690563"/>
                <a:gd name="connsiteY5" fmla="*/ 167628 h 622299"/>
                <a:gd name="connsiteX6" fmla="*/ 311150 w 690563"/>
                <a:gd name="connsiteY6" fmla="*/ 131762 h 622299"/>
                <a:gd name="connsiteX7" fmla="*/ 358775 w 690563"/>
                <a:gd name="connsiteY7" fmla="*/ 90487 h 622299"/>
                <a:gd name="connsiteX8" fmla="*/ 407632 w 690563"/>
                <a:gd name="connsiteY8" fmla="*/ 48594 h 622299"/>
                <a:gd name="connsiteX9" fmla="*/ 452438 w 690563"/>
                <a:gd name="connsiteY9" fmla="*/ 0 h 622299"/>
                <a:gd name="connsiteX10" fmla="*/ 690563 w 690563"/>
                <a:gd name="connsiteY10" fmla="*/ 233362 h 622299"/>
                <a:gd name="connsiteX11" fmla="*/ 244475 w 690563"/>
                <a:gd name="connsiteY11" fmla="*/ 622299 h 622299"/>
                <a:gd name="connsiteX12" fmla="*/ 0 w 690563"/>
                <a:gd name="connsiteY12" fmla="*/ 373062 h 622299"/>
                <a:gd name="connsiteX0" fmla="*/ 0 w 690563"/>
                <a:gd name="connsiteY0" fmla="*/ 373062 h 622299"/>
                <a:gd name="connsiteX1" fmla="*/ 58952 w 690563"/>
                <a:gd name="connsiteY1" fmla="*/ 358996 h 622299"/>
                <a:gd name="connsiteX2" fmla="*/ 82822 w 690563"/>
                <a:gd name="connsiteY2" fmla="*/ 287055 h 622299"/>
                <a:gd name="connsiteX3" fmla="*/ 135482 w 690563"/>
                <a:gd name="connsiteY3" fmla="*/ 243172 h 622299"/>
                <a:gd name="connsiteX4" fmla="*/ 193075 w 690563"/>
                <a:gd name="connsiteY4" fmla="*/ 211151 h 622299"/>
                <a:gd name="connsiteX5" fmla="*/ 250820 w 690563"/>
                <a:gd name="connsiteY5" fmla="*/ 167628 h 622299"/>
                <a:gd name="connsiteX6" fmla="*/ 311150 w 690563"/>
                <a:gd name="connsiteY6" fmla="*/ 131762 h 622299"/>
                <a:gd name="connsiteX7" fmla="*/ 358775 w 690563"/>
                <a:gd name="connsiteY7" fmla="*/ 90487 h 622299"/>
                <a:gd name="connsiteX8" fmla="*/ 407632 w 690563"/>
                <a:gd name="connsiteY8" fmla="*/ 48594 h 622299"/>
                <a:gd name="connsiteX9" fmla="*/ 452438 w 690563"/>
                <a:gd name="connsiteY9" fmla="*/ 0 h 622299"/>
                <a:gd name="connsiteX10" fmla="*/ 690563 w 690563"/>
                <a:gd name="connsiteY10" fmla="*/ 233362 h 622299"/>
                <a:gd name="connsiteX11" fmla="*/ 244475 w 690563"/>
                <a:gd name="connsiteY11" fmla="*/ 622299 h 622299"/>
                <a:gd name="connsiteX12" fmla="*/ 0 w 690563"/>
                <a:gd name="connsiteY12" fmla="*/ 373062 h 622299"/>
                <a:gd name="connsiteX0" fmla="*/ 0 w 690563"/>
                <a:gd name="connsiteY0" fmla="*/ 373062 h 622299"/>
                <a:gd name="connsiteX1" fmla="*/ 47520 w 690563"/>
                <a:gd name="connsiteY1" fmla="*/ 346582 h 622299"/>
                <a:gd name="connsiteX2" fmla="*/ 82822 w 690563"/>
                <a:gd name="connsiteY2" fmla="*/ 287055 h 622299"/>
                <a:gd name="connsiteX3" fmla="*/ 135482 w 690563"/>
                <a:gd name="connsiteY3" fmla="*/ 243172 h 622299"/>
                <a:gd name="connsiteX4" fmla="*/ 193075 w 690563"/>
                <a:gd name="connsiteY4" fmla="*/ 211151 h 622299"/>
                <a:gd name="connsiteX5" fmla="*/ 250820 w 690563"/>
                <a:gd name="connsiteY5" fmla="*/ 167628 h 622299"/>
                <a:gd name="connsiteX6" fmla="*/ 311150 w 690563"/>
                <a:gd name="connsiteY6" fmla="*/ 131762 h 622299"/>
                <a:gd name="connsiteX7" fmla="*/ 358775 w 690563"/>
                <a:gd name="connsiteY7" fmla="*/ 90487 h 622299"/>
                <a:gd name="connsiteX8" fmla="*/ 407632 w 690563"/>
                <a:gd name="connsiteY8" fmla="*/ 48594 h 622299"/>
                <a:gd name="connsiteX9" fmla="*/ 452438 w 690563"/>
                <a:gd name="connsiteY9" fmla="*/ 0 h 622299"/>
                <a:gd name="connsiteX10" fmla="*/ 690563 w 690563"/>
                <a:gd name="connsiteY10" fmla="*/ 233362 h 622299"/>
                <a:gd name="connsiteX11" fmla="*/ 244475 w 690563"/>
                <a:gd name="connsiteY11" fmla="*/ 622299 h 622299"/>
                <a:gd name="connsiteX12" fmla="*/ 0 w 690563"/>
                <a:gd name="connsiteY12" fmla="*/ 373062 h 622299"/>
                <a:gd name="connsiteX0" fmla="*/ 0 w 690563"/>
                <a:gd name="connsiteY0" fmla="*/ 373062 h 622299"/>
                <a:gd name="connsiteX1" fmla="*/ 45984 w 690563"/>
                <a:gd name="connsiteY1" fmla="*/ 360786 h 622299"/>
                <a:gd name="connsiteX2" fmla="*/ 82822 w 690563"/>
                <a:gd name="connsiteY2" fmla="*/ 287055 h 622299"/>
                <a:gd name="connsiteX3" fmla="*/ 135482 w 690563"/>
                <a:gd name="connsiteY3" fmla="*/ 243172 h 622299"/>
                <a:gd name="connsiteX4" fmla="*/ 193075 w 690563"/>
                <a:gd name="connsiteY4" fmla="*/ 211151 h 622299"/>
                <a:gd name="connsiteX5" fmla="*/ 250820 w 690563"/>
                <a:gd name="connsiteY5" fmla="*/ 167628 h 622299"/>
                <a:gd name="connsiteX6" fmla="*/ 311150 w 690563"/>
                <a:gd name="connsiteY6" fmla="*/ 131762 h 622299"/>
                <a:gd name="connsiteX7" fmla="*/ 358775 w 690563"/>
                <a:gd name="connsiteY7" fmla="*/ 90487 h 622299"/>
                <a:gd name="connsiteX8" fmla="*/ 407632 w 690563"/>
                <a:gd name="connsiteY8" fmla="*/ 48594 h 622299"/>
                <a:gd name="connsiteX9" fmla="*/ 452438 w 690563"/>
                <a:gd name="connsiteY9" fmla="*/ 0 h 622299"/>
                <a:gd name="connsiteX10" fmla="*/ 690563 w 690563"/>
                <a:gd name="connsiteY10" fmla="*/ 233362 h 622299"/>
                <a:gd name="connsiteX11" fmla="*/ 244475 w 690563"/>
                <a:gd name="connsiteY11" fmla="*/ 622299 h 622299"/>
                <a:gd name="connsiteX12" fmla="*/ 0 w 690563"/>
                <a:gd name="connsiteY12" fmla="*/ 373062 h 622299"/>
                <a:gd name="connsiteX0" fmla="*/ 0 w 690563"/>
                <a:gd name="connsiteY0" fmla="*/ 373062 h 622299"/>
                <a:gd name="connsiteX1" fmla="*/ 45984 w 690563"/>
                <a:gd name="connsiteY1" fmla="*/ 360786 h 622299"/>
                <a:gd name="connsiteX2" fmla="*/ 82822 w 690563"/>
                <a:gd name="connsiteY2" fmla="*/ 287055 h 622299"/>
                <a:gd name="connsiteX3" fmla="*/ 135482 w 690563"/>
                <a:gd name="connsiteY3" fmla="*/ 243172 h 622299"/>
                <a:gd name="connsiteX4" fmla="*/ 193075 w 690563"/>
                <a:gd name="connsiteY4" fmla="*/ 211151 h 622299"/>
                <a:gd name="connsiteX5" fmla="*/ 250820 w 690563"/>
                <a:gd name="connsiteY5" fmla="*/ 167628 h 622299"/>
                <a:gd name="connsiteX6" fmla="*/ 311150 w 690563"/>
                <a:gd name="connsiteY6" fmla="*/ 131762 h 622299"/>
                <a:gd name="connsiteX7" fmla="*/ 358775 w 690563"/>
                <a:gd name="connsiteY7" fmla="*/ 90487 h 622299"/>
                <a:gd name="connsiteX8" fmla="*/ 407632 w 690563"/>
                <a:gd name="connsiteY8" fmla="*/ 48594 h 622299"/>
                <a:gd name="connsiteX9" fmla="*/ 452438 w 690563"/>
                <a:gd name="connsiteY9" fmla="*/ 0 h 622299"/>
                <a:gd name="connsiteX10" fmla="*/ 690563 w 690563"/>
                <a:gd name="connsiteY10" fmla="*/ 233362 h 622299"/>
                <a:gd name="connsiteX11" fmla="*/ 244475 w 690563"/>
                <a:gd name="connsiteY11" fmla="*/ 622299 h 622299"/>
                <a:gd name="connsiteX12" fmla="*/ 0 w 690563"/>
                <a:gd name="connsiteY12" fmla="*/ 373062 h 622299"/>
                <a:gd name="connsiteX0" fmla="*/ 0 w 690563"/>
                <a:gd name="connsiteY0" fmla="*/ 373062 h 622299"/>
                <a:gd name="connsiteX1" fmla="*/ 28239 w 690563"/>
                <a:gd name="connsiteY1" fmla="*/ 347691 h 622299"/>
                <a:gd name="connsiteX2" fmla="*/ 82822 w 690563"/>
                <a:gd name="connsiteY2" fmla="*/ 287055 h 622299"/>
                <a:gd name="connsiteX3" fmla="*/ 135482 w 690563"/>
                <a:gd name="connsiteY3" fmla="*/ 243172 h 622299"/>
                <a:gd name="connsiteX4" fmla="*/ 193075 w 690563"/>
                <a:gd name="connsiteY4" fmla="*/ 211151 h 622299"/>
                <a:gd name="connsiteX5" fmla="*/ 250820 w 690563"/>
                <a:gd name="connsiteY5" fmla="*/ 167628 h 622299"/>
                <a:gd name="connsiteX6" fmla="*/ 311150 w 690563"/>
                <a:gd name="connsiteY6" fmla="*/ 131762 h 622299"/>
                <a:gd name="connsiteX7" fmla="*/ 358775 w 690563"/>
                <a:gd name="connsiteY7" fmla="*/ 90487 h 622299"/>
                <a:gd name="connsiteX8" fmla="*/ 407632 w 690563"/>
                <a:gd name="connsiteY8" fmla="*/ 48594 h 622299"/>
                <a:gd name="connsiteX9" fmla="*/ 452438 w 690563"/>
                <a:gd name="connsiteY9" fmla="*/ 0 h 622299"/>
                <a:gd name="connsiteX10" fmla="*/ 690563 w 690563"/>
                <a:gd name="connsiteY10" fmla="*/ 233362 h 622299"/>
                <a:gd name="connsiteX11" fmla="*/ 244475 w 690563"/>
                <a:gd name="connsiteY11" fmla="*/ 622299 h 622299"/>
                <a:gd name="connsiteX12" fmla="*/ 0 w 690563"/>
                <a:gd name="connsiteY12" fmla="*/ 373062 h 622299"/>
                <a:gd name="connsiteX0" fmla="*/ 0 w 690563"/>
                <a:gd name="connsiteY0" fmla="*/ 373062 h 622299"/>
                <a:gd name="connsiteX1" fmla="*/ 28239 w 690563"/>
                <a:gd name="connsiteY1" fmla="*/ 347691 h 622299"/>
                <a:gd name="connsiteX2" fmla="*/ 89690 w 690563"/>
                <a:gd name="connsiteY2" fmla="*/ 297378 h 622299"/>
                <a:gd name="connsiteX3" fmla="*/ 135482 w 690563"/>
                <a:gd name="connsiteY3" fmla="*/ 243172 h 622299"/>
                <a:gd name="connsiteX4" fmla="*/ 193075 w 690563"/>
                <a:gd name="connsiteY4" fmla="*/ 211151 h 622299"/>
                <a:gd name="connsiteX5" fmla="*/ 250820 w 690563"/>
                <a:gd name="connsiteY5" fmla="*/ 167628 h 622299"/>
                <a:gd name="connsiteX6" fmla="*/ 311150 w 690563"/>
                <a:gd name="connsiteY6" fmla="*/ 131762 h 622299"/>
                <a:gd name="connsiteX7" fmla="*/ 358775 w 690563"/>
                <a:gd name="connsiteY7" fmla="*/ 90487 h 622299"/>
                <a:gd name="connsiteX8" fmla="*/ 407632 w 690563"/>
                <a:gd name="connsiteY8" fmla="*/ 48594 h 622299"/>
                <a:gd name="connsiteX9" fmla="*/ 452438 w 690563"/>
                <a:gd name="connsiteY9" fmla="*/ 0 h 622299"/>
                <a:gd name="connsiteX10" fmla="*/ 690563 w 690563"/>
                <a:gd name="connsiteY10" fmla="*/ 233362 h 622299"/>
                <a:gd name="connsiteX11" fmla="*/ 244475 w 690563"/>
                <a:gd name="connsiteY11" fmla="*/ 622299 h 622299"/>
                <a:gd name="connsiteX12" fmla="*/ 0 w 690563"/>
                <a:gd name="connsiteY12" fmla="*/ 373062 h 622299"/>
                <a:gd name="connsiteX0" fmla="*/ 0 w 690563"/>
                <a:gd name="connsiteY0" fmla="*/ 373062 h 622299"/>
                <a:gd name="connsiteX1" fmla="*/ 28239 w 690563"/>
                <a:gd name="connsiteY1" fmla="*/ 347691 h 622299"/>
                <a:gd name="connsiteX2" fmla="*/ 89690 w 690563"/>
                <a:gd name="connsiteY2" fmla="*/ 297378 h 622299"/>
                <a:gd name="connsiteX3" fmla="*/ 135482 w 690563"/>
                <a:gd name="connsiteY3" fmla="*/ 243172 h 622299"/>
                <a:gd name="connsiteX4" fmla="*/ 193075 w 690563"/>
                <a:gd name="connsiteY4" fmla="*/ 211151 h 622299"/>
                <a:gd name="connsiteX5" fmla="*/ 250820 w 690563"/>
                <a:gd name="connsiteY5" fmla="*/ 167628 h 622299"/>
                <a:gd name="connsiteX6" fmla="*/ 311150 w 690563"/>
                <a:gd name="connsiteY6" fmla="*/ 131762 h 622299"/>
                <a:gd name="connsiteX7" fmla="*/ 358775 w 690563"/>
                <a:gd name="connsiteY7" fmla="*/ 90487 h 622299"/>
                <a:gd name="connsiteX8" fmla="*/ 407632 w 690563"/>
                <a:gd name="connsiteY8" fmla="*/ 48594 h 622299"/>
                <a:gd name="connsiteX9" fmla="*/ 452438 w 690563"/>
                <a:gd name="connsiteY9" fmla="*/ 0 h 622299"/>
                <a:gd name="connsiteX10" fmla="*/ 690563 w 690563"/>
                <a:gd name="connsiteY10" fmla="*/ 233362 h 622299"/>
                <a:gd name="connsiteX11" fmla="*/ 244475 w 690563"/>
                <a:gd name="connsiteY11" fmla="*/ 622299 h 622299"/>
                <a:gd name="connsiteX12" fmla="*/ 0 w 690563"/>
                <a:gd name="connsiteY12" fmla="*/ 373062 h 622299"/>
                <a:gd name="connsiteX0" fmla="*/ 0 w 690563"/>
                <a:gd name="connsiteY0" fmla="*/ 373062 h 622299"/>
                <a:gd name="connsiteX1" fmla="*/ 28239 w 690563"/>
                <a:gd name="connsiteY1" fmla="*/ 347691 h 622299"/>
                <a:gd name="connsiteX2" fmla="*/ 89690 w 690563"/>
                <a:gd name="connsiteY2" fmla="*/ 297378 h 622299"/>
                <a:gd name="connsiteX3" fmla="*/ 135482 w 690563"/>
                <a:gd name="connsiteY3" fmla="*/ 243172 h 622299"/>
                <a:gd name="connsiteX4" fmla="*/ 193075 w 690563"/>
                <a:gd name="connsiteY4" fmla="*/ 211151 h 622299"/>
                <a:gd name="connsiteX5" fmla="*/ 250820 w 690563"/>
                <a:gd name="connsiteY5" fmla="*/ 167628 h 622299"/>
                <a:gd name="connsiteX6" fmla="*/ 311150 w 690563"/>
                <a:gd name="connsiteY6" fmla="*/ 131762 h 622299"/>
                <a:gd name="connsiteX7" fmla="*/ 358775 w 690563"/>
                <a:gd name="connsiteY7" fmla="*/ 90487 h 622299"/>
                <a:gd name="connsiteX8" fmla="*/ 407632 w 690563"/>
                <a:gd name="connsiteY8" fmla="*/ 48594 h 622299"/>
                <a:gd name="connsiteX9" fmla="*/ 452438 w 690563"/>
                <a:gd name="connsiteY9" fmla="*/ 0 h 622299"/>
                <a:gd name="connsiteX10" fmla="*/ 690563 w 690563"/>
                <a:gd name="connsiteY10" fmla="*/ 233362 h 622299"/>
                <a:gd name="connsiteX11" fmla="*/ 244475 w 690563"/>
                <a:gd name="connsiteY11" fmla="*/ 622299 h 622299"/>
                <a:gd name="connsiteX12" fmla="*/ 0 w 690563"/>
                <a:gd name="connsiteY12" fmla="*/ 373062 h 622299"/>
                <a:gd name="connsiteX0" fmla="*/ 0 w 690563"/>
                <a:gd name="connsiteY0" fmla="*/ 373062 h 622299"/>
                <a:gd name="connsiteX1" fmla="*/ 28239 w 690563"/>
                <a:gd name="connsiteY1" fmla="*/ 347691 h 622299"/>
                <a:gd name="connsiteX2" fmla="*/ 89690 w 690563"/>
                <a:gd name="connsiteY2" fmla="*/ 297378 h 622299"/>
                <a:gd name="connsiteX3" fmla="*/ 135482 w 690563"/>
                <a:gd name="connsiteY3" fmla="*/ 243172 h 622299"/>
                <a:gd name="connsiteX4" fmla="*/ 193075 w 690563"/>
                <a:gd name="connsiteY4" fmla="*/ 211151 h 622299"/>
                <a:gd name="connsiteX5" fmla="*/ 250820 w 690563"/>
                <a:gd name="connsiteY5" fmla="*/ 167628 h 622299"/>
                <a:gd name="connsiteX6" fmla="*/ 311150 w 690563"/>
                <a:gd name="connsiteY6" fmla="*/ 131762 h 622299"/>
                <a:gd name="connsiteX7" fmla="*/ 358775 w 690563"/>
                <a:gd name="connsiteY7" fmla="*/ 90487 h 622299"/>
                <a:gd name="connsiteX8" fmla="*/ 407632 w 690563"/>
                <a:gd name="connsiteY8" fmla="*/ 48594 h 622299"/>
                <a:gd name="connsiteX9" fmla="*/ 452438 w 690563"/>
                <a:gd name="connsiteY9" fmla="*/ 0 h 622299"/>
                <a:gd name="connsiteX10" fmla="*/ 690563 w 690563"/>
                <a:gd name="connsiteY10" fmla="*/ 233362 h 622299"/>
                <a:gd name="connsiteX11" fmla="*/ 244475 w 690563"/>
                <a:gd name="connsiteY11" fmla="*/ 622299 h 622299"/>
                <a:gd name="connsiteX12" fmla="*/ 0 w 690563"/>
                <a:gd name="connsiteY12" fmla="*/ 373062 h 622299"/>
                <a:gd name="connsiteX0" fmla="*/ 0 w 690563"/>
                <a:gd name="connsiteY0" fmla="*/ 373062 h 622299"/>
                <a:gd name="connsiteX1" fmla="*/ 28239 w 690563"/>
                <a:gd name="connsiteY1" fmla="*/ 347691 h 622299"/>
                <a:gd name="connsiteX2" fmla="*/ 89690 w 690563"/>
                <a:gd name="connsiteY2" fmla="*/ 297378 h 622299"/>
                <a:gd name="connsiteX3" fmla="*/ 135482 w 690563"/>
                <a:gd name="connsiteY3" fmla="*/ 243172 h 622299"/>
                <a:gd name="connsiteX4" fmla="*/ 193075 w 690563"/>
                <a:gd name="connsiteY4" fmla="*/ 211151 h 622299"/>
                <a:gd name="connsiteX5" fmla="*/ 250820 w 690563"/>
                <a:gd name="connsiteY5" fmla="*/ 167628 h 622299"/>
                <a:gd name="connsiteX6" fmla="*/ 311150 w 690563"/>
                <a:gd name="connsiteY6" fmla="*/ 131762 h 622299"/>
                <a:gd name="connsiteX7" fmla="*/ 358775 w 690563"/>
                <a:gd name="connsiteY7" fmla="*/ 90487 h 622299"/>
                <a:gd name="connsiteX8" fmla="*/ 407632 w 690563"/>
                <a:gd name="connsiteY8" fmla="*/ 48594 h 622299"/>
                <a:gd name="connsiteX9" fmla="*/ 452438 w 690563"/>
                <a:gd name="connsiteY9" fmla="*/ 0 h 622299"/>
                <a:gd name="connsiteX10" fmla="*/ 690563 w 690563"/>
                <a:gd name="connsiteY10" fmla="*/ 233362 h 622299"/>
                <a:gd name="connsiteX11" fmla="*/ 244475 w 690563"/>
                <a:gd name="connsiteY11" fmla="*/ 622299 h 622299"/>
                <a:gd name="connsiteX12" fmla="*/ 0 w 690563"/>
                <a:gd name="connsiteY12" fmla="*/ 373062 h 622299"/>
                <a:gd name="connsiteX0" fmla="*/ 0 w 690563"/>
                <a:gd name="connsiteY0" fmla="*/ 373062 h 622299"/>
                <a:gd name="connsiteX1" fmla="*/ 41932 w 690563"/>
                <a:gd name="connsiteY1" fmla="*/ 353963 h 622299"/>
                <a:gd name="connsiteX2" fmla="*/ 89690 w 690563"/>
                <a:gd name="connsiteY2" fmla="*/ 297378 h 622299"/>
                <a:gd name="connsiteX3" fmla="*/ 135482 w 690563"/>
                <a:gd name="connsiteY3" fmla="*/ 243172 h 622299"/>
                <a:gd name="connsiteX4" fmla="*/ 193075 w 690563"/>
                <a:gd name="connsiteY4" fmla="*/ 211151 h 622299"/>
                <a:gd name="connsiteX5" fmla="*/ 250820 w 690563"/>
                <a:gd name="connsiteY5" fmla="*/ 167628 h 622299"/>
                <a:gd name="connsiteX6" fmla="*/ 311150 w 690563"/>
                <a:gd name="connsiteY6" fmla="*/ 131762 h 622299"/>
                <a:gd name="connsiteX7" fmla="*/ 358775 w 690563"/>
                <a:gd name="connsiteY7" fmla="*/ 90487 h 622299"/>
                <a:gd name="connsiteX8" fmla="*/ 407632 w 690563"/>
                <a:gd name="connsiteY8" fmla="*/ 48594 h 622299"/>
                <a:gd name="connsiteX9" fmla="*/ 452438 w 690563"/>
                <a:gd name="connsiteY9" fmla="*/ 0 h 622299"/>
                <a:gd name="connsiteX10" fmla="*/ 690563 w 690563"/>
                <a:gd name="connsiteY10" fmla="*/ 233362 h 622299"/>
                <a:gd name="connsiteX11" fmla="*/ 244475 w 690563"/>
                <a:gd name="connsiteY11" fmla="*/ 622299 h 622299"/>
                <a:gd name="connsiteX12" fmla="*/ 0 w 690563"/>
                <a:gd name="connsiteY12" fmla="*/ 373062 h 622299"/>
                <a:gd name="connsiteX0" fmla="*/ 0 w 667359"/>
                <a:gd name="connsiteY0" fmla="*/ 394732 h 622299"/>
                <a:gd name="connsiteX1" fmla="*/ 18728 w 667359"/>
                <a:gd name="connsiteY1" fmla="*/ 353963 h 622299"/>
                <a:gd name="connsiteX2" fmla="*/ 66486 w 667359"/>
                <a:gd name="connsiteY2" fmla="*/ 297378 h 622299"/>
                <a:gd name="connsiteX3" fmla="*/ 112278 w 667359"/>
                <a:gd name="connsiteY3" fmla="*/ 243172 h 622299"/>
                <a:gd name="connsiteX4" fmla="*/ 169871 w 667359"/>
                <a:gd name="connsiteY4" fmla="*/ 211151 h 622299"/>
                <a:gd name="connsiteX5" fmla="*/ 227616 w 667359"/>
                <a:gd name="connsiteY5" fmla="*/ 167628 h 622299"/>
                <a:gd name="connsiteX6" fmla="*/ 287946 w 667359"/>
                <a:gd name="connsiteY6" fmla="*/ 131762 h 622299"/>
                <a:gd name="connsiteX7" fmla="*/ 335571 w 667359"/>
                <a:gd name="connsiteY7" fmla="*/ 90487 h 622299"/>
                <a:gd name="connsiteX8" fmla="*/ 384428 w 667359"/>
                <a:gd name="connsiteY8" fmla="*/ 48594 h 622299"/>
                <a:gd name="connsiteX9" fmla="*/ 429234 w 667359"/>
                <a:gd name="connsiteY9" fmla="*/ 0 h 622299"/>
                <a:gd name="connsiteX10" fmla="*/ 667359 w 667359"/>
                <a:gd name="connsiteY10" fmla="*/ 233362 h 622299"/>
                <a:gd name="connsiteX11" fmla="*/ 221271 w 667359"/>
                <a:gd name="connsiteY11" fmla="*/ 622299 h 622299"/>
                <a:gd name="connsiteX12" fmla="*/ 0 w 667359"/>
                <a:gd name="connsiteY12" fmla="*/ 394732 h 622299"/>
                <a:gd name="connsiteX0" fmla="*/ 0 w 667359"/>
                <a:gd name="connsiteY0" fmla="*/ 394732 h 622299"/>
                <a:gd name="connsiteX1" fmla="*/ 55200 w 667359"/>
                <a:gd name="connsiteY1" fmla="*/ 356310 h 622299"/>
                <a:gd name="connsiteX2" fmla="*/ 66486 w 667359"/>
                <a:gd name="connsiteY2" fmla="*/ 297378 h 622299"/>
                <a:gd name="connsiteX3" fmla="*/ 112278 w 667359"/>
                <a:gd name="connsiteY3" fmla="*/ 243172 h 622299"/>
                <a:gd name="connsiteX4" fmla="*/ 169871 w 667359"/>
                <a:gd name="connsiteY4" fmla="*/ 211151 h 622299"/>
                <a:gd name="connsiteX5" fmla="*/ 227616 w 667359"/>
                <a:gd name="connsiteY5" fmla="*/ 167628 h 622299"/>
                <a:gd name="connsiteX6" fmla="*/ 287946 w 667359"/>
                <a:gd name="connsiteY6" fmla="*/ 131762 h 622299"/>
                <a:gd name="connsiteX7" fmla="*/ 335571 w 667359"/>
                <a:gd name="connsiteY7" fmla="*/ 90487 h 622299"/>
                <a:gd name="connsiteX8" fmla="*/ 384428 w 667359"/>
                <a:gd name="connsiteY8" fmla="*/ 48594 h 622299"/>
                <a:gd name="connsiteX9" fmla="*/ 429234 w 667359"/>
                <a:gd name="connsiteY9" fmla="*/ 0 h 622299"/>
                <a:gd name="connsiteX10" fmla="*/ 667359 w 667359"/>
                <a:gd name="connsiteY10" fmla="*/ 233362 h 622299"/>
                <a:gd name="connsiteX11" fmla="*/ 221271 w 667359"/>
                <a:gd name="connsiteY11" fmla="*/ 622299 h 622299"/>
                <a:gd name="connsiteX12" fmla="*/ 0 w 667359"/>
                <a:gd name="connsiteY12" fmla="*/ 394732 h 622299"/>
                <a:gd name="connsiteX0" fmla="*/ 0 w 667359"/>
                <a:gd name="connsiteY0" fmla="*/ 394732 h 622299"/>
                <a:gd name="connsiteX1" fmla="*/ 55200 w 667359"/>
                <a:gd name="connsiteY1" fmla="*/ 356310 h 622299"/>
                <a:gd name="connsiteX2" fmla="*/ 83207 w 667359"/>
                <a:gd name="connsiteY2" fmla="*/ 319943 h 622299"/>
                <a:gd name="connsiteX3" fmla="*/ 112278 w 667359"/>
                <a:gd name="connsiteY3" fmla="*/ 243172 h 622299"/>
                <a:gd name="connsiteX4" fmla="*/ 169871 w 667359"/>
                <a:gd name="connsiteY4" fmla="*/ 211151 h 622299"/>
                <a:gd name="connsiteX5" fmla="*/ 227616 w 667359"/>
                <a:gd name="connsiteY5" fmla="*/ 167628 h 622299"/>
                <a:gd name="connsiteX6" fmla="*/ 287946 w 667359"/>
                <a:gd name="connsiteY6" fmla="*/ 131762 h 622299"/>
                <a:gd name="connsiteX7" fmla="*/ 335571 w 667359"/>
                <a:gd name="connsiteY7" fmla="*/ 90487 h 622299"/>
                <a:gd name="connsiteX8" fmla="*/ 384428 w 667359"/>
                <a:gd name="connsiteY8" fmla="*/ 48594 h 622299"/>
                <a:gd name="connsiteX9" fmla="*/ 429234 w 667359"/>
                <a:gd name="connsiteY9" fmla="*/ 0 h 622299"/>
                <a:gd name="connsiteX10" fmla="*/ 667359 w 667359"/>
                <a:gd name="connsiteY10" fmla="*/ 233362 h 622299"/>
                <a:gd name="connsiteX11" fmla="*/ 221271 w 667359"/>
                <a:gd name="connsiteY11" fmla="*/ 622299 h 622299"/>
                <a:gd name="connsiteX12" fmla="*/ 0 w 667359"/>
                <a:gd name="connsiteY12" fmla="*/ 394732 h 622299"/>
                <a:gd name="connsiteX0" fmla="*/ 0 w 667359"/>
                <a:gd name="connsiteY0" fmla="*/ 394732 h 622299"/>
                <a:gd name="connsiteX1" fmla="*/ 42574 w 667359"/>
                <a:gd name="connsiteY1" fmla="*/ 354945 h 622299"/>
                <a:gd name="connsiteX2" fmla="*/ 83207 w 667359"/>
                <a:gd name="connsiteY2" fmla="*/ 319943 h 622299"/>
                <a:gd name="connsiteX3" fmla="*/ 112278 w 667359"/>
                <a:gd name="connsiteY3" fmla="*/ 243172 h 622299"/>
                <a:gd name="connsiteX4" fmla="*/ 169871 w 667359"/>
                <a:gd name="connsiteY4" fmla="*/ 211151 h 622299"/>
                <a:gd name="connsiteX5" fmla="*/ 227616 w 667359"/>
                <a:gd name="connsiteY5" fmla="*/ 167628 h 622299"/>
                <a:gd name="connsiteX6" fmla="*/ 287946 w 667359"/>
                <a:gd name="connsiteY6" fmla="*/ 131762 h 622299"/>
                <a:gd name="connsiteX7" fmla="*/ 335571 w 667359"/>
                <a:gd name="connsiteY7" fmla="*/ 90487 h 622299"/>
                <a:gd name="connsiteX8" fmla="*/ 384428 w 667359"/>
                <a:gd name="connsiteY8" fmla="*/ 48594 h 622299"/>
                <a:gd name="connsiteX9" fmla="*/ 429234 w 667359"/>
                <a:gd name="connsiteY9" fmla="*/ 0 h 622299"/>
                <a:gd name="connsiteX10" fmla="*/ 667359 w 667359"/>
                <a:gd name="connsiteY10" fmla="*/ 233362 h 622299"/>
                <a:gd name="connsiteX11" fmla="*/ 221271 w 667359"/>
                <a:gd name="connsiteY11" fmla="*/ 622299 h 622299"/>
                <a:gd name="connsiteX12" fmla="*/ 0 w 667359"/>
                <a:gd name="connsiteY12" fmla="*/ 394732 h 622299"/>
                <a:gd name="connsiteX0" fmla="*/ 0 w 667359"/>
                <a:gd name="connsiteY0" fmla="*/ 394732 h 622299"/>
                <a:gd name="connsiteX1" fmla="*/ 42574 w 667359"/>
                <a:gd name="connsiteY1" fmla="*/ 354945 h 622299"/>
                <a:gd name="connsiteX2" fmla="*/ 83207 w 667359"/>
                <a:gd name="connsiteY2" fmla="*/ 319943 h 622299"/>
                <a:gd name="connsiteX3" fmla="*/ 127078 w 667359"/>
                <a:gd name="connsiteY3" fmla="*/ 268724 h 622299"/>
                <a:gd name="connsiteX4" fmla="*/ 169871 w 667359"/>
                <a:gd name="connsiteY4" fmla="*/ 211151 h 622299"/>
                <a:gd name="connsiteX5" fmla="*/ 227616 w 667359"/>
                <a:gd name="connsiteY5" fmla="*/ 167628 h 622299"/>
                <a:gd name="connsiteX6" fmla="*/ 287946 w 667359"/>
                <a:gd name="connsiteY6" fmla="*/ 131762 h 622299"/>
                <a:gd name="connsiteX7" fmla="*/ 335571 w 667359"/>
                <a:gd name="connsiteY7" fmla="*/ 90487 h 622299"/>
                <a:gd name="connsiteX8" fmla="*/ 384428 w 667359"/>
                <a:gd name="connsiteY8" fmla="*/ 48594 h 622299"/>
                <a:gd name="connsiteX9" fmla="*/ 429234 w 667359"/>
                <a:gd name="connsiteY9" fmla="*/ 0 h 622299"/>
                <a:gd name="connsiteX10" fmla="*/ 667359 w 667359"/>
                <a:gd name="connsiteY10" fmla="*/ 233362 h 622299"/>
                <a:gd name="connsiteX11" fmla="*/ 221271 w 667359"/>
                <a:gd name="connsiteY11" fmla="*/ 622299 h 622299"/>
                <a:gd name="connsiteX12" fmla="*/ 0 w 667359"/>
                <a:gd name="connsiteY12" fmla="*/ 394732 h 622299"/>
                <a:gd name="connsiteX0" fmla="*/ 0 w 667359"/>
                <a:gd name="connsiteY0" fmla="*/ 394732 h 622299"/>
                <a:gd name="connsiteX1" fmla="*/ 42574 w 667359"/>
                <a:gd name="connsiteY1" fmla="*/ 354945 h 622299"/>
                <a:gd name="connsiteX2" fmla="*/ 83207 w 667359"/>
                <a:gd name="connsiteY2" fmla="*/ 319943 h 622299"/>
                <a:gd name="connsiteX3" fmla="*/ 127078 w 667359"/>
                <a:gd name="connsiteY3" fmla="*/ 268724 h 622299"/>
                <a:gd name="connsiteX4" fmla="*/ 171321 w 667359"/>
                <a:gd name="connsiteY4" fmla="*/ 227275 h 622299"/>
                <a:gd name="connsiteX5" fmla="*/ 227616 w 667359"/>
                <a:gd name="connsiteY5" fmla="*/ 167628 h 622299"/>
                <a:gd name="connsiteX6" fmla="*/ 287946 w 667359"/>
                <a:gd name="connsiteY6" fmla="*/ 131762 h 622299"/>
                <a:gd name="connsiteX7" fmla="*/ 335571 w 667359"/>
                <a:gd name="connsiteY7" fmla="*/ 90487 h 622299"/>
                <a:gd name="connsiteX8" fmla="*/ 384428 w 667359"/>
                <a:gd name="connsiteY8" fmla="*/ 48594 h 622299"/>
                <a:gd name="connsiteX9" fmla="*/ 429234 w 667359"/>
                <a:gd name="connsiteY9" fmla="*/ 0 h 622299"/>
                <a:gd name="connsiteX10" fmla="*/ 667359 w 667359"/>
                <a:gd name="connsiteY10" fmla="*/ 233362 h 622299"/>
                <a:gd name="connsiteX11" fmla="*/ 221271 w 667359"/>
                <a:gd name="connsiteY11" fmla="*/ 622299 h 622299"/>
                <a:gd name="connsiteX12" fmla="*/ 0 w 667359"/>
                <a:gd name="connsiteY12" fmla="*/ 394732 h 622299"/>
                <a:gd name="connsiteX0" fmla="*/ 0 w 667359"/>
                <a:gd name="connsiteY0" fmla="*/ 394732 h 622299"/>
                <a:gd name="connsiteX1" fmla="*/ 42574 w 667359"/>
                <a:gd name="connsiteY1" fmla="*/ 354945 h 622299"/>
                <a:gd name="connsiteX2" fmla="*/ 83207 w 667359"/>
                <a:gd name="connsiteY2" fmla="*/ 319943 h 622299"/>
                <a:gd name="connsiteX3" fmla="*/ 127078 w 667359"/>
                <a:gd name="connsiteY3" fmla="*/ 268724 h 622299"/>
                <a:gd name="connsiteX4" fmla="*/ 171321 w 667359"/>
                <a:gd name="connsiteY4" fmla="*/ 227275 h 622299"/>
                <a:gd name="connsiteX5" fmla="*/ 232564 w 667359"/>
                <a:gd name="connsiteY5" fmla="*/ 180937 h 622299"/>
                <a:gd name="connsiteX6" fmla="*/ 287946 w 667359"/>
                <a:gd name="connsiteY6" fmla="*/ 131762 h 622299"/>
                <a:gd name="connsiteX7" fmla="*/ 335571 w 667359"/>
                <a:gd name="connsiteY7" fmla="*/ 90487 h 622299"/>
                <a:gd name="connsiteX8" fmla="*/ 384428 w 667359"/>
                <a:gd name="connsiteY8" fmla="*/ 48594 h 622299"/>
                <a:gd name="connsiteX9" fmla="*/ 429234 w 667359"/>
                <a:gd name="connsiteY9" fmla="*/ 0 h 622299"/>
                <a:gd name="connsiteX10" fmla="*/ 667359 w 667359"/>
                <a:gd name="connsiteY10" fmla="*/ 233362 h 622299"/>
                <a:gd name="connsiteX11" fmla="*/ 221271 w 667359"/>
                <a:gd name="connsiteY11" fmla="*/ 622299 h 622299"/>
                <a:gd name="connsiteX12" fmla="*/ 0 w 667359"/>
                <a:gd name="connsiteY12" fmla="*/ 394732 h 622299"/>
                <a:gd name="connsiteX0" fmla="*/ 0 w 667359"/>
                <a:gd name="connsiteY0" fmla="*/ 394732 h 622299"/>
                <a:gd name="connsiteX1" fmla="*/ 42574 w 667359"/>
                <a:gd name="connsiteY1" fmla="*/ 354945 h 622299"/>
                <a:gd name="connsiteX2" fmla="*/ 83207 w 667359"/>
                <a:gd name="connsiteY2" fmla="*/ 319943 h 622299"/>
                <a:gd name="connsiteX3" fmla="*/ 127078 w 667359"/>
                <a:gd name="connsiteY3" fmla="*/ 268724 h 622299"/>
                <a:gd name="connsiteX4" fmla="*/ 171321 w 667359"/>
                <a:gd name="connsiteY4" fmla="*/ 227275 h 622299"/>
                <a:gd name="connsiteX5" fmla="*/ 232564 w 667359"/>
                <a:gd name="connsiteY5" fmla="*/ 180937 h 622299"/>
                <a:gd name="connsiteX6" fmla="*/ 291103 w 667359"/>
                <a:gd name="connsiteY6" fmla="*/ 132103 h 622299"/>
                <a:gd name="connsiteX7" fmla="*/ 335571 w 667359"/>
                <a:gd name="connsiteY7" fmla="*/ 90487 h 622299"/>
                <a:gd name="connsiteX8" fmla="*/ 384428 w 667359"/>
                <a:gd name="connsiteY8" fmla="*/ 48594 h 622299"/>
                <a:gd name="connsiteX9" fmla="*/ 429234 w 667359"/>
                <a:gd name="connsiteY9" fmla="*/ 0 h 622299"/>
                <a:gd name="connsiteX10" fmla="*/ 667359 w 667359"/>
                <a:gd name="connsiteY10" fmla="*/ 233362 h 622299"/>
                <a:gd name="connsiteX11" fmla="*/ 221271 w 667359"/>
                <a:gd name="connsiteY11" fmla="*/ 622299 h 622299"/>
                <a:gd name="connsiteX12" fmla="*/ 0 w 667359"/>
                <a:gd name="connsiteY12" fmla="*/ 394732 h 622299"/>
                <a:gd name="connsiteX0" fmla="*/ 0 w 667359"/>
                <a:gd name="connsiteY0" fmla="*/ 394732 h 622299"/>
                <a:gd name="connsiteX1" fmla="*/ 42574 w 667359"/>
                <a:gd name="connsiteY1" fmla="*/ 354945 h 622299"/>
                <a:gd name="connsiteX2" fmla="*/ 83207 w 667359"/>
                <a:gd name="connsiteY2" fmla="*/ 319943 h 622299"/>
                <a:gd name="connsiteX3" fmla="*/ 127078 w 667359"/>
                <a:gd name="connsiteY3" fmla="*/ 268724 h 622299"/>
                <a:gd name="connsiteX4" fmla="*/ 171321 w 667359"/>
                <a:gd name="connsiteY4" fmla="*/ 227275 h 622299"/>
                <a:gd name="connsiteX5" fmla="*/ 232564 w 667359"/>
                <a:gd name="connsiteY5" fmla="*/ 180937 h 622299"/>
                <a:gd name="connsiteX6" fmla="*/ 291103 w 667359"/>
                <a:gd name="connsiteY6" fmla="*/ 132103 h 622299"/>
                <a:gd name="connsiteX7" fmla="*/ 335571 w 667359"/>
                <a:gd name="connsiteY7" fmla="*/ 90487 h 622299"/>
                <a:gd name="connsiteX8" fmla="*/ 384428 w 667359"/>
                <a:gd name="connsiteY8" fmla="*/ 48594 h 622299"/>
                <a:gd name="connsiteX9" fmla="*/ 429234 w 667359"/>
                <a:gd name="connsiteY9" fmla="*/ 0 h 622299"/>
                <a:gd name="connsiteX10" fmla="*/ 667359 w 667359"/>
                <a:gd name="connsiteY10" fmla="*/ 233362 h 622299"/>
                <a:gd name="connsiteX11" fmla="*/ 221271 w 667359"/>
                <a:gd name="connsiteY11" fmla="*/ 622299 h 622299"/>
                <a:gd name="connsiteX12" fmla="*/ 0 w 667359"/>
                <a:gd name="connsiteY12" fmla="*/ 394732 h 622299"/>
                <a:gd name="connsiteX0" fmla="*/ 0 w 667359"/>
                <a:gd name="connsiteY0" fmla="*/ 394732 h 622299"/>
                <a:gd name="connsiteX1" fmla="*/ 42574 w 667359"/>
                <a:gd name="connsiteY1" fmla="*/ 354945 h 622299"/>
                <a:gd name="connsiteX2" fmla="*/ 83207 w 667359"/>
                <a:gd name="connsiteY2" fmla="*/ 319943 h 622299"/>
                <a:gd name="connsiteX3" fmla="*/ 127078 w 667359"/>
                <a:gd name="connsiteY3" fmla="*/ 268724 h 622299"/>
                <a:gd name="connsiteX4" fmla="*/ 171321 w 667359"/>
                <a:gd name="connsiteY4" fmla="*/ 227275 h 622299"/>
                <a:gd name="connsiteX5" fmla="*/ 232564 w 667359"/>
                <a:gd name="connsiteY5" fmla="*/ 180937 h 622299"/>
                <a:gd name="connsiteX6" fmla="*/ 291103 w 667359"/>
                <a:gd name="connsiteY6" fmla="*/ 132103 h 622299"/>
                <a:gd name="connsiteX7" fmla="*/ 335571 w 667359"/>
                <a:gd name="connsiteY7" fmla="*/ 90487 h 622299"/>
                <a:gd name="connsiteX8" fmla="*/ 384428 w 667359"/>
                <a:gd name="connsiteY8" fmla="*/ 48594 h 622299"/>
                <a:gd name="connsiteX9" fmla="*/ 429234 w 667359"/>
                <a:gd name="connsiteY9" fmla="*/ 0 h 622299"/>
                <a:gd name="connsiteX10" fmla="*/ 667359 w 667359"/>
                <a:gd name="connsiteY10" fmla="*/ 233362 h 622299"/>
                <a:gd name="connsiteX11" fmla="*/ 221271 w 667359"/>
                <a:gd name="connsiteY11" fmla="*/ 622299 h 622299"/>
                <a:gd name="connsiteX12" fmla="*/ 0 w 667359"/>
                <a:gd name="connsiteY12" fmla="*/ 394732 h 622299"/>
                <a:gd name="connsiteX0" fmla="*/ 0 w 667359"/>
                <a:gd name="connsiteY0" fmla="*/ 394732 h 622299"/>
                <a:gd name="connsiteX1" fmla="*/ 42574 w 667359"/>
                <a:gd name="connsiteY1" fmla="*/ 354945 h 622299"/>
                <a:gd name="connsiteX2" fmla="*/ 83207 w 667359"/>
                <a:gd name="connsiteY2" fmla="*/ 319943 h 622299"/>
                <a:gd name="connsiteX3" fmla="*/ 127078 w 667359"/>
                <a:gd name="connsiteY3" fmla="*/ 268724 h 622299"/>
                <a:gd name="connsiteX4" fmla="*/ 171321 w 667359"/>
                <a:gd name="connsiteY4" fmla="*/ 227275 h 622299"/>
                <a:gd name="connsiteX5" fmla="*/ 232564 w 667359"/>
                <a:gd name="connsiteY5" fmla="*/ 180937 h 622299"/>
                <a:gd name="connsiteX6" fmla="*/ 291103 w 667359"/>
                <a:gd name="connsiteY6" fmla="*/ 132103 h 622299"/>
                <a:gd name="connsiteX7" fmla="*/ 335571 w 667359"/>
                <a:gd name="connsiteY7" fmla="*/ 90487 h 622299"/>
                <a:gd name="connsiteX8" fmla="*/ 384428 w 667359"/>
                <a:gd name="connsiteY8" fmla="*/ 48594 h 622299"/>
                <a:gd name="connsiteX9" fmla="*/ 429234 w 667359"/>
                <a:gd name="connsiteY9" fmla="*/ 0 h 622299"/>
                <a:gd name="connsiteX10" fmla="*/ 667359 w 667359"/>
                <a:gd name="connsiteY10" fmla="*/ 233362 h 622299"/>
                <a:gd name="connsiteX11" fmla="*/ 221271 w 667359"/>
                <a:gd name="connsiteY11" fmla="*/ 622299 h 622299"/>
                <a:gd name="connsiteX12" fmla="*/ 0 w 667359"/>
                <a:gd name="connsiteY12" fmla="*/ 394732 h 622299"/>
                <a:gd name="connsiteX0" fmla="*/ 0 w 667359"/>
                <a:gd name="connsiteY0" fmla="*/ 394732 h 622299"/>
                <a:gd name="connsiteX1" fmla="*/ 42574 w 667359"/>
                <a:gd name="connsiteY1" fmla="*/ 354945 h 622299"/>
                <a:gd name="connsiteX2" fmla="*/ 83207 w 667359"/>
                <a:gd name="connsiteY2" fmla="*/ 319943 h 622299"/>
                <a:gd name="connsiteX3" fmla="*/ 127078 w 667359"/>
                <a:gd name="connsiteY3" fmla="*/ 268724 h 622299"/>
                <a:gd name="connsiteX4" fmla="*/ 171321 w 667359"/>
                <a:gd name="connsiteY4" fmla="*/ 227275 h 622299"/>
                <a:gd name="connsiteX5" fmla="*/ 232564 w 667359"/>
                <a:gd name="connsiteY5" fmla="*/ 180937 h 622299"/>
                <a:gd name="connsiteX6" fmla="*/ 291103 w 667359"/>
                <a:gd name="connsiteY6" fmla="*/ 132103 h 622299"/>
                <a:gd name="connsiteX7" fmla="*/ 335571 w 667359"/>
                <a:gd name="connsiteY7" fmla="*/ 90487 h 622299"/>
                <a:gd name="connsiteX8" fmla="*/ 384428 w 667359"/>
                <a:gd name="connsiteY8" fmla="*/ 48594 h 622299"/>
                <a:gd name="connsiteX9" fmla="*/ 429234 w 667359"/>
                <a:gd name="connsiteY9" fmla="*/ 0 h 622299"/>
                <a:gd name="connsiteX10" fmla="*/ 667359 w 667359"/>
                <a:gd name="connsiteY10" fmla="*/ 233362 h 622299"/>
                <a:gd name="connsiteX11" fmla="*/ 221271 w 667359"/>
                <a:gd name="connsiteY11" fmla="*/ 622299 h 622299"/>
                <a:gd name="connsiteX12" fmla="*/ 0 w 667359"/>
                <a:gd name="connsiteY12" fmla="*/ 394732 h 622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7359" h="622299">
                  <a:moveTo>
                    <a:pt x="0" y="394732"/>
                  </a:moveTo>
                  <a:cubicBezTo>
                    <a:pt x="14817" y="375682"/>
                    <a:pt x="50631" y="371376"/>
                    <a:pt x="42574" y="354945"/>
                  </a:cubicBezTo>
                  <a:cubicBezTo>
                    <a:pt x="34364" y="338203"/>
                    <a:pt x="87037" y="357971"/>
                    <a:pt x="83207" y="319943"/>
                  </a:cubicBezTo>
                  <a:cubicBezTo>
                    <a:pt x="122059" y="334764"/>
                    <a:pt x="110235" y="286622"/>
                    <a:pt x="127078" y="268724"/>
                  </a:cubicBezTo>
                  <a:cubicBezTo>
                    <a:pt x="169466" y="274930"/>
                    <a:pt x="151413" y="234678"/>
                    <a:pt x="171321" y="227275"/>
                  </a:cubicBezTo>
                  <a:cubicBezTo>
                    <a:pt x="203021" y="227920"/>
                    <a:pt x="209052" y="222693"/>
                    <a:pt x="232564" y="180937"/>
                  </a:cubicBezTo>
                  <a:cubicBezTo>
                    <a:pt x="259884" y="176149"/>
                    <a:pt x="270993" y="144058"/>
                    <a:pt x="291103" y="132103"/>
                  </a:cubicBezTo>
                  <a:cubicBezTo>
                    <a:pt x="324893" y="129863"/>
                    <a:pt x="319696" y="104245"/>
                    <a:pt x="335571" y="90487"/>
                  </a:cubicBezTo>
                  <a:cubicBezTo>
                    <a:pt x="357487" y="83519"/>
                    <a:pt x="368611" y="102529"/>
                    <a:pt x="384428" y="48594"/>
                  </a:cubicBezTo>
                  <a:cubicBezTo>
                    <a:pt x="424660" y="41574"/>
                    <a:pt x="430292" y="38629"/>
                    <a:pt x="429234" y="0"/>
                  </a:cubicBezTo>
                  <a:lnTo>
                    <a:pt x="667359" y="233362"/>
                  </a:lnTo>
                  <a:lnTo>
                    <a:pt x="221271" y="622299"/>
                  </a:lnTo>
                  <a:lnTo>
                    <a:pt x="0" y="394732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角丸四角形 24">
              <a:extLst>
                <a:ext uri="{FF2B5EF4-FFF2-40B4-BE49-F238E27FC236}">
                  <a16:creationId xmlns:a16="http://schemas.microsoft.com/office/drawing/2014/main" id="{B478EBE4-C6FF-541F-9B68-49642847F7EE}"/>
                </a:ext>
              </a:extLst>
            </p:cNvPr>
            <p:cNvSpPr/>
            <p:nvPr/>
          </p:nvSpPr>
          <p:spPr>
            <a:xfrm rot="2458847">
              <a:off x="2274851" y="813516"/>
              <a:ext cx="144000" cy="2160000"/>
            </a:xfrm>
            <a:prstGeom prst="roundRect">
              <a:avLst/>
            </a:prstGeom>
            <a:solidFill>
              <a:srgbClr val="FF00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02A079D0-7D78-D7A1-1B00-46A637A3BEAB}"/>
              </a:ext>
            </a:extLst>
          </p:cNvPr>
          <p:cNvGrpSpPr/>
          <p:nvPr/>
        </p:nvGrpSpPr>
        <p:grpSpPr>
          <a:xfrm>
            <a:off x="-159793" y="6796933"/>
            <a:ext cx="7686278" cy="332810"/>
            <a:chOff x="2660019" y="6635512"/>
            <a:chExt cx="4862528" cy="346356"/>
          </a:xfrm>
        </p:grpSpPr>
        <p:pic>
          <p:nvPicPr>
            <p:cNvPr id="54" name="図 53">
              <a:extLst>
                <a:ext uri="{FF2B5EF4-FFF2-40B4-BE49-F238E27FC236}">
                  <a16:creationId xmlns:a16="http://schemas.microsoft.com/office/drawing/2014/main" id="{0DC9BD8D-F460-DE0F-CB25-4D3ADC4B600F}"/>
                </a:ext>
              </a:extLst>
            </p:cNvPr>
            <p:cNvPicPr/>
            <p:nvPr/>
          </p:nvPicPr>
          <p:blipFill rotWithShape="1">
            <a:blip r:embed="rId15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01" t="38989" b="48171"/>
            <a:stretch/>
          </p:blipFill>
          <p:spPr bwMode="auto">
            <a:xfrm>
              <a:off x="2660019" y="6650796"/>
              <a:ext cx="3469960" cy="33107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5" name="図 54">
              <a:extLst>
                <a:ext uri="{FF2B5EF4-FFF2-40B4-BE49-F238E27FC236}">
                  <a16:creationId xmlns:a16="http://schemas.microsoft.com/office/drawing/2014/main" id="{41CAECD8-E2D2-6A2C-C5C5-E890BE7BA2B6}"/>
                </a:ext>
              </a:extLst>
            </p:cNvPr>
            <p:cNvPicPr/>
            <p:nvPr/>
          </p:nvPicPr>
          <p:blipFill rotWithShape="1">
            <a:blip r:embed="rId15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01" t="38989" b="48171"/>
            <a:stretch/>
          </p:blipFill>
          <p:spPr bwMode="auto">
            <a:xfrm>
              <a:off x="4885934" y="6635512"/>
              <a:ext cx="2636613" cy="32933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45ABA898-C00C-BFC8-8137-695966F59199}"/>
              </a:ext>
            </a:extLst>
          </p:cNvPr>
          <p:cNvSpPr txBox="1"/>
          <p:nvPr/>
        </p:nvSpPr>
        <p:spPr>
          <a:xfrm>
            <a:off x="1013918" y="10355068"/>
            <a:ext cx="5570096" cy="246221"/>
          </a:xfrm>
          <a:custGeom>
            <a:avLst/>
            <a:gdLst>
              <a:gd name="connsiteX0" fmla="*/ 0 w 5570096"/>
              <a:gd name="connsiteY0" fmla="*/ 0 h 246221"/>
              <a:gd name="connsiteX1" fmla="*/ 557010 w 5570096"/>
              <a:gd name="connsiteY1" fmla="*/ 0 h 246221"/>
              <a:gd name="connsiteX2" fmla="*/ 1114019 w 5570096"/>
              <a:gd name="connsiteY2" fmla="*/ 0 h 246221"/>
              <a:gd name="connsiteX3" fmla="*/ 1671029 w 5570096"/>
              <a:gd name="connsiteY3" fmla="*/ 0 h 246221"/>
              <a:gd name="connsiteX4" fmla="*/ 2339440 w 5570096"/>
              <a:gd name="connsiteY4" fmla="*/ 0 h 246221"/>
              <a:gd name="connsiteX5" fmla="*/ 2952151 w 5570096"/>
              <a:gd name="connsiteY5" fmla="*/ 0 h 246221"/>
              <a:gd name="connsiteX6" fmla="*/ 3342058 w 5570096"/>
              <a:gd name="connsiteY6" fmla="*/ 0 h 246221"/>
              <a:gd name="connsiteX7" fmla="*/ 3843366 w 5570096"/>
              <a:gd name="connsiteY7" fmla="*/ 0 h 246221"/>
              <a:gd name="connsiteX8" fmla="*/ 4511778 w 5570096"/>
              <a:gd name="connsiteY8" fmla="*/ 0 h 246221"/>
              <a:gd name="connsiteX9" fmla="*/ 5068787 w 5570096"/>
              <a:gd name="connsiteY9" fmla="*/ 0 h 246221"/>
              <a:gd name="connsiteX10" fmla="*/ 5570096 w 5570096"/>
              <a:gd name="connsiteY10" fmla="*/ 0 h 246221"/>
              <a:gd name="connsiteX11" fmla="*/ 5570096 w 5570096"/>
              <a:gd name="connsiteY11" fmla="*/ 246221 h 246221"/>
              <a:gd name="connsiteX12" fmla="*/ 5124488 w 5570096"/>
              <a:gd name="connsiteY12" fmla="*/ 246221 h 246221"/>
              <a:gd name="connsiteX13" fmla="*/ 4456077 w 5570096"/>
              <a:gd name="connsiteY13" fmla="*/ 246221 h 246221"/>
              <a:gd name="connsiteX14" fmla="*/ 4010469 w 5570096"/>
              <a:gd name="connsiteY14" fmla="*/ 246221 h 246221"/>
              <a:gd name="connsiteX15" fmla="*/ 3620562 w 5570096"/>
              <a:gd name="connsiteY15" fmla="*/ 246221 h 246221"/>
              <a:gd name="connsiteX16" fmla="*/ 3230656 w 5570096"/>
              <a:gd name="connsiteY16" fmla="*/ 246221 h 246221"/>
              <a:gd name="connsiteX17" fmla="*/ 2617945 w 5570096"/>
              <a:gd name="connsiteY17" fmla="*/ 246221 h 246221"/>
              <a:gd name="connsiteX18" fmla="*/ 2228038 w 5570096"/>
              <a:gd name="connsiteY18" fmla="*/ 246221 h 246221"/>
              <a:gd name="connsiteX19" fmla="*/ 1671029 w 5570096"/>
              <a:gd name="connsiteY19" fmla="*/ 246221 h 246221"/>
              <a:gd name="connsiteX20" fmla="*/ 1225421 w 5570096"/>
              <a:gd name="connsiteY20" fmla="*/ 246221 h 246221"/>
              <a:gd name="connsiteX21" fmla="*/ 668412 w 5570096"/>
              <a:gd name="connsiteY21" fmla="*/ 246221 h 246221"/>
              <a:gd name="connsiteX22" fmla="*/ 0 w 5570096"/>
              <a:gd name="connsiteY22" fmla="*/ 246221 h 246221"/>
              <a:gd name="connsiteX23" fmla="*/ 0 w 5570096"/>
              <a:gd name="connsiteY23" fmla="*/ 0 h 24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570096" h="246221" fill="none" extrusionOk="0">
                <a:moveTo>
                  <a:pt x="0" y="0"/>
                </a:moveTo>
                <a:cubicBezTo>
                  <a:pt x="138899" y="-14521"/>
                  <a:pt x="314499" y="19769"/>
                  <a:pt x="557010" y="0"/>
                </a:cubicBezTo>
                <a:cubicBezTo>
                  <a:pt x="799521" y="-19769"/>
                  <a:pt x="973947" y="26596"/>
                  <a:pt x="1114019" y="0"/>
                </a:cubicBezTo>
                <a:cubicBezTo>
                  <a:pt x="1254091" y="-26596"/>
                  <a:pt x="1427126" y="35123"/>
                  <a:pt x="1671029" y="0"/>
                </a:cubicBezTo>
                <a:cubicBezTo>
                  <a:pt x="1914932" y="-35123"/>
                  <a:pt x="2147927" y="28574"/>
                  <a:pt x="2339440" y="0"/>
                </a:cubicBezTo>
                <a:cubicBezTo>
                  <a:pt x="2530953" y="-28574"/>
                  <a:pt x="2664916" y="57845"/>
                  <a:pt x="2952151" y="0"/>
                </a:cubicBezTo>
                <a:cubicBezTo>
                  <a:pt x="3239386" y="-57845"/>
                  <a:pt x="3153278" y="7948"/>
                  <a:pt x="3342058" y="0"/>
                </a:cubicBezTo>
                <a:cubicBezTo>
                  <a:pt x="3530838" y="-7948"/>
                  <a:pt x="3710084" y="15130"/>
                  <a:pt x="3843366" y="0"/>
                </a:cubicBezTo>
                <a:cubicBezTo>
                  <a:pt x="3976648" y="-15130"/>
                  <a:pt x="4348789" y="69394"/>
                  <a:pt x="4511778" y="0"/>
                </a:cubicBezTo>
                <a:cubicBezTo>
                  <a:pt x="4674767" y="-69394"/>
                  <a:pt x="4884958" y="49364"/>
                  <a:pt x="5068787" y="0"/>
                </a:cubicBezTo>
                <a:cubicBezTo>
                  <a:pt x="5252616" y="-49364"/>
                  <a:pt x="5452387" y="19276"/>
                  <a:pt x="5570096" y="0"/>
                </a:cubicBezTo>
                <a:cubicBezTo>
                  <a:pt x="5570866" y="97616"/>
                  <a:pt x="5542028" y="179607"/>
                  <a:pt x="5570096" y="246221"/>
                </a:cubicBezTo>
                <a:cubicBezTo>
                  <a:pt x="5419752" y="248049"/>
                  <a:pt x="5242139" y="225488"/>
                  <a:pt x="5124488" y="246221"/>
                </a:cubicBezTo>
                <a:cubicBezTo>
                  <a:pt x="5006837" y="266954"/>
                  <a:pt x="4701656" y="170581"/>
                  <a:pt x="4456077" y="246221"/>
                </a:cubicBezTo>
                <a:cubicBezTo>
                  <a:pt x="4210498" y="321861"/>
                  <a:pt x="4191534" y="237634"/>
                  <a:pt x="4010469" y="246221"/>
                </a:cubicBezTo>
                <a:cubicBezTo>
                  <a:pt x="3829404" y="254808"/>
                  <a:pt x="3775034" y="245497"/>
                  <a:pt x="3620562" y="246221"/>
                </a:cubicBezTo>
                <a:cubicBezTo>
                  <a:pt x="3466090" y="246945"/>
                  <a:pt x="3329359" y="224424"/>
                  <a:pt x="3230656" y="246221"/>
                </a:cubicBezTo>
                <a:cubicBezTo>
                  <a:pt x="3131953" y="268018"/>
                  <a:pt x="2777221" y="222642"/>
                  <a:pt x="2617945" y="246221"/>
                </a:cubicBezTo>
                <a:cubicBezTo>
                  <a:pt x="2458669" y="269800"/>
                  <a:pt x="2377422" y="200772"/>
                  <a:pt x="2228038" y="246221"/>
                </a:cubicBezTo>
                <a:cubicBezTo>
                  <a:pt x="2078654" y="291670"/>
                  <a:pt x="1839571" y="216844"/>
                  <a:pt x="1671029" y="246221"/>
                </a:cubicBezTo>
                <a:cubicBezTo>
                  <a:pt x="1502487" y="275598"/>
                  <a:pt x="1410080" y="216881"/>
                  <a:pt x="1225421" y="246221"/>
                </a:cubicBezTo>
                <a:cubicBezTo>
                  <a:pt x="1040762" y="275561"/>
                  <a:pt x="866498" y="191255"/>
                  <a:pt x="668412" y="246221"/>
                </a:cubicBezTo>
                <a:cubicBezTo>
                  <a:pt x="470326" y="301187"/>
                  <a:pt x="203039" y="172461"/>
                  <a:pt x="0" y="246221"/>
                </a:cubicBezTo>
                <a:cubicBezTo>
                  <a:pt x="-9540" y="176349"/>
                  <a:pt x="28123" y="87819"/>
                  <a:pt x="0" y="0"/>
                </a:cubicBezTo>
                <a:close/>
              </a:path>
              <a:path w="5570096" h="246221" stroke="0" extrusionOk="0">
                <a:moveTo>
                  <a:pt x="0" y="0"/>
                </a:moveTo>
                <a:cubicBezTo>
                  <a:pt x="182772" y="-32468"/>
                  <a:pt x="360454" y="49994"/>
                  <a:pt x="501309" y="0"/>
                </a:cubicBezTo>
                <a:cubicBezTo>
                  <a:pt x="642164" y="-49994"/>
                  <a:pt x="716106" y="17650"/>
                  <a:pt x="891215" y="0"/>
                </a:cubicBezTo>
                <a:cubicBezTo>
                  <a:pt x="1066324" y="-17650"/>
                  <a:pt x="1336549" y="15664"/>
                  <a:pt x="1559627" y="0"/>
                </a:cubicBezTo>
                <a:cubicBezTo>
                  <a:pt x="1782705" y="-15664"/>
                  <a:pt x="1835022" y="42010"/>
                  <a:pt x="2060936" y="0"/>
                </a:cubicBezTo>
                <a:cubicBezTo>
                  <a:pt x="2286850" y="-42010"/>
                  <a:pt x="2367531" y="2120"/>
                  <a:pt x="2562244" y="0"/>
                </a:cubicBezTo>
                <a:cubicBezTo>
                  <a:pt x="2756957" y="-2120"/>
                  <a:pt x="3075392" y="71050"/>
                  <a:pt x="3230656" y="0"/>
                </a:cubicBezTo>
                <a:cubicBezTo>
                  <a:pt x="3385920" y="-71050"/>
                  <a:pt x="3471128" y="19501"/>
                  <a:pt x="3676263" y="0"/>
                </a:cubicBezTo>
                <a:cubicBezTo>
                  <a:pt x="3881398" y="-19501"/>
                  <a:pt x="4171342" y="61051"/>
                  <a:pt x="4344675" y="0"/>
                </a:cubicBezTo>
                <a:cubicBezTo>
                  <a:pt x="4518008" y="-61051"/>
                  <a:pt x="4785018" y="49753"/>
                  <a:pt x="5013086" y="0"/>
                </a:cubicBezTo>
                <a:cubicBezTo>
                  <a:pt x="5241154" y="-49753"/>
                  <a:pt x="5399891" y="13016"/>
                  <a:pt x="5570096" y="0"/>
                </a:cubicBezTo>
                <a:cubicBezTo>
                  <a:pt x="5570661" y="51026"/>
                  <a:pt x="5569864" y="190778"/>
                  <a:pt x="5570096" y="246221"/>
                </a:cubicBezTo>
                <a:cubicBezTo>
                  <a:pt x="5329945" y="273163"/>
                  <a:pt x="5181747" y="218372"/>
                  <a:pt x="4957385" y="246221"/>
                </a:cubicBezTo>
                <a:cubicBezTo>
                  <a:pt x="4733023" y="274070"/>
                  <a:pt x="4589578" y="178028"/>
                  <a:pt x="4288974" y="246221"/>
                </a:cubicBezTo>
                <a:cubicBezTo>
                  <a:pt x="3988370" y="314414"/>
                  <a:pt x="3859390" y="215932"/>
                  <a:pt x="3620562" y="246221"/>
                </a:cubicBezTo>
                <a:cubicBezTo>
                  <a:pt x="3381734" y="276510"/>
                  <a:pt x="3368830" y="239075"/>
                  <a:pt x="3174955" y="246221"/>
                </a:cubicBezTo>
                <a:cubicBezTo>
                  <a:pt x="2981080" y="253367"/>
                  <a:pt x="2759074" y="228666"/>
                  <a:pt x="2617945" y="246221"/>
                </a:cubicBezTo>
                <a:cubicBezTo>
                  <a:pt x="2476816" y="263776"/>
                  <a:pt x="2195973" y="237578"/>
                  <a:pt x="1949534" y="246221"/>
                </a:cubicBezTo>
                <a:cubicBezTo>
                  <a:pt x="1703095" y="254864"/>
                  <a:pt x="1649213" y="181129"/>
                  <a:pt x="1392524" y="246221"/>
                </a:cubicBezTo>
                <a:cubicBezTo>
                  <a:pt x="1135835" y="311313"/>
                  <a:pt x="1167075" y="241039"/>
                  <a:pt x="1002617" y="246221"/>
                </a:cubicBezTo>
                <a:cubicBezTo>
                  <a:pt x="838159" y="251403"/>
                  <a:pt x="689619" y="231758"/>
                  <a:pt x="557010" y="246221"/>
                </a:cubicBezTo>
                <a:cubicBezTo>
                  <a:pt x="424401" y="260684"/>
                  <a:pt x="187595" y="244239"/>
                  <a:pt x="0" y="246221"/>
                </a:cubicBezTo>
                <a:cubicBezTo>
                  <a:pt x="-18502" y="180924"/>
                  <a:pt x="4092" y="57079"/>
                  <a:pt x="0" y="0"/>
                </a:cubicBezTo>
                <a:close/>
              </a:path>
            </a:pathLst>
          </a:custGeom>
          <a:solidFill>
            <a:schemeClr val="bg1">
              <a:alpha val="77000"/>
            </a:schemeClr>
          </a:solidFill>
          <a:ln w="158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ja-JP" altLang="ja-JP" sz="1000" kern="100" dirty="0">
                <a:ln w="0" cap="flat" cmpd="sng" algn="ctr">
                  <a:solidFill>
                    <a:srgbClr val="000000"/>
                  </a:solidFill>
                  <a:prstDash val="solid"/>
                  <a:round/>
                </a:ln>
                <a:effectLst/>
                <a:latin typeface="BIZ UDゴシック" panose="020B0400000000000000" pitchFamily="49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お問い合わせ　板橋区　資源循環推進課　資源循環協働係　☎（３５７９）２２５８</a:t>
            </a:r>
            <a:endParaRPr lang="ja-JP" altLang="ja-JP" sz="1000" kern="100" dirty="0">
              <a:effectLst/>
              <a:latin typeface="BIZ UDゴシック" panose="020B0400000000000000" pitchFamily="49" charset="-128"/>
              <a:ea typeface="BIZ UDゴシック" panose="020B0400000000000000" pitchFamily="49" charset="-128"/>
              <a:cs typeface="Times New Roman" panose="02020603050405020304" pitchFamily="18" charset="0"/>
            </a:endParaRPr>
          </a:p>
        </p:txBody>
      </p:sp>
      <p:sp>
        <p:nvSpPr>
          <p:cNvPr id="57" name="楕円 56">
            <a:extLst>
              <a:ext uri="{FF2B5EF4-FFF2-40B4-BE49-F238E27FC236}">
                <a16:creationId xmlns:a16="http://schemas.microsoft.com/office/drawing/2014/main" id="{8AD94312-4C9B-3836-0D27-BC5B6E96E8AC}"/>
              </a:ext>
            </a:extLst>
          </p:cNvPr>
          <p:cNvSpPr/>
          <p:nvPr/>
        </p:nvSpPr>
        <p:spPr>
          <a:xfrm>
            <a:off x="4724586" y="8982103"/>
            <a:ext cx="1175855" cy="1175855"/>
          </a:xfrm>
          <a:custGeom>
            <a:avLst/>
            <a:gdLst>
              <a:gd name="connsiteX0" fmla="*/ 0 w 1175855"/>
              <a:gd name="connsiteY0" fmla="*/ 587928 h 1175855"/>
              <a:gd name="connsiteX1" fmla="*/ 587928 w 1175855"/>
              <a:gd name="connsiteY1" fmla="*/ 0 h 1175855"/>
              <a:gd name="connsiteX2" fmla="*/ 1175856 w 1175855"/>
              <a:gd name="connsiteY2" fmla="*/ 587928 h 1175855"/>
              <a:gd name="connsiteX3" fmla="*/ 587928 w 1175855"/>
              <a:gd name="connsiteY3" fmla="*/ 1175856 h 1175855"/>
              <a:gd name="connsiteX4" fmla="*/ 0 w 1175855"/>
              <a:gd name="connsiteY4" fmla="*/ 587928 h 117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5855" h="1175855" fill="none" extrusionOk="0">
                <a:moveTo>
                  <a:pt x="0" y="587928"/>
                </a:moveTo>
                <a:cubicBezTo>
                  <a:pt x="25612" y="266262"/>
                  <a:pt x="271925" y="-17906"/>
                  <a:pt x="587928" y="0"/>
                </a:cubicBezTo>
                <a:cubicBezTo>
                  <a:pt x="878387" y="-5244"/>
                  <a:pt x="1133508" y="303094"/>
                  <a:pt x="1175856" y="587928"/>
                </a:cubicBezTo>
                <a:cubicBezTo>
                  <a:pt x="1173375" y="888972"/>
                  <a:pt x="871757" y="1232660"/>
                  <a:pt x="587928" y="1175856"/>
                </a:cubicBezTo>
                <a:cubicBezTo>
                  <a:pt x="291533" y="1191705"/>
                  <a:pt x="8350" y="914640"/>
                  <a:pt x="0" y="587928"/>
                </a:cubicBezTo>
                <a:close/>
              </a:path>
              <a:path w="1175855" h="1175855" stroke="0" extrusionOk="0">
                <a:moveTo>
                  <a:pt x="0" y="587928"/>
                </a:moveTo>
                <a:cubicBezTo>
                  <a:pt x="-21703" y="249837"/>
                  <a:pt x="214968" y="18111"/>
                  <a:pt x="587928" y="0"/>
                </a:cubicBezTo>
                <a:cubicBezTo>
                  <a:pt x="972632" y="12631"/>
                  <a:pt x="1138489" y="264412"/>
                  <a:pt x="1175856" y="587928"/>
                </a:cubicBezTo>
                <a:cubicBezTo>
                  <a:pt x="1167066" y="921216"/>
                  <a:pt x="899286" y="1249621"/>
                  <a:pt x="587928" y="1175856"/>
                </a:cubicBezTo>
                <a:cubicBezTo>
                  <a:pt x="193101" y="1137490"/>
                  <a:pt x="47807" y="935474"/>
                  <a:pt x="0" y="587928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C000"/>
            </a:solidFill>
            <a:prstDash val="lgDashDotDot"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222" name="図 137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625" y="9245936"/>
            <a:ext cx="718121" cy="71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楕円 57">
            <a:extLst>
              <a:ext uri="{FF2B5EF4-FFF2-40B4-BE49-F238E27FC236}">
                <a16:creationId xmlns:a16="http://schemas.microsoft.com/office/drawing/2014/main" id="{A7150ED8-17D9-F669-6076-0403DD6D566F}"/>
              </a:ext>
            </a:extLst>
          </p:cNvPr>
          <p:cNvSpPr/>
          <p:nvPr/>
        </p:nvSpPr>
        <p:spPr>
          <a:xfrm>
            <a:off x="1599881" y="8964542"/>
            <a:ext cx="1198309" cy="1198309"/>
          </a:xfrm>
          <a:custGeom>
            <a:avLst/>
            <a:gdLst>
              <a:gd name="connsiteX0" fmla="*/ 0 w 1198309"/>
              <a:gd name="connsiteY0" fmla="*/ 599155 h 1198309"/>
              <a:gd name="connsiteX1" fmla="*/ 599155 w 1198309"/>
              <a:gd name="connsiteY1" fmla="*/ 0 h 1198309"/>
              <a:gd name="connsiteX2" fmla="*/ 1198310 w 1198309"/>
              <a:gd name="connsiteY2" fmla="*/ 599155 h 1198309"/>
              <a:gd name="connsiteX3" fmla="*/ 599155 w 1198309"/>
              <a:gd name="connsiteY3" fmla="*/ 1198310 h 1198309"/>
              <a:gd name="connsiteX4" fmla="*/ 0 w 1198309"/>
              <a:gd name="connsiteY4" fmla="*/ 599155 h 119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8309" h="1198309" fill="none" extrusionOk="0">
                <a:moveTo>
                  <a:pt x="0" y="599155"/>
                </a:moveTo>
                <a:cubicBezTo>
                  <a:pt x="11964" y="269670"/>
                  <a:pt x="285456" y="-35408"/>
                  <a:pt x="599155" y="0"/>
                </a:cubicBezTo>
                <a:cubicBezTo>
                  <a:pt x="892964" y="-5681"/>
                  <a:pt x="1138995" y="324095"/>
                  <a:pt x="1198310" y="599155"/>
                </a:cubicBezTo>
                <a:cubicBezTo>
                  <a:pt x="1194983" y="898329"/>
                  <a:pt x="911925" y="1223511"/>
                  <a:pt x="599155" y="1198310"/>
                </a:cubicBezTo>
                <a:cubicBezTo>
                  <a:pt x="308746" y="1220981"/>
                  <a:pt x="24608" y="935976"/>
                  <a:pt x="0" y="599155"/>
                </a:cubicBezTo>
                <a:close/>
              </a:path>
              <a:path w="1198309" h="1198309" stroke="0" extrusionOk="0">
                <a:moveTo>
                  <a:pt x="0" y="599155"/>
                </a:moveTo>
                <a:cubicBezTo>
                  <a:pt x="-24721" y="253002"/>
                  <a:pt x="225679" y="15978"/>
                  <a:pt x="599155" y="0"/>
                </a:cubicBezTo>
                <a:cubicBezTo>
                  <a:pt x="960722" y="6455"/>
                  <a:pt x="1149140" y="269814"/>
                  <a:pt x="1198310" y="599155"/>
                </a:cubicBezTo>
                <a:cubicBezTo>
                  <a:pt x="1181445" y="946528"/>
                  <a:pt x="917564" y="1267375"/>
                  <a:pt x="599155" y="1198310"/>
                </a:cubicBezTo>
                <a:cubicBezTo>
                  <a:pt x="206046" y="1164276"/>
                  <a:pt x="68970" y="963014"/>
                  <a:pt x="0" y="599155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C000"/>
            </a:solidFill>
            <a:prstDash val="lgDashDotDot"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9" t="7795" r="8485" b="19148"/>
          <a:stretch/>
        </p:blipFill>
        <p:spPr>
          <a:xfrm>
            <a:off x="1867523" y="9234889"/>
            <a:ext cx="688442" cy="70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22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850</TotalTime>
  <Words>579</Words>
  <Application>Microsoft Office PowerPoint</Application>
  <PresentationFormat>ユーザー設定</PresentationFormat>
  <Paragraphs>74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BIZ UDPゴシック</vt:lpstr>
      <vt:lpstr>BIZ UDゴシック</vt:lpstr>
      <vt:lpstr>ＭＳ 明朝</vt:lpstr>
      <vt:lpstr>Arial</vt:lpstr>
      <vt:lpstr>Calibri</vt:lpstr>
      <vt:lpstr>Calibri Light</vt:lpstr>
      <vt:lpstr>Century</vt:lpstr>
      <vt:lpstr>Office テーマ</vt:lpstr>
      <vt:lpstr>PowerPoint プレゼンテーション</vt:lpstr>
      <vt:lpstr>PowerPoint プレゼンテーション</vt:lpstr>
    </vt:vector>
  </TitlesOfParts>
  <Company>板橋区IT推進室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山﨑 由美子</dc:creator>
  <cp:lastModifiedBy>山﨑 由美子</cp:lastModifiedBy>
  <cp:revision>77</cp:revision>
  <cp:lastPrinted>2024-08-30T02:37:13Z</cp:lastPrinted>
  <dcterms:created xsi:type="dcterms:W3CDTF">2024-08-02T05:47:08Z</dcterms:created>
  <dcterms:modified xsi:type="dcterms:W3CDTF">2025-09-18T06:15:29Z</dcterms:modified>
</cp:coreProperties>
</file>