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3" r:id="rId3"/>
    <p:sldId id="269" r:id="rId4"/>
    <p:sldId id="264" r:id="rId5"/>
    <p:sldId id="265" r:id="rId6"/>
    <p:sldId id="271" r:id="rId7"/>
    <p:sldId id="266" r:id="rId8"/>
    <p:sldId id="267" r:id="rId9"/>
    <p:sldId id="262" r:id="rId10"/>
  </p:sldIdLst>
  <p:sldSz cx="15119350" cy="10691813"/>
  <p:notesSz cx="9869488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58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276779" cy="717254"/>
          </a:xfrm>
          <a:prstGeom prst="rect">
            <a:avLst/>
          </a:prstGeom>
        </p:spPr>
        <p:txBody>
          <a:bodyPr vert="horz" lIns="131882" tIns="65939" rIns="131882" bIns="6593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33" y="3"/>
            <a:ext cx="4276779" cy="717254"/>
          </a:xfrm>
          <a:prstGeom prst="rect">
            <a:avLst/>
          </a:prstGeom>
        </p:spPr>
        <p:txBody>
          <a:bodyPr vert="horz" lIns="131882" tIns="65939" rIns="131882" bIns="65939" rtlCol="0"/>
          <a:lstStyle>
            <a:lvl1pPr algn="r">
              <a:defRPr sz="1700"/>
            </a:lvl1pPr>
          </a:lstStyle>
          <a:p>
            <a:fld id="{3D375211-FB94-4A50-B063-E1255A39D5C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13578192"/>
            <a:ext cx="4276779" cy="717253"/>
          </a:xfrm>
          <a:prstGeom prst="rect">
            <a:avLst/>
          </a:prstGeom>
        </p:spPr>
        <p:txBody>
          <a:bodyPr vert="horz" lIns="131882" tIns="65939" rIns="131882" bIns="6593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33" y="13578192"/>
            <a:ext cx="4276779" cy="717253"/>
          </a:xfrm>
          <a:prstGeom prst="rect">
            <a:avLst/>
          </a:prstGeom>
        </p:spPr>
        <p:txBody>
          <a:bodyPr vert="horz" lIns="131882" tIns="65939" rIns="131882" bIns="65939" rtlCol="0" anchor="b"/>
          <a:lstStyle>
            <a:lvl1pPr algn="r">
              <a:defRPr sz="1700"/>
            </a:lvl1pPr>
          </a:lstStyle>
          <a:p>
            <a:fld id="{22317C1E-CECA-4383-B795-24E091F1A0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3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4276471" cy="716941"/>
          </a:xfrm>
          <a:prstGeom prst="rect">
            <a:avLst/>
          </a:prstGeom>
        </p:spPr>
        <p:txBody>
          <a:bodyPr vert="horz" lIns="131882" tIns="65939" rIns="131882" bIns="65939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722" y="0"/>
            <a:ext cx="4276471" cy="716941"/>
          </a:xfrm>
          <a:prstGeom prst="rect">
            <a:avLst/>
          </a:prstGeom>
        </p:spPr>
        <p:txBody>
          <a:bodyPr vert="horz" lIns="131882" tIns="65939" rIns="131882" bIns="65939" rtlCol="0"/>
          <a:lstStyle>
            <a:lvl1pPr algn="r">
              <a:defRPr sz="1700"/>
            </a:lvl1pPr>
          </a:lstStyle>
          <a:p>
            <a:fld id="{3E5FD71C-8EEA-4430-9013-47284606E2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20825" y="1785938"/>
            <a:ext cx="6827838" cy="4829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1882" tIns="65939" rIns="131882" bIns="659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10" y="6879440"/>
            <a:ext cx="7894670" cy="5628216"/>
          </a:xfrm>
          <a:prstGeom prst="rect">
            <a:avLst/>
          </a:prstGeom>
        </p:spPr>
        <p:txBody>
          <a:bodyPr vert="horz" lIns="131882" tIns="65939" rIns="131882" bIns="6593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13578500"/>
            <a:ext cx="4276471" cy="716941"/>
          </a:xfrm>
          <a:prstGeom prst="rect">
            <a:avLst/>
          </a:prstGeom>
        </p:spPr>
        <p:txBody>
          <a:bodyPr vert="horz" lIns="131882" tIns="65939" rIns="131882" bIns="65939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722" y="13578500"/>
            <a:ext cx="4276471" cy="716941"/>
          </a:xfrm>
          <a:prstGeom prst="rect">
            <a:avLst/>
          </a:prstGeom>
        </p:spPr>
        <p:txBody>
          <a:bodyPr vert="horz" lIns="131882" tIns="65939" rIns="131882" bIns="65939" rtlCol="0" anchor="b"/>
          <a:lstStyle>
            <a:lvl1pPr algn="r">
              <a:defRPr sz="1700"/>
            </a:lvl1pPr>
          </a:lstStyle>
          <a:p>
            <a:fld id="{DCC8E1DF-D5F4-4169-B566-7E48F895F5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5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1pPr>
    <a:lvl2pPr marL="619400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2pPr>
    <a:lvl3pPr marL="1238798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3pPr>
    <a:lvl4pPr marL="1858198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4pPr>
    <a:lvl5pPr marL="2477597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5pPr>
    <a:lvl6pPr marL="3096997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6pPr>
    <a:lvl7pPr marL="3716395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7pPr>
    <a:lvl8pPr marL="4335795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8pPr>
    <a:lvl9pPr marL="4955195" algn="l" defTabSz="1238798" rtl="0" eaLnBrk="1" latinLnBrk="0" hangingPunct="1">
      <a:defRPr kumimoji="1"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520825" y="1785938"/>
            <a:ext cx="6827838" cy="482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E1DF-D5F4-4169-B566-7E48F895F57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37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20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8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3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35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6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2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39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5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57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474D-4A1F-4A22-95C6-545B32386DCC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6432-9A5A-4B85-B57B-5098B7C3E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3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28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microsoft.com/office/2007/relationships/hdphoto" Target="../media/hdphoto3.wdp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24" y="4988790"/>
            <a:ext cx="4527508" cy="52079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6" y="4167858"/>
            <a:ext cx="2151841" cy="214768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54" y="6176069"/>
            <a:ext cx="2809104" cy="28036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00" y="6882628"/>
            <a:ext cx="2101179" cy="209711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8" y="1020765"/>
            <a:ext cx="2558670" cy="25537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31" y="1284038"/>
            <a:ext cx="2031101" cy="20271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656" y="4799477"/>
            <a:ext cx="2018704" cy="201480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227972" y="9187209"/>
            <a:ext cx="540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いたばし</a:t>
            </a:r>
            <a:r>
              <a:rPr lang="ja-JP" altLang="en-US" sz="2400" dirty="0" err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く</a:t>
            </a:r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かんきょうせいさくか</a:t>
            </a:r>
            <a:endParaRPr lang="en-US" altLang="ja-JP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マスコットキャラクター：ハクちゃん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34413" y="700272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ハクちゃん</a:t>
            </a:r>
            <a:endParaRPr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34413" y="525349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ハクちゃん</a:t>
            </a:r>
            <a:endParaRPr lang="en-US" altLang="ja-JP" sz="115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57063" y="2167353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endParaRPr lang="en-US" altLang="ja-JP" sz="8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74076" y="3254943"/>
            <a:ext cx="5875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90003" y="3129408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500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</a:t>
            </a:r>
            <a:endParaRPr lang="en-US" altLang="ja-JP" sz="11500" dirty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12800" y="348608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endParaRPr lang="en-US" altLang="ja-JP" sz="9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37416" y="3325227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5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ものがたり</a:t>
            </a:r>
            <a:endParaRPr lang="en-US" altLang="ja-JP" sz="8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37416" y="3193692"/>
            <a:ext cx="75584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15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</a:t>
            </a:r>
            <a:r>
              <a:rPr lang="ja-JP" altLang="en-US" sz="11500" dirty="0" smtClean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sz="11500" dirty="0" smtClean="0">
                <a:solidFill>
                  <a:srgbClr val="FFFF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</a:t>
            </a:r>
            <a:r>
              <a:rPr lang="ja-JP" altLang="en-US" sz="11500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</a:t>
            </a:r>
            <a:r>
              <a:rPr lang="ja-JP" altLang="en-US" sz="11500" dirty="0" smtClean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</a:t>
            </a:r>
            <a:endParaRPr lang="en-US" altLang="ja-JP" sz="8000" dirty="0">
              <a:solidFill>
                <a:srgbClr val="C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6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2" y="4170578"/>
            <a:ext cx="6408273" cy="57354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29" y="4117169"/>
            <a:ext cx="1280998" cy="18014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8" y="4485153"/>
            <a:ext cx="2281365" cy="18592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54" y="5706241"/>
            <a:ext cx="1624978" cy="147873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99" y="6080868"/>
            <a:ext cx="1493659" cy="149365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0876" y="9959392"/>
            <a:ext cx="59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①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27" y="1833036"/>
            <a:ext cx="8332081" cy="81710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600">
            <a:off x="5972005" y="1581061"/>
            <a:ext cx="3188462" cy="3161927"/>
          </a:xfrm>
          <a:prstGeom prst="rect">
            <a:avLst/>
          </a:prstGeom>
        </p:spPr>
      </p:pic>
      <p:sp>
        <p:nvSpPr>
          <p:cNvPr id="6" name="星 4 5"/>
          <p:cNvSpPr/>
          <p:nvPr/>
        </p:nvSpPr>
        <p:spPr>
          <a:xfrm rot="502270">
            <a:off x="7068617" y="793298"/>
            <a:ext cx="865839" cy="1115361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 4 13"/>
          <p:cNvSpPr/>
          <p:nvPr/>
        </p:nvSpPr>
        <p:spPr>
          <a:xfrm rot="502270">
            <a:off x="8316494" y="478871"/>
            <a:ext cx="865839" cy="1115361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0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42" y="5608758"/>
            <a:ext cx="4229047" cy="4628457"/>
          </a:xfrm>
          <a:prstGeom prst="rect">
            <a:avLst/>
          </a:prstGeom>
        </p:spPr>
      </p:pic>
      <p:sp>
        <p:nvSpPr>
          <p:cNvPr id="10" name="雲形吹き出し 9"/>
          <p:cNvSpPr/>
          <p:nvPr/>
        </p:nvSpPr>
        <p:spPr>
          <a:xfrm>
            <a:off x="30797" y="261393"/>
            <a:ext cx="6301326" cy="5347365"/>
          </a:xfrm>
          <a:prstGeom prst="cloudCallout">
            <a:avLst>
              <a:gd name="adj1" fmla="val 43989"/>
              <a:gd name="adj2" fmla="val 441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5534">
            <a:off x="4484588" y="8165805"/>
            <a:ext cx="1178921" cy="116911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1955" y="9883272"/>
            <a:ext cx="596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6495050" y="87112"/>
            <a:ext cx="7678150" cy="4732123"/>
          </a:xfrm>
          <a:prstGeom prst="cloudCallout">
            <a:avLst>
              <a:gd name="adj1" fmla="val -39445"/>
              <a:gd name="adj2" fmla="val 492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雲形吹き出し 15"/>
          <p:cNvSpPr/>
          <p:nvPr/>
        </p:nvSpPr>
        <p:spPr>
          <a:xfrm>
            <a:off x="9399333" y="4859300"/>
            <a:ext cx="5528638" cy="4477931"/>
          </a:xfrm>
          <a:prstGeom prst="cloudCallout">
            <a:avLst>
              <a:gd name="adj1" fmla="val -64365"/>
              <a:gd name="adj2" fmla="val 60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2" y="398804"/>
            <a:ext cx="5003283" cy="44779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58" y="166716"/>
            <a:ext cx="3810000" cy="381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52" y="5301087"/>
            <a:ext cx="3810000" cy="333375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259868" y="5990269"/>
            <a:ext cx="22741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❓</a:t>
            </a:r>
          </a:p>
        </p:txBody>
      </p:sp>
    </p:spTree>
    <p:extLst>
      <p:ext uri="{BB962C8B-B14F-4D97-AF65-F5344CB8AC3E}">
        <p14:creationId xmlns:p14="http://schemas.microsoft.com/office/powerpoint/2010/main" val="3499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33" y="628723"/>
            <a:ext cx="3673465" cy="36734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31" y="430207"/>
            <a:ext cx="3429589" cy="34295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38" y="220630"/>
            <a:ext cx="3848741" cy="384874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8" y="1602265"/>
            <a:ext cx="3885793" cy="388579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120" y="7834186"/>
            <a:ext cx="2524230" cy="252423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955" y="6035227"/>
            <a:ext cx="1251522" cy="125152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67" y="2374071"/>
            <a:ext cx="3856235" cy="385623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957">
            <a:off x="958343" y="1207652"/>
            <a:ext cx="8379934" cy="90554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093">
            <a:off x="9317539" y="5809969"/>
            <a:ext cx="4172884" cy="421482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92641" y="9752471"/>
            <a:ext cx="39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③</a:t>
            </a:r>
            <a:endParaRPr lang="ja-JP" altLang="en-US" sz="40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8220">
            <a:off x="8852340" y="7621927"/>
            <a:ext cx="1178921" cy="11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86" y="385556"/>
            <a:ext cx="10232471" cy="102324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37" y="6894986"/>
            <a:ext cx="1099122" cy="149540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12">
            <a:off x="3245160" y="-12221"/>
            <a:ext cx="5885732" cy="635025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34294" y="9848148"/>
            <a:ext cx="39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④</a:t>
            </a:r>
            <a:endParaRPr lang="ja-JP" altLang="en-US" sz="4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67" y="6549246"/>
            <a:ext cx="1099122" cy="149540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128" y="5370275"/>
            <a:ext cx="1099122" cy="149540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53" y="3349189"/>
            <a:ext cx="1099122" cy="149540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425" y="1085653"/>
            <a:ext cx="1099122" cy="149540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37" y="5736284"/>
            <a:ext cx="1099122" cy="149540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53" y="4781604"/>
            <a:ext cx="1099122" cy="149540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46" y="4667349"/>
            <a:ext cx="1099122" cy="149540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877">
            <a:off x="320025" y="4050389"/>
            <a:ext cx="4011343" cy="41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3" y="1053884"/>
            <a:ext cx="6128665" cy="89890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12" y="-123987"/>
            <a:ext cx="5875070" cy="101298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42" y="-43849"/>
            <a:ext cx="5875070" cy="1012988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012">
            <a:off x="8414038" y="3725803"/>
            <a:ext cx="5681167" cy="61295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4294" y="9848148"/>
            <a:ext cx="9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⑤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276">
            <a:off x="2985955" y="5952279"/>
            <a:ext cx="4564514" cy="39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フローチャート: 代替処理 84"/>
          <p:cNvSpPr/>
          <p:nvPr/>
        </p:nvSpPr>
        <p:spPr>
          <a:xfrm>
            <a:off x="8703890" y="366131"/>
            <a:ext cx="6415459" cy="5492173"/>
          </a:xfrm>
          <a:prstGeom prst="flowChartAlternateProcess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83" name="フローチャート: 代替処理 82"/>
          <p:cNvSpPr/>
          <p:nvPr/>
        </p:nvSpPr>
        <p:spPr>
          <a:xfrm>
            <a:off x="1102261" y="387927"/>
            <a:ext cx="6113381" cy="5490936"/>
          </a:xfrm>
          <a:prstGeom prst="flowChartAlternateProcess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05" y="4101127"/>
            <a:ext cx="823246" cy="823246"/>
          </a:xfrm>
          <a:prstGeom prst="rect">
            <a:avLst/>
          </a:prstGeom>
        </p:spPr>
      </p:pic>
      <p:sp>
        <p:nvSpPr>
          <p:cNvPr id="84" name="フローチャート: 代替処理 83"/>
          <p:cNvSpPr/>
          <p:nvPr/>
        </p:nvSpPr>
        <p:spPr>
          <a:xfrm>
            <a:off x="6157037" y="5494821"/>
            <a:ext cx="3811019" cy="4164280"/>
          </a:xfrm>
          <a:prstGeom prst="flowChartAlternateProcess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15" y="5709747"/>
            <a:ext cx="3234349" cy="3749970"/>
          </a:xfrm>
          <a:prstGeom prst="rect">
            <a:avLst/>
          </a:prstGeom>
        </p:spPr>
      </p:pic>
      <p:sp>
        <p:nvSpPr>
          <p:cNvPr id="82" name="楕円 81"/>
          <p:cNvSpPr/>
          <p:nvPr/>
        </p:nvSpPr>
        <p:spPr>
          <a:xfrm>
            <a:off x="11604891" y="-349077"/>
            <a:ext cx="184283" cy="220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86" name="下矢印 85"/>
          <p:cNvSpPr/>
          <p:nvPr/>
        </p:nvSpPr>
        <p:spPr>
          <a:xfrm rot="19011665">
            <a:off x="5684427" y="5616811"/>
            <a:ext cx="769031" cy="11374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1"/>
          <a:stretch/>
        </p:blipFill>
        <p:spPr>
          <a:xfrm>
            <a:off x="10132277" y="7458427"/>
            <a:ext cx="4351894" cy="3130377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8" b="10914"/>
          <a:stretch/>
        </p:blipFill>
        <p:spPr>
          <a:xfrm>
            <a:off x="1364974" y="6274737"/>
            <a:ext cx="4533783" cy="4348699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0" y="9822560"/>
            <a:ext cx="39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⑥</a:t>
            </a:r>
            <a:endParaRPr lang="ja-JP" altLang="en-US" sz="4000" dirty="0"/>
          </a:p>
        </p:txBody>
      </p:sp>
      <p:grpSp>
        <p:nvGrpSpPr>
          <p:cNvPr id="118" name="グループ化 117"/>
          <p:cNvGrpSpPr/>
          <p:nvPr/>
        </p:nvGrpSpPr>
        <p:grpSpPr>
          <a:xfrm>
            <a:off x="11367872" y="514917"/>
            <a:ext cx="2565463" cy="3026745"/>
            <a:chOff x="1970730" y="3381530"/>
            <a:chExt cx="1294462" cy="1761173"/>
          </a:xfrm>
        </p:grpSpPr>
        <p:pic>
          <p:nvPicPr>
            <p:cNvPr id="119" name="図 1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730" y="3381530"/>
              <a:ext cx="1294462" cy="1761173"/>
            </a:xfrm>
            <a:prstGeom prst="rect">
              <a:avLst/>
            </a:prstGeom>
          </p:spPr>
        </p:pic>
        <p:sp>
          <p:nvSpPr>
            <p:cNvPr id="120" name="楕円 119"/>
            <p:cNvSpPr/>
            <p:nvPr/>
          </p:nvSpPr>
          <p:spPr>
            <a:xfrm>
              <a:off x="2405043" y="3782207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2683071" y="3773643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22" name="アーチ 121"/>
            <p:cNvSpPr/>
            <p:nvPr/>
          </p:nvSpPr>
          <p:spPr>
            <a:xfrm rot="10800000">
              <a:off x="2446154" y="3935255"/>
              <a:ext cx="343612" cy="338453"/>
            </a:xfrm>
            <a:prstGeom prst="blockArc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10252562" y="1477463"/>
            <a:ext cx="2126399" cy="2623664"/>
            <a:chOff x="1970730" y="3381530"/>
            <a:chExt cx="1294462" cy="1761173"/>
          </a:xfrm>
        </p:grpSpPr>
        <p:pic>
          <p:nvPicPr>
            <p:cNvPr id="114" name="図 1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730" y="3381530"/>
              <a:ext cx="1294462" cy="1761173"/>
            </a:xfrm>
            <a:prstGeom prst="rect">
              <a:avLst/>
            </a:prstGeom>
          </p:spPr>
        </p:pic>
        <p:sp>
          <p:nvSpPr>
            <p:cNvPr id="115" name="楕円 114"/>
            <p:cNvSpPr/>
            <p:nvPr/>
          </p:nvSpPr>
          <p:spPr>
            <a:xfrm>
              <a:off x="2405043" y="3782207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2683071" y="3773643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7" name="アーチ 116"/>
            <p:cNvSpPr/>
            <p:nvPr/>
          </p:nvSpPr>
          <p:spPr>
            <a:xfrm rot="10800000">
              <a:off x="2446154" y="3935255"/>
              <a:ext cx="343612" cy="338453"/>
            </a:xfrm>
            <a:prstGeom prst="blockArc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9095055" y="2790048"/>
            <a:ext cx="2278787" cy="2958066"/>
            <a:chOff x="1970730" y="3381530"/>
            <a:chExt cx="1294462" cy="1761173"/>
          </a:xfrm>
        </p:grpSpPr>
        <p:pic>
          <p:nvPicPr>
            <p:cNvPr id="109" name="図 10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730" y="3381530"/>
              <a:ext cx="1294462" cy="1761173"/>
            </a:xfrm>
            <a:prstGeom prst="rect">
              <a:avLst/>
            </a:prstGeom>
          </p:spPr>
        </p:pic>
        <p:sp>
          <p:nvSpPr>
            <p:cNvPr id="110" name="楕円 109"/>
            <p:cNvSpPr/>
            <p:nvPr/>
          </p:nvSpPr>
          <p:spPr>
            <a:xfrm>
              <a:off x="2405043" y="3782207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1" name="楕円 110"/>
            <p:cNvSpPr/>
            <p:nvPr/>
          </p:nvSpPr>
          <p:spPr>
            <a:xfrm>
              <a:off x="2683071" y="3773643"/>
              <a:ext cx="184283" cy="2209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/>
            </a:p>
          </p:txBody>
        </p:sp>
        <p:sp>
          <p:nvSpPr>
            <p:cNvPr id="112" name="アーチ 111"/>
            <p:cNvSpPr/>
            <p:nvPr/>
          </p:nvSpPr>
          <p:spPr>
            <a:xfrm rot="10800000">
              <a:off x="2446154" y="3935255"/>
              <a:ext cx="343612" cy="338453"/>
            </a:xfrm>
            <a:prstGeom prst="blockArc">
              <a:avLst/>
            </a:prstGeom>
            <a:solidFill>
              <a:schemeClr val="tx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>
                <a:solidFill>
                  <a:schemeClr val="tx1"/>
                </a:solidFill>
              </a:endParaRPr>
            </a:p>
          </p:txBody>
        </p:sp>
      </p:grpSp>
      <p:pic>
        <p:nvPicPr>
          <p:cNvPr id="123" name="図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291" y="4709010"/>
            <a:ext cx="798608" cy="798608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317" y="4355092"/>
            <a:ext cx="926535" cy="926535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37" y="525334"/>
            <a:ext cx="1642831" cy="1651086"/>
          </a:xfrm>
          <a:prstGeom prst="rect">
            <a:avLst/>
          </a:prstGeom>
        </p:spPr>
      </p:pic>
      <p:cxnSp>
        <p:nvCxnSpPr>
          <p:cNvPr id="126" name="直線矢印コネクタ 125"/>
          <p:cNvCxnSpPr/>
          <p:nvPr/>
        </p:nvCxnSpPr>
        <p:spPr>
          <a:xfrm>
            <a:off x="10582173" y="1837169"/>
            <a:ext cx="355564" cy="168192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>
            <a:off x="9889313" y="2228841"/>
            <a:ext cx="109831" cy="652724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10576126" y="1300380"/>
            <a:ext cx="1372848" cy="12562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下矢印 128"/>
          <p:cNvSpPr/>
          <p:nvPr/>
        </p:nvSpPr>
        <p:spPr>
          <a:xfrm rot="13596324">
            <a:off x="9771634" y="5616810"/>
            <a:ext cx="769031" cy="11374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3" y="656222"/>
            <a:ext cx="6128665" cy="5485155"/>
          </a:xfrm>
          <a:prstGeom prst="rect">
            <a:avLst/>
          </a:prstGeom>
        </p:spPr>
      </p:pic>
      <p:cxnSp>
        <p:nvCxnSpPr>
          <p:cNvPr id="67" name="直線矢印コネクタ 66"/>
          <p:cNvCxnSpPr/>
          <p:nvPr/>
        </p:nvCxnSpPr>
        <p:spPr>
          <a:xfrm>
            <a:off x="2381242" y="1541445"/>
            <a:ext cx="458562" cy="191752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15" idx="2"/>
          </p:cNvCxnSpPr>
          <p:nvPr/>
        </p:nvCxnSpPr>
        <p:spPr>
          <a:xfrm>
            <a:off x="1777429" y="2149109"/>
            <a:ext cx="42214" cy="849254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2468842" y="1221697"/>
            <a:ext cx="1087555" cy="12288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楕円 75"/>
          <p:cNvSpPr/>
          <p:nvPr/>
        </p:nvSpPr>
        <p:spPr>
          <a:xfrm>
            <a:off x="2471578" y="3335230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77" name="楕円 76"/>
          <p:cNvSpPr/>
          <p:nvPr/>
        </p:nvSpPr>
        <p:spPr>
          <a:xfrm>
            <a:off x="3223136" y="3284273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78" name="アーチ 77"/>
          <p:cNvSpPr/>
          <p:nvPr/>
        </p:nvSpPr>
        <p:spPr>
          <a:xfrm rot="10800000">
            <a:off x="2594798" y="3713339"/>
            <a:ext cx="739751" cy="676991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94" name="アーチ 93"/>
          <p:cNvSpPr/>
          <p:nvPr/>
        </p:nvSpPr>
        <p:spPr>
          <a:xfrm>
            <a:off x="4822797" y="4230182"/>
            <a:ext cx="739751" cy="676991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95" name="楕円 94"/>
          <p:cNvSpPr/>
          <p:nvPr/>
        </p:nvSpPr>
        <p:spPr>
          <a:xfrm>
            <a:off x="4716477" y="3799986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96" name="楕円 95"/>
          <p:cNvSpPr/>
          <p:nvPr/>
        </p:nvSpPr>
        <p:spPr>
          <a:xfrm>
            <a:off x="5304512" y="3798957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97" name="楕円 96"/>
          <p:cNvSpPr/>
          <p:nvPr/>
        </p:nvSpPr>
        <p:spPr>
          <a:xfrm>
            <a:off x="3772681" y="1177611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30" name="楕円 129"/>
          <p:cNvSpPr/>
          <p:nvPr/>
        </p:nvSpPr>
        <p:spPr>
          <a:xfrm>
            <a:off x="4314429" y="1245756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31" name="アーチ 130"/>
          <p:cNvSpPr/>
          <p:nvPr/>
        </p:nvSpPr>
        <p:spPr>
          <a:xfrm rot="10800000">
            <a:off x="3799543" y="1415388"/>
            <a:ext cx="604899" cy="568466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37" name="アーチ 136"/>
          <p:cNvSpPr/>
          <p:nvPr/>
        </p:nvSpPr>
        <p:spPr>
          <a:xfrm rot="10800000">
            <a:off x="2468843" y="1995711"/>
            <a:ext cx="604899" cy="568466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38" name="楕円 137"/>
          <p:cNvSpPr/>
          <p:nvPr/>
        </p:nvSpPr>
        <p:spPr>
          <a:xfrm>
            <a:off x="2376177" y="1780204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39" name="楕円 138"/>
          <p:cNvSpPr/>
          <p:nvPr/>
        </p:nvSpPr>
        <p:spPr>
          <a:xfrm>
            <a:off x="3025595" y="1885904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40" name="アーチ 139"/>
          <p:cNvSpPr/>
          <p:nvPr/>
        </p:nvSpPr>
        <p:spPr>
          <a:xfrm>
            <a:off x="4184637" y="2864671"/>
            <a:ext cx="739751" cy="676991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41" name="楕円 140"/>
          <p:cNvSpPr/>
          <p:nvPr/>
        </p:nvSpPr>
        <p:spPr>
          <a:xfrm>
            <a:off x="4124814" y="2452615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42" name="楕円 141"/>
          <p:cNvSpPr/>
          <p:nvPr/>
        </p:nvSpPr>
        <p:spPr>
          <a:xfrm>
            <a:off x="4685173" y="2418137"/>
            <a:ext cx="324414" cy="3711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46" name="アーチ 145"/>
          <p:cNvSpPr/>
          <p:nvPr/>
        </p:nvSpPr>
        <p:spPr>
          <a:xfrm rot="10800000">
            <a:off x="4679630" y="2086966"/>
            <a:ext cx="656227" cy="374487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47" name="アーチ 146"/>
          <p:cNvSpPr/>
          <p:nvPr/>
        </p:nvSpPr>
        <p:spPr>
          <a:xfrm rot="10800000">
            <a:off x="3776759" y="2054660"/>
            <a:ext cx="650074" cy="444501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48" name="アーチ 147"/>
          <p:cNvSpPr/>
          <p:nvPr/>
        </p:nvSpPr>
        <p:spPr>
          <a:xfrm rot="10800000">
            <a:off x="4429573" y="3398799"/>
            <a:ext cx="656227" cy="374487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49" name="アーチ 148"/>
          <p:cNvSpPr/>
          <p:nvPr/>
        </p:nvSpPr>
        <p:spPr>
          <a:xfrm rot="10800000">
            <a:off x="5233361" y="3398799"/>
            <a:ext cx="656227" cy="374487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50" name="楕円 149"/>
          <p:cNvSpPr/>
          <p:nvPr/>
        </p:nvSpPr>
        <p:spPr>
          <a:xfrm>
            <a:off x="6627273" y="3386656"/>
            <a:ext cx="210093" cy="2294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51" name="楕円 150"/>
          <p:cNvSpPr/>
          <p:nvPr/>
        </p:nvSpPr>
        <p:spPr>
          <a:xfrm>
            <a:off x="6191983" y="3426913"/>
            <a:ext cx="210093" cy="2294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52" name="アーチ 151"/>
          <p:cNvSpPr/>
          <p:nvPr/>
        </p:nvSpPr>
        <p:spPr>
          <a:xfrm rot="10800000">
            <a:off x="6473058" y="3284272"/>
            <a:ext cx="364307" cy="102383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53" name="アーチ 152"/>
          <p:cNvSpPr/>
          <p:nvPr/>
        </p:nvSpPr>
        <p:spPr>
          <a:xfrm rot="10800000">
            <a:off x="6074534" y="3386655"/>
            <a:ext cx="309996" cy="45719"/>
          </a:xfrm>
          <a:prstGeom prst="blockArc">
            <a:avLst>
              <a:gd name="adj1" fmla="val 10800000"/>
              <a:gd name="adj2" fmla="val 20820836"/>
              <a:gd name="adj3" fmla="val 4675"/>
            </a:avLst>
          </a:prstGeom>
          <a:solidFill>
            <a:schemeClr val="tx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sp>
        <p:nvSpPr>
          <p:cNvPr id="154" name="アーチ 153"/>
          <p:cNvSpPr/>
          <p:nvPr/>
        </p:nvSpPr>
        <p:spPr>
          <a:xfrm>
            <a:off x="6401033" y="3720083"/>
            <a:ext cx="377060" cy="644591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" y="498023"/>
            <a:ext cx="1642831" cy="1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7752163" y="666427"/>
            <a:ext cx="7080763" cy="9325666"/>
          </a:xfrm>
          <a:prstGeom prst="roundRect">
            <a:avLst/>
          </a:prstGeom>
          <a:ln w="762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" y="1351182"/>
            <a:ext cx="2842454" cy="248714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87" y="1648691"/>
            <a:ext cx="2829674" cy="199209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375" y="7173882"/>
            <a:ext cx="1825328" cy="21526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970" y="3379145"/>
            <a:ext cx="2507466" cy="31148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89" y="886562"/>
            <a:ext cx="1688321" cy="172378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85" y="6524501"/>
            <a:ext cx="2713995" cy="30025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4" y="3045295"/>
            <a:ext cx="3120688" cy="335557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89" y="1151582"/>
            <a:ext cx="1916004" cy="1901634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 rot="16200000">
            <a:off x="3672873" y="2169020"/>
            <a:ext cx="673870" cy="9370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635">
            <a:off x="3514050" y="4717929"/>
            <a:ext cx="4352905" cy="469645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04" y="3482315"/>
            <a:ext cx="1988879" cy="19888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95" y="886561"/>
            <a:ext cx="1010535" cy="208790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42859" y="9856959"/>
            <a:ext cx="39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⑦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414">
            <a:off x="755967" y="6188973"/>
            <a:ext cx="3074810" cy="3206902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 rot="18524699">
            <a:off x="7575716" y="2505956"/>
            <a:ext cx="673870" cy="9370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</p:spTree>
    <p:extLst>
      <p:ext uri="{BB962C8B-B14F-4D97-AF65-F5344CB8AC3E}">
        <p14:creationId xmlns:p14="http://schemas.microsoft.com/office/powerpoint/2010/main" val="17327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2049" y="9890527"/>
            <a:ext cx="396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⑧</a:t>
            </a:r>
            <a:endParaRPr lang="ja-JP" altLang="en-US" sz="4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445">
            <a:off x="2548125" y="213640"/>
            <a:ext cx="2795544" cy="38034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323">
            <a:off x="11036998" y="904189"/>
            <a:ext cx="4491746" cy="449174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725">
            <a:off x="7563679" y="-147061"/>
            <a:ext cx="4429142" cy="442914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489">
            <a:off x="9856158" y="3068143"/>
            <a:ext cx="1838766" cy="18387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054">
            <a:off x="4725718" y="-211156"/>
            <a:ext cx="3992678" cy="399267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510">
            <a:off x="-158224" y="1287175"/>
            <a:ext cx="2856029" cy="383359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18" y="1745983"/>
            <a:ext cx="975231" cy="97523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660" y="2931884"/>
            <a:ext cx="1108448" cy="110844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49">
            <a:off x="5490164" y="3210317"/>
            <a:ext cx="856459" cy="80261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787" y="5510230"/>
            <a:ext cx="990873" cy="108522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574">
            <a:off x="8350186" y="2416378"/>
            <a:ext cx="873191" cy="87319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269">
            <a:off x="11553654" y="7338358"/>
            <a:ext cx="2984998" cy="261187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367">
            <a:off x="718110" y="7781844"/>
            <a:ext cx="1912558" cy="191255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60">
            <a:off x="1296228" y="4381738"/>
            <a:ext cx="2868515" cy="286851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76" y="4513382"/>
            <a:ext cx="5902619" cy="596347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9857">
            <a:off x="4505970" y="7510646"/>
            <a:ext cx="1948116" cy="19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</TotalTime>
  <Words>30</Words>
  <Application>Microsoft Office PowerPoint</Application>
  <PresentationFormat>ユーザー設定</PresentationFormat>
  <Paragraphs>20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HGS創英角ﾎﾟｯﾌﾟ体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コメント</dc:creator>
  <cp:lastModifiedBy>コメント</cp:lastModifiedBy>
  <cp:revision>94</cp:revision>
  <cp:lastPrinted>2024-09-11T06:12:34Z</cp:lastPrinted>
  <dcterms:created xsi:type="dcterms:W3CDTF">2024-08-02T08:25:16Z</dcterms:created>
  <dcterms:modified xsi:type="dcterms:W3CDTF">2024-09-17T05:29:47Z</dcterms:modified>
</cp:coreProperties>
</file>