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22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2024/10/7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444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2024/10/7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7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2024/10/7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1166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2024/10/7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11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2024/10/7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2545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2024/10/7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423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2024/10/7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829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2024/10/7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1885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2024/10/7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58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2024/10/7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11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2024/10/7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802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84424-D4EE-4A8E-8390-DAFEAACCBD22}" type="datetimeFigureOut">
              <a:rPr kumimoji="1" lang="ja-JP" altLang="en-US" smtClean="0"/>
              <a:t>2024/10/7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03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737" t="-15675" r="16129" b="6850"/>
          <a:stretch/>
        </p:blipFill>
        <p:spPr>
          <a:xfrm>
            <a:off x="4742708" y="3765270"/>
            <a:ext cx="2121083" cy="1931994"/>
          </a:xfrm>
          <a:prstGeom prst="ellipse">
            <a:avLst/>
          </a:prstGeom>
          <a:effectLst>
            <a:softEdge rad="63500"/>
          </a:effectLst>
        </p:spPr>
      </p:pic>
      <p:sp>
        <p:nvSpPr>
          <p:cNvPr id="10" name="角丸四角形 9"/>
          <p:cNvSpPr/>
          <p:nvPr/>
        </p:nvSpPr>
        <p:spPr>
          <a:xfrm>
            <a:off x="38182" y="7342730"/>
            <a:ext cx="6780954" cy="188467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" y="419883"/>
            <a:ext cx="221345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令和６年度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498463" y="8165532"/>
            <a:ext cx="1306385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詳しくは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コチラから↓</a:t>
            </a:r>
          </a:p>
        </p:txBody>
      </p:sp>
      <p:sp>
        <p:nvSpPr>
          <p:cNvPr id="26" name="楕円 25"/>
          <p:cNvSpPr/>
          <p:nvPr/>
        </p:nvSpPr>
        <p:spPr>
          <a:xfrm>
            <a:off x="216692" y="8202470"/>
            <a:ext cx="723653" cy="71139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90672" y="7557496"/>
            <a:ext cx="549321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１２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８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（日）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午前１０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時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００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分から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9" t="-6011" r="1793" b="-15565"/>
          <a:stretch/>
        </p:blipFill>
        <p:spPr>
          <a:xfrm>
            <a:off x="3428659" y="1553016"/>
            <a:ext cx="2790198" cy="2248103"/>
          </a:xfrm>
          <a:prstGeom prst="cloud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400" t="-15788" r="-24107" b="-15066"/>
          <a:stretch/>
        </p:blipFill>
        <p:spPr>
          <a:xfrm>
            <a:off x="-282374" y="1394555"/>
            <a:ext cx="3707377" cy="2695440"/>
          </a:xfrm>
          <a:prstGeom prst="cloud">
            <a:avLst/>
          </a:prstGeom>
          <a:effectLst>
            <a:softEdge rad="127000"/>
          </a:effectLst>
        </p:spPr>
      </p:pic>
      <p:pic>
        <p:nvPicPr>
          <p:cNvPr id="17" name="図 1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83" r="11332"/>
          <a:stretch/>
        </p:blipFill>
        <p:spPr>
          <a:xfrm>
            <a:off x="0" y="3284773"/>
            <a:ext cx="2933049" cy="2352539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  <p:sp>
        <p:nvSpPr>
          <p:cNvPr id="6" name="テキスト ボックス 5"/>
          <p:cNvSpPr txBox="1"/>
          <p:nvPr/>
        </p:nvSpPr>
        <p:spPr>
          <a:xfrm>
            <a:off x="970925" y="8276210"/>
            <a:ext cx="389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/>
              <a:t>区立グリーンホール</a:t>
            </a:r>
          </a:p>
        </p:txBody>
      </p:sp>
      <p:sp>
        <p:nvSpPr>
          <p:cNvPr id="8" name="楕円 7"/>
          <p:cNvSpPr/>
          <p:nvPr/>
        </p:nvSpPr>
        <p:spPr>
          <a:xfrm>
            <a:off x="-119839" y="8169515"/>
            <a:ext cx="1422580" cy="78987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ところ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47028" y="5736859"/>
            <a:ext cx="3227553" cy="152917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法律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で「障害者週間」が制定されたことを記念して、障がいのあるなしに関係なく、みんな一緒に楽しむことを目的とした行事です！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034210" y="8613401"/>
            <a:ext cx="5120132" cy="6626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問合せ：</a:t>
            </a:r>
            <a:r>
              <a:rPr kumimoji="1" lang="ja-JP" altLang="en-US" sz="1100" dirty="0" err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障がい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政策課計画推進係　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：０３－３５７９－２３６１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：０３－３５７９－４１５９</a:t>
            </a:r>
            <a:endParaRPr kumimoji="1"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3362725" y="5664477"/>
            <a:ext cx="3456411" cy="162249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「板橋の</a:t>
            </a:r>
            <a:r>
              <a:rPr lang="ja-JP" altLang="en-US" sz="14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いっ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ぴん」にも選ばれた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お菓子の販売やパラスポーツ体験コーナー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スタンプラリーもやってます！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ダンス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・コンサートで盛り上がりましょう！</a:t>
            </a:r>
            <a:endParaRPr lang="en-US" altLang="ja-JP" sz="1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楕円 31"/>
          <p:cNvSpPr/>
          <p:nvPr/>
        </p:nvSpPr>
        <p:spPr>
          <a:xfrm>
            <a:off x="216692" y="7456110"/>
            <a:ext cx="723653" cy="71139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楕円 30"/>
          <p:cNvSpPr/>
          <p:nvPr/>
        </p:nvSpPr>
        <p:spPr>
          <a:xfrm>
            <a:off x="-71976" y="7514494"/>
            <a:ext cx="1326857" cy="68856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とき</a:t>
            </a:r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791" y="8498081"/>
            <a:ext cx="725102" cy="725102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329" y="9250255"/>
            <a:ext cx="1764792" cy="594360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769" y="3580642"/>
            <a:ext cx="1958383" cy="1574245"/>
          </a:xfrm>
          <a:prstGeom prst="ellipse">
            <a:avLst/>
          </a:prstGeom>
        </p:spPr>
      </p:pic>
      <p:sp>
        <p:nvSpPr>
          <p:cNvPr id="21" name="楕円 20"/>
          <p:cNvSpPr/>
          <p:nvPr/>
        </p:nvSpPr>
        <p:spPr>
          <a:xfrm>
            <a:off x="32740" y="5449141"/>
            <a:ext cx="3241841" cy="7429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楕円 26"/>
          <p:cNvSpPr/>
          <p:nvPr/>
        </p:nvSpPr>
        <p:spPr>
          <a:xfrm>
            <a:off x="3362725" y="5479047"/>
            <a:ext cx="3442123" cy="68314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555363" y="5664477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ご来場お待ちしています！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83336" y="5660165"/>
            <a:ext cx="2382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記念</a:t>
            </a:r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行事って？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-1" y="895362"/>
            <a:ext cx="6872899" cy="8925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ja-JP" altLang="en-US" sz="5200" b="1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障がい</a:t>
            </a:r>
            <a:r>
              <a:rPr lang="ja-JP" altLang="en-US" sz="5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者週間記念行事</a:t>
            </a:r>
            <a:endParaRPr lang="en-US" altLang="ja-JP" sz="5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4469" y="8873399"/>
            <a:ext cx="972000" cy="966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39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</TotalTime>
  <Words>126</Words>
  <Application>Microsoft Office PowerPoint</Application>
  <PresentationFormat>A4 210 x 297 mm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板橋区IT推進室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髙橋 紘仁</dc:creator>
  <cp:lastModifiedBy>髙橋 紘仁</cp:lastModifiedBy>
  <cp:revision>17</cp:revision>
  <cp:lastPrinted>2024-10-07T08:28:09Z</cp:lastPrinted>
  <dcterms:created xsi:type="dcterms:W3CDTF">2024-09-27T08:45:56Z</dcterms:created>
  <dcterms:modified xsi:type="dcterms:W3CDTF">2024-10-07T08:32:48Z</dcterms:modified>
</cp:coreProperties>
</file>