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12" d="100"/>
          <a:sy n="212" d="100"/>
        </p:scale>
        <p:origin x="440" y="-69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44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7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16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11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54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42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82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88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5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11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80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4424-D4EE-4A8E-8390-DAFEAACCBD2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D2745-7DFF-4888-BBCF-9ECDA16352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03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53885DC0-FB5F-C8E3-BB2D-83129E0A2C10}"/>
              </a:ext>
            </a:extLst>
          </p:cNvPr>
          <p:cNvSpPr/>
          <p:nvPr/>
        </p:nvSpPr>
        <p:spPr>
          <a:xfrm>
            <a:off x="238968" y="150842"/>
            <a:ext cx="6310186" cy="5154935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37" t="-15675" r="16129" b="6850"/>
          <a:stretch/>
        </p:blipFill>
        <p:spPr>
          <a:xfrm>
            <a:off x="4359668" y="2652415"/>
            <a:ext cx="2035135" cy="1853708"/>
          </a:xfrm>
          <a:prstGeom prst="ellipse">
            <a:avLst/>
          </a:prstGeom>
          <a:effectLst>
            <a:softEdge rad="63500"/>
          </a:effectLst>
        </p:spPr>
      </p:pic>
      <p:sp>
        <p:nvSpPr>
          <p:cNvPr id="10" name="角丸四角形 9"/>
          <p:cNvSpPr/>
          <p:nvPr/>
        </p:nvSpPr>
        <p:spPr>
          <a:xfrm>
            <a:off x="38182" y="7342730"/>
            <a:ext cx="6780954" cy="18846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08846" y="263988"/>
            <a:ext cx="2213459" cy="369332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</a:t>
            </a:r>
            <a:endParaRPr kumimoji="1" lang="ja-JP" altLang="en-US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77417" y="7087478"/>
            <a:ext cx="1306385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詳しくは</a:t>
            </a:r>
            <a:endParaRPr kumimoji="1" lang="en-US" altLang="ja-JP" sz="105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コチラから→</a:t>
            </a:r>
          </a:p>
        </p:txBody>
      </p:sp>
      <p:sp>
        <p:nvSpPr>
          <p:cNvPr id="26" name="楕円 25"/>
          <p:cNvSpPr/>
          <p:nvPr/>
        </p:nvSpPr>
        <p:spPr>
          <a:xfrm>
            <a:off x="457662" y="6972061"/>
            <a:ext cx="675935" cy="64633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79295" y="6060877"/>
            <a:ext cx="5755786" cy="9694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 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７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 </a:t>
            </a:r>
            <a:r>
              <a:rPr kumimoji="1"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 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kumimoji="1"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（土） </a:t>
            </a:r>
            <a:endParaRPr kumimoji="1" lang="en-US" altLang="ja-JP" sz="1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午前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 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 から　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午後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分まで</a:t>
            </a:r>
            <a:endParaRPr kumimoji="1" lang="ja-JP" altLang="en-US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9" t="-6011" r="1793" b="-15565"/>
          <a:stretch/>
        </p:blipFill>
        <p:spPr>
          <a:xfrm>
            <a:off x="4105681" y="1467129"/>
            <a:ext cx="2252704" cy="18150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図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400" t="-15788" r="-24107" b="-15066"/>
          <a:stretch/>
        </p:blipFill>
        <p:spPr>
          <a:xfrm>
            <a:off x="-247582" y="655578"/>
            <a:ext cx="3475901" cy="2527146"/>
          </a:xfrm>
          <a:prstGeom prst="cloud">
            <a:avLst/>
          </a:prstGeom>
          <a:effectLst>
            <a:softEdge rad="127000"/>
          </a:effectLst>
        </p:spPr>
      </p:pic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83" r="11332"/>
          <a:stretch/>
        </p:blipFill>
        <p:spPr>
          <a:xfrm>
            <a:off x="344114" y="2687585"/>
            <a:ext cx="2035135" cy="1632341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6" name="テキスト ボックス 5"/>
          <p:cNvSpPr txBox="1"/>
          <p:nvPr/>
        </p:nvSpPr>
        <p:spPr>
          <a:xfrm>
            <a:off x="1279295" y="7031760"/>
            <a:ext cx="3898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区立グリーンホール</a:t>
            </a:r>
          </a:p>
        </p:txBody>
      </p:sp>
      <p:sp>
        <p:nvSpPr>
          <p:cNvPr id="8" name="楕円 7"/>
          <p:cNvSpPr/>
          <p:nvPr/>
        </p:nvSpPr>
        <p:spPr>
          <a:xfrm>
            <a:off x="78100" y="6897675"/>
            <a:ext cx="1422580" cy="78987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ところ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163345" y="4648207"/>
            <a:ext cx="3115776" cy="12614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法律で定められている「障害者週間」を記念して、障がいのあるなしに関係なく、みんな一緒に楽しむことを目的とした行事です！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391820" y="4832418"/>
            <a:ext cx="3302835" cy="123602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 algn="just"/>
            <a:endParaRPr kumimoji="1"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7800" indent="-177800" algn="just"/>
            <a:endParaRPr kumimoji="1"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7800" indent="-177800" algn="just"/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パラスポーツ体験、焼き菓子等の販</a:t>
            </a: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7800" indent="-177800" algn="just"/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売、さをり織り体験、マッサージ、</a:t>
            </a: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7800" indent="-177800" algn="just"/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特別支援学校の作品展、</a:t>
            </a: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7800" indent="-177800" algn="just"/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ダンス交流会、ふれあいコンサートなど</a:t>
            </a: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ja-JP" altLang="en-US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7781EC98-C12E-BAA2-93E8-50FA61D56C0C}"/>
              </a:ext>
            </a:extLst>
          </p:cNvPr>
          <p:cNvGrpSpPr/>
          <p:nvPr/>
        </p:nvGrpSpPr>
        <p:grpSpPr>
          <a:xfrm>
            <a:off x="125961" y="6111589"/>
            <a:ext cx="1326857" cy="708306"/>
            <a:chOff x="125961" y="6072491"/>
            <a:chExt cx="1326857" cy="708306"/>
          </a:xfrm>
        </p:grpSpPr>
        <p:sp>
          <p:nvSpPr>
            <p:cNvPr id="32" name="楕円 31"/>
            <p:cNvSpPr/>
            <p:nvPr/>
          </p:nvSpPr>
          <p:spPr>
            <a:xfrm>
              <a:off x="457662" y="6128746"/>
              <a:ext cx="669696" cy="65205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31" name="楕円 30"/>
            <p:cNvSpPr/>
            <p:nvPr/>
          </p:nvSpPr>
          <p:spPr>
            <a:xfrm>
              <a:off x="125961" y="6072491"/>
              <a:ext cx="1326857" cy="68856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とき</a:t>
              </a:r>
              <a:endPara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502" y="6930819"/>
            <a:ext cx="725102" cy="72510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773" y="9393025"/>
            <a:ext cx="1467771" cy="494327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082" y="2823197"/>
            <a:ext cx="2097387" cy="1685983"/>
          </a:xfrm>
          <a:prstGeom prst="ellipse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CA3B176-BF97-788A-E5A8-AABBAA51830E}"/>
              </a:ext>
            </a:extLst>
          </p:cNvPr>
          <p:cNvSpPr/>
          <p:nvPr/>
        </p:nvSpPr>
        <p:spPr>
          <a:xfrm>
            <a:off x="163345" y="474127"/>
            <a:ext cx="6774554" cy="630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3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ともに生き活きふれあいフェスタ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60793" y="1066388"/>
            <a:ext cx="3463940" cy="400110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～障がい者週間記念行事～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3" name="図 32" descr="抽象, 挿絵 が含まれている画像&#10;&#10;自動的に生成された説明">
            <a:extLst>
              <a:ext uri="{FF2B5EF4-FFF2-40B4-BE49-F238E27FC236}">
                <a16:creationId xmlns:a16="http://schemas.microsoft.com/office/drawing/2014/main" id="{96D45287-E9C2-6CB1-8C04-0C0058925D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48" t="-2052" r="18908" b="-1582"/>
          <a:stretch/>
        </p:blipFill>
        <p:spPr>
          <a:xfrm>
            <a:off x="2522305" y="1253954"/>
            <a:ext cx="1707079" cy="18625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253BA457-75A3-A03F-DF2F-43178C3A7EAE}"/>
              </a:ext>
            </a:extLst>
          </p:cNvPr>
          <p:cNvGrpSpPr/>
          <p:nvPr/>
        </p:nvGrpSpPr>
        <p:grpSpPr>
          <a:xfrm>
            <a:off x="3337205" y="4233095"/>
            <a:ext cx="2827211" cy="819434"/>
            <a:chOff x="3367737" y="5224274"/>
            <a:chExt cx="3477485" cy="994617"/>
          </a:xfrm>
        </p:grpSpPr>
        <p:sp>
          <p:nvSpPr>
            <p:cNvPr id="13" name="雲 12">
              <a:extLst>
                <a:ext uri="{FF2B5EF4-FFF2-40B4-BE49-F238E27FC236}">
                  <a16:creationId xmlns:a16="http://schemas.microsoft.com/office/drawing/2014/main" id="{50198A91-A628-0A24-53ED-321038CE9200}"/>
                </a:ext>
              </a:extLst>
            </p:cNvPr>
            <p:cNvSpPr/>
            <p:nvPr/>
          </p:nvSpPr>
          <p:spPr>
            <a:xfrm>
              <a:off x="3367737" y="5224274"/>
              <a:ext cx="3477485" cy="994617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0EF7FE34-08D1-2790-4230-558A82B7DF77}"/>
                </a:ext>
              </a:extLst>
            </p:cNvPr>
            <p:cNvSpPr txBox="1"/>
            <p:nvPr/>
          </p:nvSpPr>
          <p:spPr>
            <a:xfrm>
              <a:off x="3961218" y="5422526"/>
              <a:ext cx="2599744" cy="485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コーナー紹介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D64F170B-0CD0-0766-BF91-EE0FBC0FADCF}"/>
              </a:ext>
            </a:extLst>
          </p:cNvPr>
          <p:cNvGrpSpPr/>
          <p:nvPr/>
        </p:nvGrpSpPr>
        <p:grpSpPr>
          <a:xfrm>
            <a:off x="255434" y="4062223"/>
            <a:ext cx="2695860" cy="887799"/>
            <a:chOff x="248712" y="5300984"/>
            <a:chExt cx="2762457" cy="856306"/>
          </a:xfrm>
        </p:grpSpPr>
        <p:sp>
          <p:nvSpPr>
            <p:cNvPr id="24" name="雲 23">
              <a:extLst>
                <a:ext uri="{FF2B5EF4-FFF2-40B4-BE49-F238E27FC236}">
                  <a16:creationId xmlns:a16="http://schemas.microsoft.com/office/drawing/2014/main" id="{DAE8576B-BF51-7496-6C89-13E5713C664B}"/>
                </a:ext>
              </a:extLst>
            </p:cNvPr>
            <p:cNvSpPr/>
            <p:nvPr/>
          </p:nvSpPr>
          <p:spPr>
            <a:xfrm>
              <a:off x="248712" y="5300984"/>
              <a:ext cx="2699236" cy="856306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628805" y="5488917"/>
              <a:ext cx="2382364" cy="385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記念行事って？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0C27AF4B-E3E2-D060-80BC-6EBF09FFB89F}"/>
              </a:ext>
            </a:extLst>
          </p:cNvPr>
          <p:cNvGrpSpPr/>
          <p:nvPr/>
        </p:nvGrpSpPr>
        <p:grpSpPr>
          <a:xfrm>
            <a:off x="445166" y="7725085"/>
            <a:ext cx="5949637" cy="1575969"/>
            <a:chOff x="445165" y="7557215"/>
            <a:chExt cx="5949637" cy="1645744"/>
          </a:xfrm>
        </p:grpSpPr>
        <p:sp>
          <p:nvSpPr>
            <p:cNvPr id="22" name="角丸四角形 2">
              <a:extLst>
                <a:ext uri="{FF2B5EF4-FFF2-40B4-BE49-F238E27FC236}">
                  <a16:creationId xmlns:a16="http://schemas.microsoft.com/office/drawing/2014/main" id="{AA4B9A6D-6AEC-96AF-AD95-D649F0146F31}"/>
                </a:ext>
              </a:extLst>
            </p:cNvPr>
            <p:cNvSpPr/>
            <p:nvPr/>
          </p:nvSpPr>
          <p:spPr>
            <a:xfrm>
              <a:off x="445165" y="7557215"/>
              <a:ext cx="5949637" cy="1645744"/>
            </a:xfrm>
            <a:prstGeom prst="roundRect">
              <a:avLst/>
            </a:prstGeom>
            <a:solidFill>
              <a:srgbClr val="FFFFFF">
                <a:alpha val="49020"/>
              </a:srgbClr>
            </a:solidFill>
            <a:ln w="57150"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dirty="0"/>
            </a:p>
          </p:txBody>
        </p:sp>
        <p:sp>
          <p:nvSpPr>
            <p:cNvPr id="27" name="テキスト ボックス 75">
              <a:extLst>
                <a:ext uri="{FF2B5EF4-FFF2-40B4-BE49-F238E27FC236}">
                  <a16:creationId xmlns:a16="http://schemas.microsoft.com/office/drawing/2014/main" id="{E9488A44-763A-90F1-03A6-1E7D139D9675}"/>
                </a:ext>
              </a:extLst>
            </p:cNvPr>
            <p:cNvSpPr txBox="1"/>
            <p:nvPr/>
          </p:nvSpPr>
          <p:spPr>
            <a:xfrm>
              <a:off x="626548" y="7772504"/>
              <a:ext cx="2834244" cy="123708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■ 入場無料</a:t>
              </a:r>
              <a:endParaRPr lang="ja-JP" sz="1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7800" indent="-177800" algn="just"/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Segoe UI Symbol" panose="020B0502040204020203" pitchFamily="34" charset="0"/>
                </a:rPr>
                <a:t>■ </a:t>
              </a:r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駐車場はありません。</a:t>
              </a:r>
              <a:endParaRPr lang="ja-JP" sz="1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■ 対象：</a:t>
              </a:r>
              <a:r>
                <a:rPr lang="ja-JP" altLang="en-US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どなたでも参加可能</a:t>
              </a:r>
              <a:endParaRPr lang="en-US" altLang="ja-JP" sz="12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■ 問い合わせ：板橋区</a:t>
              </a:r>
              <a:r>
                <a:rPr lang="ja-JP" altLang="en-US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障がい政策課</a:t>
              </a:r>
              <a:endParaRPr lang="en-US" altLang="ja-JP" sz="12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en-US" sz="1200" kern="1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 計画推進</a:t>
              </a:r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係</a:t>
              </a:r>
              <a:r>
                <a:rPr lang="ja-JP" altLang="en-US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℡</a:t>
              </a:r>
              <a:r>
                <a:rPr lang="ja-JP" altLang="en-US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：</a:t>
              </a:r>
              <a:r>
                <a:rPr lang="ja-JP" altLang="en-US" sz="1200" kern="1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３５７９</a:t>
              </a:r>
              <a:r>
                <a:rPr lang="ja-JP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－</a:t>
              </a:r>
              <a:r>
                <a:rPr lang="ja-JP" altLang="en-US" sz="120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２３６１</a:t>
              </a:r>
              <a:endParaRPr lang="en-US" altLang="ja-JP" sz="12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algn="just"/>
              <a:endParaRPr lang="ja-JP" sz="10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en-US" sz="1050" kern="100" dirty="0"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37" name="テキスト ボックス 75">
              <a:extLst>
                <a:ext uri="{FF2B5EF4-FFF2-40B4-BE49-F238E27FC236}">
                  <a16:creationId xmlns:a16="http://schemas.microsoft.com/office/drawing/2014/main" id="{3995F89A-53DC-5CED-4636-2B09573808E8}"/>
                </a:ext>
              </a:extLst>
            </p:cNvPr>
            <p:cNvSpPr txBox="1"/>
            <p:nvPr/>
          </p:nvSpPr>
          <p:spPr>
            <a:xfrm>
              <a:off x="3384055" y="8000119"/>
              <a:ext cx="2765997" cy="119716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n-US" sz="1050" kern="100" dirty="0">
                  <a:effectLst/>
                  <a:latin typeface="HGPｺﾞｼｯｸE" panose="020B09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7E770272-8136-2656-AC6A-FA21D2B21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596037" y="7649210"/>
              <a:ext cx="2569128" cy="1440956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</p:pic>
        <p:sp>
          <p:nvSpPr>
            <p:cNvPr id="100" name="楕円 99">
              <a:extLst>
                <a:ext uri="{FF2B5EF4-FFF2-40B4-BE49-F238E27FC236}">
                  <a16:creationId xmlns:a16="http://schemas.microsoft.com/office/drawing/2014/main" id="{5AB49769-7CBA-213F-E74E-4E567B857BD7}"/>
                </a:ext>
              </a:extLst>
            </p:cNvPr>
            <p:cNvSpPr/>
            <p:nvPr/>
          </p:nvSpPr>
          <p:spPr>
            <a:xfrm>
              <a:off x="4586287" y="7884671"/>
              <a:ext cx="528637" cy="31100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3" name="図 22">
            <a:extLst>
              <a:ext uri="{FF2B5EF4-FFF2-40B4-BE49-F238E27FC236}">
                <a16:creationId xmlns:a16="http://schemas.microsoft.com/office/drawing/2014/main" id="{582F40B9-244E-C61A-4F29-9D823D0E43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3413" y="8837659"/>
            <a:ext cx="1075933" cy="1033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394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</TotalTime>
  <Words>139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HGPｺﾞｼｯｸE</vt:lpstr>
      <vt:lpstr>メイリオ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>板橋区IT推進室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髙橋 紘仁</dc:creator>
  <cp:lastModifiedBy>菅澤 佑太郎</cp:lastModifiedBy>
  <cp:revision>48</cp:revision>
  <cp:lastPrinted>2024-10-07T08:28:09Z</cp:lastPrinted>
  <dcterms:created xsi:type="dcterms:W3CDTF">2024-09-27T08:45:56Z</dcterms:created>
  <dcterms:modified xsi:type="dcterms:W3CDTF">2025-10-01T07:28:28Z</dcterms:modified>
</cp:coreProperties>
</file>