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6" r:id="rId1"/>
  </p:sldMasterIdLst>
  <p:notesMasterIdLst>
    <p:notesMasterId r:id="rId3"/>
  </p:notesMasterIdLst>
  <p:sldIdLst>
    <p:sldId id="261" r:id="rId2"/>
  </p:sldIdLst>
  <p:sldSz cx="7775575" cy="10907713"/>
  <p:notesSz cx="6807200" cy="9939338"/>
  <p:defaultTextStyle>
    <a:defPPr>
      <a:defRPr lang="ja-JP"/>
    </a:defPPr>
    <a:lvl1pPr marL="0" algn="l" defTabSz="1019007" rtl="0" eaLnBrk="1" latinLnBrk="0" hangingPunct="1">
      <a:defRPr kumimoji="1" sz="2006" kern="1200">
        <a:solidFill>
          <a:schemeClr val="tx1"/>
        </a:solidFill>
        <a:latin typeface="+mn-lt"/>
        <a:ea typeface="+mn-ea"/>
        <a:cs typeface="+mn-cs"/>
      </a:defRPr>
    </a:lvl1pPr>
    <a:lvl2pPr marL="509504" algn="l" defTabSz="1019007" rtl="0" eaLnBrk="1" latinLnBrk="0" hangingPunct="1">
      <a:defRPr kumimoji="1" sz="2006" kern="1200">
        <a:solidFill>
          <a:schemeClr val="tx1"/>
        </a:solidFill>
        <a:latin typeface="+mn-lt"/>
        <a:ea typeface="+mn-ea"/>
        <a:cs typeface="+mn-cs"/>
      </a:defRPr>
    </a:lvl2pPr>
    <a:lvl3pPr marL="1019007" algn="l" defTabSz="1019007" rtl="0" eaLnBrk="1" latinLnBrk="0" hangingPunct="1">
      <a:defRPr kumimoji="1" sz="2006" kern="1200">
        <a:solidFill>
          <a:schemeClr val="tx1"/>
        </a:solidFill>
        <a:latin typeface="+mn-lt"/>
        <a:ea typeface="+mn-ea"/>
        <a:cs typeface="+mn-cs"/>
      </a:defRPr>
    </a:lvl3pPr>
    <a:lvl4pPr marL="1528511" algn="l" defTabSz="1019007" rtl="0" eaLnBrk="1" latinLnBrk="0" hangingPunct="1">
      <a:defRPr kumimoji="1" sz="2006" kern="1200">
        <a:solidFill>
          <a:schemeClr val="tx1"/>
        </a:solidFill>
        <a:latin typeface="+mn-lt"/>
        <a:ea typeface="+mn-ea"/>
        <a:cs typeface="+mn-cs"/>
      </a:defRPr>
    </a:lvl4pPr>
    <a:lvl5pPr marL="2038015" algn="l" defTabSz="1019007" rtl="0" eaLnBrk="1" latinLnBrk="0" hangingPunct="1">
      <a:defRPr kumimoji="1" sz="2006" kern="1200">
        <a:solidFill>
          <a:schemeClr val="tx1"/>
        </a:solidFill>
        <a:latin typeface="+mn-lt"/>
        <a:ea typeface="+mn-ea"/>
        <a:cs typeface="+mn-cs"/>
      </a:defRPr>
    </a:lvl5pPr>
    <a:lvl6pPr marL="2547518" algn="l" defTabSz="1019007" rtl="0" eaLnBrk="1" latinLnBrk="0" hangingPunct="1">
      <a:defRPr kumimoji="1" sz="2006" kern="1200">
        <a:solidFill>
          <a:schemeClr val="tx1"/>
        </a:solidFill>
        <a:latin typeface="+mn-lt"/>
        <a:ea typeface="+mn-ea"/>
        <a:cs typeface="+mn-cs"/>
      </a:defRPr>
    </a:lvl6pPr>
    <a:lvl7pPr marL="3057022" algn="l" defTabSz="1019007" rtl="0" eaLnBrk="1" latinLnBrk="0" hangingPunct="1">
      <a:defRPr kumimoji="1" sz="2006" kern="1200">
        <a:solidFill>
          <a:schemeClr val="tx1"/>
        </a:solidFill>
        <a:latin typeface="+mn-lt"/>
        <a:ea typeface="+mn-ea"/>
        <a:cs typeface="+mn-cs"/>
      </a:defRPr>
    </a:lvl7pPr>
    <a:lvl8pPr marL="3566526" algn="l" defTabSz="1019007" rtl="0" eaLnBrk="1" latinLnBrk="0" hangingPunct="1">
      <a:defRPr kumimoji="1" sz="2006" kern="1200">
        <a:solidFill>
          <a:schemeClr val="tx1"/>
        </a:solidFill>
        <a:latin typeface="+mn-lt"/>
        <a:ea typeface="+mn-ea"/>
        <a:cs typeface="+mn-cs"/>
      </a:defRPr>
    </a:lvl8pPr>
    <a:lvl9pPr marL="4076029" algn="l" defTabSz="1019007" rtl="0" eaLnBrk="1" latinLnBrk="0" hangingPunct="1">
      <a:defRPr kumimoji="1" sz="200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435">
          <p15:clr>
            <a:srgbClr val="A4A3A4"/>
          </p15:clr>
        </p15:guide>
        <p15:guide id="2" pos="244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5B597"/>
    <a:srgbClr val="FFFFFF"/>
    <a:srgbClr val="898989"/>
    <a:srgbClr val="FAFBEB"/>
    <a:srgbClr val="595757"/>
    <a:srgbClr val="EC6D81"/>
    <a:srgbClr val="E40081"/>
    <a:srgbClr val="231815"/>
    <a:srgbClr val="221814"/>
    <a:srgbClr val="C23C5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80" d="100"/>
          <a:sy n="80" d="100"/>
        </p:scale>
        <p:origin x="1248" y="-2720"/>
      </p:cViewPr>
      <p:guideLst>
        <p:guide orient="horz" pos="3435"/>
        <p:guide pos="244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49786" cy="498693"/>
          </a:xfrm>
          <a:prstGeom prst="rect">
            <a:avLst/>
          </a:prstGeom>
        </p:spPr>
        <p:txBody>
          <a:bodyPr vert="horz" lIns="91569" tIns="45785" rIns="91569" bIns="45785" rtlCol="0"/>
          <a:lstStyle>
            <a:lvl1pPr algn="l">
              <a:defRPr sz="1100"/>
            </a:lvl1pPr>
          </a:lstStyle>
          <a:p>
            <a:endParaRPr kumimoji="1" lang="ja-JP" altLang="en-US"/>
          </a:p>
        </p:txBody>
      </p:sp>
      <p:sp>
        <p:nvSpPr>
          <p:cNvPr id="3" name="日付プレースホルダー 2"/>
          <p:cNvSpPr>
            <a:spLocks noGrp="1"/>
          </p:cNvSpPr>
          <p:nvPr>
            <p:ph type="dt" idx="1"/>
          </p:nvPr>
        </p:nvSpPr>
        <p:spPr>
          <a:xfrm>
            <a:off x="3855841" y="0"/>
            <a:ext cx="2949786" cy="498693"/>
          </a:xfrm>
          <a:prstGeom prst="rect">
            <a:avLst/>
          </a:prstGeom>
        </p:spPr>
        <p:txBody>
          <a:bodyPr vert="horz" lIns="91569" tIns="45785" rIns="91569" bIns="45785" rtlCol="0"/>
          <a:lstStyle>
            <a:lvl1pPr algn="r">
              <a:defRPr sz="1100"/>
            </a:lvl1pPr>
          </a:lstStyle>
          <a:p>
            <a:fld id="{70F99883-74AE-4A2C-81B7-5B86A08198C0}" type="datetimeFigureOut">
              <a:rPr kumimoji="1" lang="ja-JP" altLang="en-US" smtClean="0"/>
              <a:t>2025/12/3</a:t>
            </a:fld>
            <a:endParaRPr kumimoji="1" lang="ja-JP" altLang="en-US"/>
          </a:p>
        </p:txBody>
      </p:sp>
      <p:sp>
        <p:nvSpPr>
          <p:cNvPr id="4" name="スライド イメージ プレースホルダー 3"/>
          <p:cNvSpPr>
            <a:spLocks noGrp="1" noRot="1" noChangeAspect="1"/>
          </p:cNvSpPr>
          <p:nvPr>
            <p:ph type="sldImg" idx="2"/>
          </p:nvPr>
        </p:nvSpPr>
        <p:spPr>
          <a:xfrm>
            <a:off x="2208213" y="1241425"/>
            <a:ext cx="2390775" cy="3355975"/>
          </a:xfrm>
          <a:prstGeom prst="rect">
            <a:avLst/>
          </a:prstGeom>
          <a:noFill/>
          <a:ln w="12700">
            <a:solidFill>
              <a:prstClr val="black"/>
            </a:solidFill>
          </a:ln>
        </p:spPr>
        <p:txBody>
          <a:bodyPr vert="horz" lIns="91569" tIns="45785" rIns="91569" bIns="45785"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569" tIns="45785" rIns="91569" bIns="4578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40649"/>
            <a:ext cx="2949786" cy="498692"/>
          </a:xfrm>
          <a:prstGeom prst="rect">
            <a:avLst/>
          </a:prstGeom>
        </p:spPr>
        <p:txBody>
          <a:bodyPr vert="horz" lIns="91569" tIns="45785" rIns="91569" bIns="45785" rtlCol="0" anchor="b"/>
          <a:lstStyle>
            <a:lvl1pPr algn="l">
              <a:defRPr sz="1100"/>
            </a:lvl1pPr>
          </a:lstStyle>
          <a:p>
            <a:endParaRPr kumimoji="1" lang="ja-JP" altLang="en-US"/>
          </a:p>
        </p:txBody>
      </p:sp>
      <p:sp>
        <p:nvSpPr>
          <p:cNvPr id="7" name="スライド番号プレースホルダー 6"/>
          <p:cNvSpPr>
            <a:spLocks noGrp="1"/>
          </p:cNvSpPr>
          <p:nvPr>
            <p:ph type="sldNum" sz="quarter" idx="5"/>
          </p:nvPr>
        </p:nvSpPr>
        <p:spPr>
          <a:xfrm>
            <a:off x="3855841" y="9440649"/>
            <a:ext cx="2949786" cy="498692"/>
          </a:xfrm>
          <a:prstGeom prst="rect">
            <a:avLst/>
          </a:prstGeom>
        </p:spPr>
        <p:txBody>
          <a:bodyPr vert="horz" lIns="91569" tIns="45785" rIns="91569" bIns="45785" rtlCol="0" anchor="b"/>
          <a:lstStyle>
            <a:lvl1pPr algn="r">
              <a:defRPr sz="1100"/>
            </a:lvl1pPr>
          </a:lstStyle>
          <a:p>
            <a:fld id="{ACD93CC5-A9B8-46A1-B8C3-70AA73E05DA2}" type="slidenum">
              <a:rPr kumimoji="1" lang="ja-JP" altLang="en-US" smtClean="0"/>
              <a:t>‹#›</a:t>
            </a:fld>
            <a:endParaRPr kumimoji="1" lang="ja-JP" altLang="en-US"/>
          </a:p>
        </p:txBody>
      </p:sp>
    </p:spTree>
    <p:extLst>
      <p:ext uri="{BB962C8B-B14F-4D97-AF65-F5344CB8AC3E}">
        <p14:creationId xmlns:p14="http://schemas.microsoft.com/office/powerpoint/2010/main" val="3670022972"/>
      </p:ext>
    </p:extLst>
  </p:cSld>
  <p:clrMap bg1="lt1" tx1="dk1" bg2="lt2" tx2="dk2" accent1="accent1" accent2="accent2" accent3="accent3" accent4="accent4" accent5="accent5" accent6="accent6" hlink="hlink" folHlink="folHlink"/>
  <p:notesStyle>
    <a:lvl1pPr marL="0" algn="l" defTabSz="1019007" rtl="0" eaLnBrk="1" latinLnBrk="0" hangingPunct="1">
      <a:defRPr kumimoji="1" sz="1337" kern="1200">
        <a:solidFill>
          <a:schemeClr val="tx1"/>
        </a:solidFill>
        <a:latin typeface="+mn-lt"/>
        <a:ea typeface="+mn-ea"/>
        <a:cs typeface="+mn-cs"/>
      </a:defRPr>
    </a:lvl1pPr>
    <a:lvl2pPr marL="509504" algn="l" defTabSz="1019007" rtl="0" eaLnBrk="1" latinLnBrk="0" hangingPunct="1">
      <a:defRPr kumimoji="1" sz="1337" kern="1200">
        <a:solidFill>
          <a:schemeClr val="tx1"/>
        </a:solidFill>
        <a:latin typeface="+mn-lt"/>
        <a:ea typeface="+mn-ea"/>
        <a:cs typeface="+mn-cs"/>
      </a:defRPr>
    </a:lvl2pPr>
    <a:lvl3pPr marL="1019007" algn="l" defTabSz="1019007" rtl="0" eaLnBrk="1" latinLnBrk="0" hangingPunct="1">
      <a:defRPr kumimoji="1" sz="1337" kern="1200">
        <a:solidFill>
          <a:schemeClr val="tx1"/>
        </a:solidFill>
        <a:latin typeface="+mn-lt"/>
        <a:ea typeface="+mn-ea"/>
        <a:cs typeface="+mn-cs"/>
      </a:defRPr>
    </a:lvl3pPr>
    <a:lvl4pPr marL="1528511" algn="l" defTabSz="1019007" rtl="0" eaLnBrk="1" latinLnBrk="0" hangingPunct="1">
      <a:defRPr kumimoji="1" sz="1337" kern="1200">
        <a:solidFill>
          <a:schemeClr val="tx1"/>
        </a:solidFill>
        <a:latin typeface="+mn-lt"/>
        <a:ea typeface="+mn-ea"/>
        <a:cs typeface="+mn-cs"/>
      </a:defRPr>
    </a:lvl4pPr>
    <a:lvl5pPr marL="2038015" algn="l" defTabSz="1019007" rtl="0" eaLnBrk="1" latinLnBrk="0" hangingPunct="1">
      <a:defRPr kumimoji="1" sz="1337" kern="1200">
        <a:solidFill>
          <a:schemeClr val="tx1"/>
        </a:solidFill>
        <a:latin typeface="+mn-lt"/>
        <a:ea typeface="+mn-ea"/>
        <a:cs typeface="+mn-cs"/>
      </a:defRPr>
    </a:lvl5pPr>
    <a:lvl6pPr marL="2547518" algn="l" defTabSz="1019007" rtl="0" eaLnBrk="1" latinLnBrk="0" hangingPunct="1">
      <a:defRPr kumimoji="1" sz="1337" kern="1200">
        <a:solidFill>
          <a:schemeClr val="tx1"/>
        </a:solidFill>
        <a:latin typeface="+mn-lt"/>
        <a:ea typeface="+mn-ea"/>
        <a:cs typeface="+mn-cs"/>
      </a:defRPr>
    </a:lvl6pPr>
    <a:lvl7pPr marL="3057022" algn="l" defTabSz="1019007" rtl="0" eaLnBrk="1" latinLnBrk="0" hangingPunct="1">
      <a:defRPr kumimoji="1" sz="1337" kern="1200">
        <a:solidFill>
          <a:schemeClr val="tx1"/>
        </a:solidFill>
        <a:latin typeface="+mn-lt"/>
        <a:ea typeface="+mn-ea"/>
        <a:cs typeface="+mn-cs"/>
      </a:defRPr>
    </a:lvl7pPr>
    <a:lvl8pPr marL="3566526" algn="l" defTabSz="1019007" rtl="0" eaLnBrk="1" latinLnBrk="0" hangingPunct="1">
      <a:defRPr kumimoji="1" sz="1337" kern="1200">
        <a:solidFill>
          <a:schemeClr val="tx1"/>
        </a:solidFill>
        <a:latin typeface="+mn-lt"/>
        <a:ea typeface="+mn-ea"/>
        <a:cs typeface="+mn-cs"/>
      </a:defRPr>
    </a:lvl8pPr>
    <a:lvl9pPr marL="4076029" algn="l" defTabSz="1019007" rtl="0" eaLnBrk="1" latinLnBrk="0" hangingPunct="1">
      <a:defRPr kumimoji="1" sz="1337"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83168" y="1785129"/>
            <a:ext cx="6609239" cy="3797500"/>
          </a:xfrm>
          <a:prstGeom prst="rect">
            <a:avLst/>
          </a:prstGeom>
        </p:spPr>
        <p:txBody>
          <a:bodyPr anchor="b"/>
          <a:lstStyle>
            <a:lvl1pPr algn="ctr">
              <a:defRPr sz="5102"/>
            </a:lvl1pPr>
          </a:lstStyle>
          <a:p>
            <a:r>
              <a:rPr lang="ja-JP" altLang="en-US"/>
              <a:t>マスター タイトルの書式設定</a:t>
            </a:r>
            <a:endParaRPr lang="en-US" dirty="0"/>
          </a:p>
        </p:txBody>
      </p:sp>
      <p:sp>
        <p:nvSpPr>
          <p:cNvPr id="3" name="Subtitle 2"/>
          <p:cNvSpPr>
            <a:spLocks noGrp="1"/>
          </p:cNvSpPr>
          <p:nvPr>
            <p:ph type="subTitle" idx="1"/>
          </p:nvPr>
        </p:nvSpPr>
        <p:spPr>
          <a:xfrm>
            <a:off x="971947" y="5729075"/>
            <a:ext cx="5831681" cy="2633505"/>
          </a:xfrm>
          <a:prstGeom prst="rect">
            <a:avLst/>
          </a:prstGeom>
        </p:spPr>
        <p:txBody>
          <a:bodyPr/>
          <a:lstStyle>
            <a:lvl1pPr marL="0" indent="0" algn="ctr">
              <a:buNone/>
              <a:defRPr sz="2041"/>
            </a:lvl1pPr>
            <a:lvl2pPr marL="388757" indent="0" algn="ctr">
              <a:buNone/>
              <a:defRPr sz="1701"/>
            </a:lvl2pPr>
            <a:lvl3pPr marL="777514" indent="0" algn="ctr">
              <a:buNone/>
              <a:defRPr sz="1531"/>
            </a:lvl3pPr>
            <a:lvl4pPr marL="1166271" indent="0" algn="ctr">
              <a:buNone/>
              <a:defRPr sz="1360"/>
            </a:lvl4pPr>
            <a:lvl5pPr marL="1555029" indent="0" algn="ctr">
              <a:buNone/>
              <a:defRPr sz="1360"/>
            </a:lvl5pPr>
            <a:lvl6pPr marL="1943786" indent="0" algn="ctr">
              <a:buNone/>
              <a:defRPr sz="1360"/>
            </a:lvl6pPr>
            <a:lvl7pPr marL="2332543" indent="0" algn="ctr">
              <a:buNone/>
              <a:defRPr sz="1360"/>
            </a:lvl7pPr>
            <a:lvl8pPr marL="2721300" indent="0" algn="ctr">
              <a:buNone/>
              <a:defRPr sz="1360"/>
            </a:lvl8pPr>
            <a:lvl9pPr marL="3110057" indent="0" algn="ctr">
              <a:buNone/>
              <a:defRPr sz="136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694A3B7E-DD21-4048-88F3-59665D8E8CDB}" type="datetimeFigureOut">
              <a:rPr lang="en-US">
                <a:solidFill>
                  <a:prstClr val="black">
                    <a:tint val="75000"/>
                  </a:prstClr>
                </a:solidFill>
              </a:rPr>
              <a:pPr>
                <a:defRPr/>
              </a:pPr>
              <a:t>12/3/2025</a:t>
            </a:fld>
            <a:endParaRPr lang="en-US" dirty="0">
              <a:solidFill>
                <a:prstClr val="black">
                  <a:tint val="75000"/>
                </a:prstClr>
              </a:solidFill>
            </a:endParaRPr>
          </a:p>
        </p:txBody>
      </p:sp>
      <p:sp>
        <p:nvSpPr>
          <p:cNvPr id="5"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84903F17-9641-4B84-A974-7D55D06F1897}"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32108922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a:xfrm>
            <a:off x="534988" y="581025"/>
            <a:ext cx="6705600" cy="2108200"/>
          </a:xfrm>
          <a:prstGeom prst="rect">
            <a:avLst/>
          </a:prstGeom>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34988" y="2903538"/>
            <a:ext cx="6705600" cy="6921500"/>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57294DBB-917B-4186-A703-7409F7CF8E54}" type="datetimeFigureOut">
              <a:rPr lang="en-US">
                <a:solidFill>
                  <a:prstClr val="black">
                    <a:tint val="75000"/>
                  </a:prstClr>
                </a:solidFill>
              </a:rPr>
              <a:pPr>
                <a:defRPr/>
              </a:pPr>
              <a:t>12/3/2025</a:t>
            </a:fld>
            <a:endParaRPr lang="en-US" dirty="0">
              <a:solidFill>
                <a:prstClr val="black">
                  <a:tint val="75000"/>
                </a:prstClr>
              </a:solidFill>
            </a:endParaRPr>
          </a:p>
        </p:txBody>
      </p:sp>
      <p:sp>
        <p:nvSpPr>
          <p:cNvPr id="5"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552B72EE-4B45-425F-B500-026DA88CB77F}"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23236521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4396" y="580735"/>
            <a:ext cx="1676608" cy="9243783"/>
          </a:xfrm>
          <a:prstGeom prst="rect">
            <a:avLst/>
          </a:prstGeo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34571" y="580735"/>
            <a:ext cx="4932630" cy="9243783"/>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C64D20DD-EE55-4DDE-BB8B-8D151B9371C9}" type="datetimeFigureOut">
              <a:rPr lang="en-US">
                <a:solidFill>
                  <a:prstClr val="black">
                    <a:tint val="75000"/>
                  </a:prstClr>
                </a:solidFill>
              </a:rPr>
              <a:pPr>
                <a:defRPr/>
              </a:pPr>
              <a:t>12/3/2025</a:t>
            </a:fld>
            <a:endParaRPr lang="en-US" dirty="0">
              <a:solidFill>
                <a:prstClr val="black">
                  <a:tint val="75000"/>
                </a:prstClr>
              </a:solidFill>
            </a:endParaRPr>
          </a:p>
        </p:txBody>
      </p:sp>
      <p:sp>
        <p:nvSpPr>
          <p:cNvPr id="5"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EF60586A-009D-4946-86B1-6BEB0D580BF8}"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552806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23328775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34988" y="581025"/>
            <a:ext cx="6705600" cy="2108200"/>
          </a:xfrm>
          <a:prstGeom prst="rect">
            <a:avLst/>
          </a:prstGeom>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534988" y="2903538"/>
            <a:ext cx="6705600" cy="6921500"/>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6AE7DE13-46BE-4B37-9FBB-8FA2A87D7224}" type="datetimeFigureOut">
              <a:rPr lang="en-US">
                <a:solidFill>
                  <a:prstClr val="black">
                    <a:tint val="75000"/>
                  </a:prstClr>
                </a:solidFill>
              </a:rPr>
              <a:pPr>
                <a:defRPr/>
              </a:pPr>
              <a:t>12/3/2025</a:t>
            </a:fld>
            <a:endParaRPr lang="en-US" dirty="0">
              <a:solidFill>
                <a:prstClr val="black">
                  <a:tint val="75000"/>
                </a:prstClr>
              </a:solidFill>
            </a:endParaRPr>
          </a:p>
        </p:txBody>
      </p:sp>
      <p:sp>
        <p:nvSpPr>
          <p:cNvPr id="5"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9A7FC707-0A99-4B85-9C38-B64E72987C1E}"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35552074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30522" y="2719357"/>
            <a:ext cx="6706433" cy="4537305"/>
          </a:xfrm>
          <a:prstGeom prst="rect">
            <a:avLst/>
          </a:prstGeom>
        </p:spPr>
        <p:txBody>
          <a:bodyPr anchor="b"/>
          <a:lstStyle>
            <a:lvl1pPr>
              <a:defRPr sz="5102"/>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30522" y="7299586"/>
            <a:ext cx="6706433" cy="2386061"/>
          </a:xfrm>
          <a:prstGeom prst="rect">
            <a:avLst/>
          </a:prstGeom>
        </p:spPr>
        <p:txBody>
          <a:bodyPr/>
          <a:lstStyle>
            <a:lvl1pPr marL="0" indent="0">
              <a:buNone/>
              <a:defRPr sz="2041">
                <a:solidFill>
                  <a:schemeClr val="tx1"/>
                </a:solidFill>
              </a:defRPr>
            </a:lvl1pPr>
            <a:lvl2pPr marL="388757" indent="0">
              <a:buNone/>
              <a:defRPr sz="1701">
                <a:solidFill>
                  <a:schemeClr val="tx1">
                    <a:tint val="75000"/>
                  </a:schemeClr>
                </a:solidFill>
              </a:defRPr>
            </a:lvl2pPr>
            <a:lvl3pPr marL="777514" indent="0">
              <a:buNone/>
              <a:defRPr sz="1531">
                <a:solidFill>
                  <a:schemeClr val="tx1">
                    <a:tint val="75000"/>
                  </a:schemeClr>
                </a:solidFill>
              </a:defRPr>
            </a:lvl3pPr>
            <a:lvl4pPr marL="1166271" indent="0">
              <a:buNone/>
              <a:defRPr sz="1360">
                <a:solidFill>
                  <a:schemeClr val="tx1">
                    <a:tint val="75000"/>
                  </a:schemeClr>
                </a:solidFill>
              </a:defRPr>
            </a:lvl4pPr>
            <a:lvl5pPr marL="1555029" indent="0">
              <a:buNone/>
              <a:defRPr sz="1360">
                <a:solidFill>
                  <a:schemeClr val="tx1">
                    <a:tint val="75000"/>
                  </a:schemeClr>
                </a:solidFill>
              </a:defRPr>
            </a:lvl5pPr>
            <a:lvl6pPr marL="1943786" indent="0">
              <a:buNone/>
              <a:defRPr sz="1360">
                <a:solidFill>
                  <a:schemeClr val="tx1">
                    <a:tint val="75000"/>
                  </a:schemeClr>
                </a:solidFill>
              </a:defRPr>
            </a:lvl6pPr>
            <a:lvl7pPr marL="2332543" indent="0">
              <a:buNone/>
              <a:defRPr sz="1360">
                <a:solidFill>
                  <a:schemeClr val="tx1">
                    <a:tint val="75000"/>
                  </a:schemeClr>
                </a:solidFill>
              </a:defRPr>
            </a:lvl7pPr>
            <a:lvl8pPr marL="2721300" indent="0">
              <a:buNone/>
              <a:defRPr sz="1360">
                <a:solidFill>
                  <a:schemeClr val="tx1">
                    <a:tint val="75000"/>
                  </a:schemeClr>
                </a:solidFill>
              </a:defRPr>
            </a:lvl8pPr>
            <a:lvl9pPr marL="3110057" indent="0">
              <a:buNone/>
              <a:defRPr sz="136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8184D596-71CB-401C-BE2A-FF96587D8E95}" type="datetimeFigureOut">
              <a:rPr lang="en-US">
                <a:solidFill>
                  <a:prstClr val="black">
                    <a:tint val="75000"/>
                  </a:prstClr>
                </a:solidFill>
              </a:rPr>
              <a:pPr>
                <a:defRPr/>
              </a:pPr>
              <a:t>12/3/2025</a:t>
            </a:fld>
            <a:endParaRPr lang="en-US" dirty="0">
              <a:solidFill>
                <a:prstClr val="black">
                  <a:tint val="75000"/>
                </a:prstClr>
              </a:solidFill>
            </a:endParaRPr>
          </a:p>
        </p:txBody>
      </p:sp>
      <p:sp>
        <p:nvSpPr>
          <p:cNvPr id="5"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3D9CCBC2-8C21-4C9A-A2A0-C4F7CFD13B61}"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29924037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34988" y="581025"/>
            <a:ext cx="6705600" cy="2108200"/>
          </a:xfrm>
          <a:prstGeom prst="rect">
            <a:avLst/>
          </a:prstGeo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34571" y="2903673"/>
            <a:ext cx="3304619" cy="6920844"/>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936385" y="2903673"/>
            <a:ext cx="3304619" cy="6920844"/>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B73FDC24-657B-46BD-9F76-F6EB56EE60B7}" type="datetimeFigureOut">
              <a:rPr lang="en-US">
                <a:solidFill>
                  <a:prstClr val="black">
                    <a:tint val="75000"/>
                  </a:prstClr>
                </a:solidFill>
              </a:rPr>
              <a:pPr>
                <a:defRPr/>
              </a:pPr>
              <a:t>12/3/2025</a:t>
            </a:fld>
            <a:endParaRPr lang="en-US" dirty="0">
              <a:solidFill>
                <a:prstClr val="black">
                  <a:tint val="75000"/>
                </a:prstClr>
              </a:solidFill>
            </a:endParaRPr>
          </a:p>
        </p:txBody>
      </p:sp>
      <p:sp>
        <p:nvSpPr>
          <p:cNvPr id="6"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0B8B99DA-1B7B-4D03-B44C-EA0B6BFD2A82}"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21631695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35584" y="580737"/>
            <a:ext cx="6706433" cy="2108320"/>
          </a:xfrm>
          <a:prstGeom prst="rect">
            <a:avLst/>
          </a:prstGeo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35584" y="2673905"/>
            <a:ext cx="3289432" cy="1310440"/>
          </a:xfrm>
          <a:prstGeom prst="rect">
            <a:avLst/>
          </a:prstGeom>
        </p:spPr>
        <p:txBody>
          <a:bodyPr anchor="b"/>
          <a:lstStyle>
            <a:lvl1pPr marL="0" indent="0">
              <a:buNone/>
              <a:defRPr sz="2041" b="1"/>
            </a:lvl1pPr>
            <a:lvl2pPr marL="388757" indent="0">
              <a:buNone/>
              <a:defRPr sz="1701" b="1"/>
            </a:lvl2pPr>
            <a:lvl3pPr marL="777514" indent="0">
              <a:buNone/>
              <a:defRPr sz="1531" b="1"/>
            </a:lvl3pPr>
            <a:lvl4pPr marL="1166271" indent="0">
              <a:buNone/>
              <a:defRPr sz="1360" b="1"/>
            </a:lvl4pPr>
            <a:lvl5pPr marL="1555029" indent="0">
              <a:buNone/>
              <a:defRPr sz="1360" b="1"/>
            </a:lvl5pPr>
            <a:lvl6pPr marL="1943786" indent="0">
              <a:buNone/>
              <a:defRPr sz="1360" b="1"/>
            </a:lvl6pPr>
            <a:lvl7pPr marL="2332543" indent="0">
              <a:buNone/>
              <a:defRPr sz="1360" b="1"/>
            </a:lvl7pPr>
            <a:lvl8pPr marL="2721300" indent="0">
              <a:buNone/>
              <a:defRPr sz="1360" b="1"/>
            </a:lvl8pPr>
            <a:lvl9pPr marL="3110057" indent="0">
              <a:buNone/>
              <a:defRPr sz="1360" b="1"/>
            </a:lvl9pPr>
          </a:lstStyle>
          <a:p>
            <a:pPr lvl="0"/>
            <a:r>
              <a:rPr lang="ja-JP" altLang="en-US"/>
              <a:t>マスター テキストの書式設定</a:t>
            </a:r>
          </a:p>
        </p:txBody>
      </p:sp>
      <p:sp>
        <p:nvSpPr>
          <p:cNvPr id="4" name="Content Placeholder 3"/>
          <p:cNvSpPr>
            <a:spLocks noGrp="1"/>
          </p:cNvSpPr>
          <p:nvPr>
            <p:ph sz="half" idx="2"/>
          </p:nvPr>
        </p:nvSpPr>
        <p:spPr>
          <a:xfrm>
            <a:off x="535584" y="3984345"/>
            <a:ext cx="3289432" cy="5860372"/>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936385" y="2673905"/>
            <a:ext cx="3305632" cy="1310440"/>
          </a:xfrm>
          <a:prstGeom prst="rect">
            <a:avLst/>
          </a:prstGeom>
        </p:spPr>
        <p:txBody>
          <a:bodyPr anchor="b"/>
          <a:lstStyle>
            <a:lvl1pPr marL="0" indent="0">
              <a:buNone/>
              <a:defRPr sz="2041" b="1"/>
            </a:lvl1pPr>
            <a:lvl2pPr marL="388757" indent="0">
              <a:buNone/>
              <a:defRPr sz="1701" b="1"/>
            </a:lvl2pPr>
            <a:lvl3pPr marL="777514" indent="0">
              <a:buNone/>
              <a:defRPr sz="1531" b="1"/>
            </a:lvl3pPr>
            <a:lvl4pPr marL="1166271" indent="0">
              <a:buNone/>
              <a:defRPr sz="1360" b="1"/>
            </a:lvl4pPr>
            <a:lvl5pPr marL="1555029" indent="0">
              <a:buNone/>
              <a:defRPr sz="1360" b="1"/>
            </a:lvl5pPr>
            <a:lvl6pPr marL="1943786" indent="0">
              <a:buNone/>
              <a:defRPr sz="1360" b="1"/>
            </a:lvl6pPr>
            <a:lvl7pPr marL="2332543" indent="0">
              <a:buNone/>
              <a:defRPr sz="1360" b="1"/>
            </a:lvl7pPr>
            <a:lvl8pPr marL="2721300" indent="0">
              <a:buNone/>
              <a:defRPr sz="1360" b="1"/>
            </a:lvl8pPr>
            <a:lvl9pPr marL="3110057" indent="0">
              <a:buNone/>
              <a:defRPr sz="1360" b="1"/>
            </a:lvl9pPr>
          </a:lstStyle>
          <a:p>
            <a:pPr lvl="0"/>
            <a:r>
              <a:rPr lang="ja-JP" altLang="en-US"/>
              <a:t>マスター テキストの書式設定</a:t>
            </a:r>
          </a:p>
        </p:txBody>
      </p:sp>
      <p:sp>
        <p:nvSpPr>
          <p:cNvPr id="6" name="Content Placeholder 5"/>
          <p:cNvSpPr>
            <a:spLocks noGrp="1"/>
          </p:cNvSpPr>
          <p:nvPr>
            <p:ph sz="quarter" idx="4"/>
          </p:nvPr>
        </p:nvSpPr>
        <p:spPr>
          <a:xfrm>
            <a:off x="3936385" y="3984345"/>
            <a:ext cx="3305632" cy="5860372"/>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23244564-11C5-49CA-A6C6-0EFA5B9EEF59}" type="datetimeFigureOut">
              <a:rPr lang="en-US">
                <a:solidFill>
                  <a:prstClr val="black">
                    <a:tint val="75000"/>
                  </a:prstClr>
                </a:solidFill>
              </a:rPr>
              <a:pPr>
                <a:defRPr/>
              </a:pPr>
              <a:t>12/3/2025</a:t>
            </a:fld>
            <a:endParaRPr lang="en-US" dirty="0">
              <a:solidFill>
                <a:prstClr val="black">
                  <a:tint val="75000"/>
                </a:prstClr>
              </a:solidFill>
            </a:endParaRPr>
          </a:p>
        </p:txBody>
      </p:sp>
      <p:sp>
        <p:nvSpPr>
          <p:cNvPr id="8"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A10FB411-F8C4-4E71-AA2F-EFB8BA585732}"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1393289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534988" y="581025"/>
            <a:ext cx="6705600" cy="2108200"/>
          </a:xfrm>
          <a:prstGeom prst="rect">
            <a:avLst/>
          </a:prstGeom>
        </p:spPr>
        <p:txBody>
          <a:bodyPr/>
          <a:lstStyle/>
          <a:p>
            <a:r>
              <a:rPr lang="ja-JP" altLang="en-US"/>
              <a:t>マスター タイトルの書式設定</a:t>
            </a:r>
            <a:endParaRPr lang="en-US" dirty="0"/>
          </a:p>
        </p:txBody>
      </p:sp>
      <p:sp>
        <p:nvSpPr>
          <p:cNvPr id="3"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1E3C5F0A-E814-4F5B-8509-4826EF6EAFAD}" type="datetimeFigureOut">
              <a:rPr lang="en-US">
                <a:solidFill>
                  <a:prstClr val="black">
                    <a:tint val="75000"/>
                  </a:prstClr>
                </a:solidFill>
              </a:rPr>
              <a:pPr>
                <a:defRPr/>
              </a:pPr>
              <a:t>12/3/2025</a:t>
            </a:fld>
            <a:endParaRPr lang="en-US" dirty="0">
              <a:solidFill>
                <a:prstClr val="black">
                  <a:tint val="75000"/>
                </a:prstClr>
              </a:solidFill>
            </a:endParaRPr>
          </a:p>
        </p:txBody>
      </p:sp>
      <p:sp>
        <p:nvSpPr>
          <p:cNvPr id="4"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a:solidFill>
                <a:prstClr val="black">
                  <a:tint val="75000"/>
                </a:prstClr>
              </a:solidFill>
            </a:endParaRPr>
          </a:p>
        </p:txBody>
      </p:sp>
      <p:sp>
        <p:nvSpPr>
          <p:cNvPr id="5"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F8C3135D-753B-4641-9B40-F5C756AB03B8}"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16759063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6449F838-D727-4C3D-981F-C91357BA9725}" type="datetimeFigureOut">
              <a:rPr lang="en-US">
                <a:solidFill>
                  <a:prstClr val="black">
                    <a:tint val="75000"/>
                  </a:prstClr>
                </a:solidFill>
              </a:rPr>
              <a:pPr>
                <a:defRPr/>
              </a:pPr>
              <a:t>12/3/2025</a:t>
            </a:fld>
            <a:endParaRPr lang="en-US" dirty="0">
              <a:solidFill>
                <a:prstClr val="black">
                  <a:tint val="75000"/>
                </a:prstClr>
              </a:solidFill>
            </a:endParaRPr>
          </a:p>
        </p:txBody>
      </p:sp>
      <p:sp>
        <p:nvSpPr>
          <p:cNvPr id="3"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a:solidFill>
                <a:prstClr val="black">
                  <a:tint val="75000"/>
                </a:prstClr>
              </a:solidFill>
            </a:endParaRPr>
          </a:p>
        </p:txBody>
      </p:sp>
      <p:sp>
        <p:nvSpPr>
          <p:cNvPr id="4"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2E37CFDE-7B0F-4037-894D-A6CABA6358C6}"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666309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35584" y="727181"/>
            <a:ext cx="2507825" cy="2545133"/>
          </a:xfrm>
          <a:prstGeom prst="rect">
            <a:avLst/>
          </a:prstGeom>
        </p:spPr>
        <p:txBody>
          <a:bodyPr anchor="b"/>
          <a:lstStyle>
            <a:lvl1pPr>
              <a:defRPr sz="2721"/>
            </a:lvl1pPr>
          </a:lstStyle>
          <a:p>
            <a:r>
              <a:rPr lang="ja-JP" altLang="en-US"/>
              <a:t>マスター タイトルの書式設定</a:t>
            </a:r>
            <a:endParaRPr lang="en-US" dirty="0"/>
          </a:p>
        </p:txBody>
      </p:sp>
      <p:sp>
        <p:nvSpPr>
          <p:cNvPr id="3" name="Content Placeholder 2"/>
          <p:cNvSpPr>
            <a:spLocks noGrp="1"/>
          </p:cNvSpPr>
          <p:nvPr>
            <p:ph idx="1"/>
          </p:nvPr>
        </p:nvSpPr>
        <p:spPr>
          <a:xfrm>
            <a:off x="3305632" y="1570511"/>
            <a:ext cx="3936385" cy="7751546"/>
          </a:xfrm>
          <a:prstGeom prst="rect">
            <a:avLst/>
          </a:prstGeom>
        </p:spPr>
        <p:txBody>
          <a:bodyPr/>
          <a:lstStyle>
            <a:lvl1pPr>
              <a:defRPr sz="2721"/>
            </a:lvl1pPr>
            <a:lvl2pPr>
              <a:defRPr sz="2381"/>
            </a:lvl2pPr>
            <a:lvl3pPr>
              <a:defRPr sz="2041"/>
            </a:lvl3pPr>
            <a:lvl4pPr>
              <a:defRPr sz="1701"/>
            </a:lvl4pPr>
            <a:lvl5pPr>
              <a:defRPr sz="1701"/>
            </a:lvl5pPr>
            <a:lvl6pPr>
              <a:defRPr sz="1701"/>
            </a:lvl6pPr>
            <a:lvl7pPr>
              <a:defRPr sz="1701"/>
            </a:lvl7pPr>
            <a:lvl8pPr>
              <a:defRPr sz="1701"/>
            </a:lvl8pPr>
            <a:lvl9pPr>
              <a:defRPr sz="1701"/>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35584" y="3272314"/>
            <a:ext cx="2507825" cy="6062366"/>
          </a:xfrm>
          <a:prstGeom prst="rect">
            <a:avLst/>
          </a:prstGeom>
        </p:spPr>
        <p:txBody>
          <a:bodyPr/>
          <a:lstStyle>
            <a:lvl1pPr marL="0" indent="0">
              <a:buNone/>
              <a:defRPr sz="1360"/>
            </a:lvl1pPr>
            <a:lvl2pPr marL="388757" indent="0">
              <a:buNone/>
              <a:defRPr sz="1190"/>
            </a:lvl2pPr>
            <a:lvl3pPr marL="777514" indent="0">
              <a:buNone/>
              <a:defRPr sz="1020"/>
            </a:lvl3pPr>
            <a:lvl4pPr marL="1166271" indent="0">
              <a:buNone/>
              <a:defRPr sz="850"/>
            </a:lvl4pPr>
            <a:lvl5pPr marL="1555029" indent="0">
              <a:buNone/>
              <a:defRPr sz="850"/>
            </a:lvl5pPr>
            <a:lvl6pPr marL="1943786" indent="0">
              <a:buNone/>
              <a:defRPr sz="850"/>
            </a:lvl6pPr>
            <a:lvl7pPr marL="2332543" indent="0">
              <a:buNone/>
              <a:defRPr sz="850"/>
            </a:lvl7pPr>
            <a:lvl8pPr marL="2721300" indent="0">
              <a:buNone/>
              <a:defRPr sz="850"/>
            </a:lvl8pPr>
            <a:lvl9pPr marL="3110057" indent="0">
              <a:buNone/>
              <a:defRPr sz="850"/>
            </a:lvl9pPr>
          </a:lstStyle>
          <a:p>
            <a:pPr lvl="0"/>
            <a:r>
              <a:rPr lang="ja-JP" altLang="en-US"/>
              <a:t>マスター テキストの書式設定</a:t>
            </a:r>
          </a:p>
        </p:txBody>
      </p:sp>
      <p:sp>
        <p:nvSpPr>
          <p:cNvPr id="5"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61578700-CC02-43A7-8D67-617F0C9B34C3}" type="datetimeFigureOut">
              <a:rPr lang="en-US">
                <a:solidFill>
                  <a:prstClr val="black">
                    <a:tint val="75000"/>
                  </a:prstClr>
                </a:solidFill>
              </a:rPr>
              <a:pPr>
                <a:defRPr/>
              </a:pPr>
              <a:t>12/3/2025</a:t>
            </a:fld>
            <a:endParaRPr lang="en-US" dirty="0">
              <a:solidFill>
                <a:prstClr val="black">
                  <a:tint val="75000"/>
                </a:prstClr>
              </a:solidFill>
            </a:endParaRPr>
          </a:p>
        </p:txBody>
      </p:sp>
      <p:sp>
        <p:nvSpPr>
          <p:cNvPr id="6"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717CBD56-090A-4AA6-BB18-0A87B6BE4240}"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6710460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35584" y="727181"/>
            <a:ext cx="2507825" cy="2545133"/>
          </a:xfrm>
          <a:prstGeom prst="rect">
            <a:avLst/>
          </a:prstGeom>
        </p:spPr>
        <p:txBody>
          <a:bodyPr anchor="b"/>
          <a:lstStyle>
            <a:lvl1pPr>
              <a:defRPr sz="2721"/>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305632" y="1570511"/>
            <a:ext cx="3936385" cy="7751546"/>
          </a:xfrm>
          <a:prstGeom prst="rect">
            <a:avLst/>
          </a:prstGeom>
        </p:spPr>
        <p:txBody>
          <a:bodyPr anchor="t"/>
          <a:lstStyle>
            <a:lvl1pPr marL="0" indent="0">
              <a:buNone/>
              <a:defRPr sz="2721"/>
            </a:lvl1pPr>
            <a:lvl2pPr marL="388757" indent="0">
              <a:buNone/>
              <a:defRPr sz="2381"/>
            </a:lvl2pPr>
            <a:lvl3pPr marL="777514" indent="0">
              <a:buNone/>
              <a:defRPr sz="2041"/>
            </a:lvl3pPr>
            <a:lvl4pPr marL="1166271" indent="0">
              <a:buNone/>
              <a:defRPr sz="1701"/>
            </a:lvl4pPr>
            <a:lvl5pPr marL="1555029" indent="0">
              <a:buNone/>
              <a:defRPr sz="1701"/>
            </a:lvl5pPr>
            <a:lvl6pPr marL="1943786" indent="0">
              <a:buNone/>
              <a:defRPr sz="1701"/>
            </a:lvl6pPr>
            <a:lvl7pPr marL="2332543" indent="0">
              <a:buNone/>
              <a:defRPr sz="1701"/>
            </a:lvl7pPr>
            <a:lvl8pPr marL="2721300" indent="0">
              <a:buNone/>
              <a:defRPr sz="1701"/>
            </a:lvl8pPr>
            <a:lvl9pPr marL="3110057" indent="0">
              <a:buNone/>
              <a:defRPr sz="1701"/>
            </a:lvl9pPr>
          </a:lstStyle>
          <a:p>
            <a:pPr lvl="0"/>
            <a:r>
              <a:rPr lang="ja-JP" altLang="en-US" noProof="0"/>
              <a:t>図を追加</a:t>
            </a:r>
            <a:endParaRPr lang="en-US" noProof="0" dirty="0"/>
          </a:p>
        </p:txBody>
      </p:sp>
      <p:sp>
        <p:nvSpPr>
          <p:cNvPr id="4" name="Text Placeholder 3"/>
          <p:cNvSpPr>
            <a:spLocks noGrp="1"/>
          </p:cNvSpPr>
          <p:nvPr>
            <p:ph type="body" sz="half" idx="2"/>
          </p:nvPr>
        </p:nvSpPr>
        <p:spPr>
          <a:xfrm>
            <a:off x="535584" y="3272314"/>
            <a:ext cx="2507825" cy="6062366"/>
          </a:xfrm>
          <a:prstGeom prst="rect">
            <a:avLst/>
          </a:prstGeom>
        </p:spPr>
        <p:txBody>
          <a:bodyPr/>
          <a:lstStyle>
            <a:lvl1pPr marL="0" indent="0">
              <a:buNone/>
              <a:defRPr sz="1360"/>
            </a:lvl1pPr>
            <a:lvl2pPr marL="388757" indent="0">
              <a:buNone/>
              <a:defRPr sz="1190"/>
            </a:lvl2pPr>
            <a:lvl3pPr marL="777514" indent="0">
              <a:buNone/>
              <a:defRPr sz="1020"/>
            </a:lvl3pPr>
            <a:lvl4pPr marL="1166271" indent="0">
              <a:buNone/>
              <a:defRPr sz="850"/>
            </a:lvl4pPr>
            <a:lvl5pPr marL="1555029" indent="0">
              <a:buNone/>
              <a:defRPr sz="850"/>
            </a:lvl5pPr>
            <a:lvl6pPr marL="1943786" indent="0">
              <a:buNone/>
              <a:defRPr sz="850"/>
            </a:lvl6pPr>
            <a:lvl7pPr marL="2332543" indent="0">
              <a:buNone/>
              <a:defRPr sz="850"/>
            </a:lvl7pPr>
            <a:lvl8pPr marL="2721300" indent="0">
              <a:buNone/>
              <a:defRPr sz="850"/>
            </a:lvl8pPr>
            <a:lvl9pPr marL="3110057" indent="0">
              <a:buNone/>
              <a:defRPr sz="850"/>
            </a:lvl9pPr>
          </a:lstStyle>
          <a:p>
            <a:pPr lvl="0"/>
            <a:r>
              <a:rPr lang="ja-JP" altLang="en-US"/>
              <a:t>マスター テキストの書式設定</a:t>
            </a:r>
          </a:p>
        </p:txBody>
      </p:sp>
      <p:sp>
        <p:nvSpPr>
          <p:cNvPr id="5"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D7CF08AA-2110-42CD-8773-E3A4EF59A3C2}" type="datetimeFigureOut">
              <a:rPr lang="en-US">
                <a:solidFill>
                  <a:prstClr val="black">
                    <a:tint val="75000"/>
                  </a:prstClr>
                </a:solidFill>
              </a:rPr>
              <a:pPr>
                <a:defRPr/>
              </a:pPr>
              <a:t>12/3/2025</a:t>
            </a:fld>
            <a:endParaRPr lang="en-US" dirty="0">
              <a:solidFill>
                <a:prstClr val="black">
                  <a:tint val="75000"/>
                </a:prstClr>
              </a:solidFill>
            </a:endParaRPr>
          </a:p>
        </p:txBody>
      </p:sp>
      <p:sp>
        <p:nvSpPr>
          <p:cNvPr id="6"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5D69A334-02AD-4810-8742-6DB93C5EA25A}"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42146341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4746532"/>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Lst>
  <p:txStyles>
    <p:titleStyle>
      <a:lvl1pPr algn="l" defTabSz="776288" rtl="0" fontAlgn="base">
        <a:lnSpc>
          <a:spcPct val="90000"/>
        </a:lnSpc>
        <a:spcBef>
          <a:spcPct val="0"/>
        </a:spcBef>
        <a:spcAft>
          <a:spcPct val="0"/>
        </a:spcAft>
        <a:defRPr kumimoji="1" sz="3700" kern="1200">
          <a:solidFill>
            <a:schemeClr val="tx1"/>
          </a:solidFill>
          <a:latin typeface="+mj-lt"/>
          <a:ea typeface="+mj-ea"/>
          <a:cs typeface="+mj-cs"/>
        </a:defRPr>
      </a:lvl1pPr>
      <a:lvl2pPr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2pPr>
      <a:lvl3pPr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3pPr>
      <a:lvl4pPr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4pPr>
      <a:lvl5pPr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5pPr>
      <a:lvl6pPr marL="457200"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6pPr>
      <a:lvl7pPr marL="914400"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7pPr>
      <a:lvl8pPr marL="1371600"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8pPr>
      <a:lvl9pPr marL="1828800"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9pPr>
    </p:titleStyle>
    <p:bodyStyle>
      <a:lvl1pPr marL="193675" indent="-193675" algn="l" defTabSz="776288" rtl="0" fontAlgn="base">
        <a:lnSpc>
          <a:spcPct val="90000"/>
        </a:lnSpc>
        <a:spcBef>
          <a:spcPts val="850"/>
        </a:spcBef>
        <a:spcAft>
          <a:spcPct val="0"/>
        </a:spcAft>
        <a:buFont typeface="Arial" pitchFamily="34" charset="0"/>
        <a:buChar char="•"/>
        <a:defRPr kumimoji="1" sz="2300" kern="1200">
          <a:solidFill>
            <a:schemeClr val="tx1"/>
          </a:solidFill>
          <a:latin typeface="+mn-lt"/>
          <a:ea typeface="+mn-ea"/>
          <a:cs typeface="+mn-cs"/>
        </a:defRPr>
      </a:lvl1pPr>
      <a:lvl2pPr marL="582613" indent="-193675" algn="l" defTabSz="776288" rtl="0" fontAlgn="base">
        <a:lnSpc>
          <a:spcPct val="90000"/>
        </a:lnSpc>
        <a:spcBef>
          <a:spcPts val="425"/>
        </a:spcBef>
        <a:spcAft>
          <a:spcPct val="0"/>
        </a:spcAft>
        <a:buFont typeface="Arial" pitchFamily="34" charset="0"/>
        <a:buChar char="•"/>
        <a:defRPr kumimoji="1" sz="2000" kern="1200">
          <a:solidFill>
            <a:schemeClr val="tx1"/>
          </a:solidFill>
          <a:latin typeface="+mn-lt"/>
          <a:ea typeface="+mn-ea"/>
          <a:cs typeface="+mn-cs"/>
        </a:defRPr>
      </a:lvl2pPr>
      <a:lvl3pPr marL="971550" indent="-193675" algn="l" defTabSz="776288" rtl="0" fontAlgn="base">
        <a:lnSpc>
          <a:spcPct val="90000"/>
        </a:lnSpc>
        <a:spcBef>
          <a:spcPts val="425"/>
        </a:spcBef>
        <a:spcAft>
          <a:spcPct val="0"/>
        </a:spcAft>
        <a:buFont typeface="Arial" pitchFamily="34" charset="0"/>
        <a:buChar char="•"/>
        <a:defRPr kumimoji="1" sz="1700" kern="1200">
          <a:solidFill>
            <a:schemeClr val="tx1"/>
          </a:solidFill>
          <a:latin typeface="+mn-lt"/>
          <a:ea typeface="+mn-ea"/>
          <a:cs typeface="+mn-cs"/>
        </a:defRPr>
      </a:lvl3pPr>
      <a:lvl4pPr marL="1360488" indent="-193675" algn="l" defTabSz="776288" rtl="0" fontAlgn="base">
        <a:lnSpc>
          <a:spcPct val="90000"/>
        </a:lnSpc>
        <a:spcBef>
          <a:spcPts val="425"/>
        </a:spcBef>
        <a:spcAft>
          <a:spcPct val="0"/>
        </a:spcAft>
        <a:buFont typeface="Arial" pitchFamily="34" charset="0"/>
        <a:buChar char="•"/>
        <a:defRPr kumimoji="1" sz="1500" kern="1200">
          <a:solidFill>
            <a:schemeClr val="tx1"/>
          </a:solidFill>
          <a:latin typeface="+mn-lt"/>
          <a:ea typeface="+mn-ea"/>
          <a:cs typeface="+mn-cs"/>
        </a:defRPr>
      </a:lvl4pPr>
      <a:lvl5pPr marL="1747838" indent="-193675" algn="l" defTabSz="776288" rtl="0" fontAlgn="base">
        <a:lnSpc>
          <a:spcPct val="90000"/>
        </a:lnSpc>
        <a:spcBef>
          <a:spcPts val="425"/>
        </a:spcBef>
        <a:spcAft>
          <a:spcPct val="0"/>
        </a:spcAft>
        <a:buFont typeface="Arial" pitchFamily="34" charset="0"/>
        <a:buChar char="•"/>
        <a:defRPr kumimoji="1" sz="1500"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9pPr>
    </p:bodyStyle>
    <p:otherStyle>
      <a:defPPr>
        <a:defRPr lang="en-US"/>
      </a:defPPr>
      <a:lvl1pPr marL="0" algn="l" defTabSz="777514" rtl="0" eaLnBrk="1" latinLnBrk="0" hangingPunct="1">
        <a:defRPr kumimoji="1" sz="1531" kern="1200">
          <a:solidFill>
            <a:schemeClr val="tx1"/>
          </a:solidFill>
          <a:latin typeface="+mn-lt"/>
          <a:ea typeface="+mn-ea"/>
          <a:cs typeface="+mn-cs"/>
        </a:defRPr>
      </a:lvl1pPr>
      <a:lvl2pPr marL="388757" algn="l" defTabSz="777514" rtl="0" eaLnBrk="1" latinLnBrk="0" hangingPunct="1">
        <a:defRPr kumimoji="1" sz="1531" kern="1200">
          <a:solidFill>
            <a:schemeClr val="tx1"/>
          </a:solidFill>
          <a:latin typeface="+mn-lt"/>
          <a:ea typeface="+mn-ea"/>
          <a:cs typeface="+mn-cs"/>
        </a:defRPr>
      </a:lvl2pPr>
      <a:lvl3pPr marL="777514" algn="l" defTabSz="777514" rtl="0" eaLnBrk="1" latinLnBrk="0" hangingPunct="1">
        <a:defRPr kumimoji="1" sz="1531" kern="1200">
          <a:solidFill>
            <a:schemeClr val="tx1"/>
          </a:solidFill>
          <a:latin typeface="+mn-lt"/>
          <a:ea typeface="+mn-ea"/>
          <a:cs typeface="+mn-cs"/>
        </a:defRPr>
      </a:lvl3pPr>
      <a:lvl4pPr marL="1166271" algn="l" defTabSz="777514" rtl="0" eaLnBrk="1" latinLnBrk="0" hangingPunct="1">
        <a:defRPr kumimoji="1" sz="1531" kern="1200">
          <a:solidFill>
            <a:schemeClr val="tx1"/>
          </a:solidFill>
          <a:latin typeface="+mn-lt"/>
          <a:ea typeface="+mn-ea"/>
          <a:cs typeface="+mn-cs"/>
        </a:defRPr>
      </a:lvl4pPr>
      <a:lvl5pPr marL="1555029" algn="l" defTabSz="777514" rtl="0" eaLnBrk="1" latinLnBrk="0" hangingPunct="1">
        <a:defRPr kumimoji="1" sz="1531" kern="1200">
          <a:solidFill>
            <a:schemeClr val="tx1"/>
          </a:solidFill>
          <a:latin typeface="+mn-lt"/>
          <a:ea typeface="+mn-ea"/>
          <a:cs typeface="+mn-cs"/>
        </a:defRPr>
      </a:lvl5pPr>
      <a:lvl6pPr marL="1943786" algn="l" defTabSz="777514" rtl="0" eaLnBrk="1" latinLnBrk="0" hangingPunct="1">
        <a:defRPr kumimoji="1" sz="1531" kern="1200">
          <a:solidFill>
            <a:schemeClr val="tx1"/>
          </a:solidFill>
          <a:latin typeface="+mn-lt"/>
          <a:ea typeface="+mn-ea"/>
          <a:cs typeface="+mn-cs"/>
        </a:defRPr>
      </a:lvl6pPr>
      <a:lvl7pPr marL="2332543" algn="l" defTabSz="777514" rtl="0" eaLnBrk="1" latinLnBrk="0" hangingPunct="1">
        <a:defRPr kumimoji="1" sz="1531" kern="1200">
          <a:solidFill>
            <a:schemeClr val="tx1"/>
          </a:solidFill>
          <a:latin typeface="+mn-lt"/>
          <a:ea typeface="+mn-ea"/>
          <a:cs typeface="+mn-cs"/>
        </a:defRPr>
      </a:lvl7pPr>
      <a:lvl8pPr marL="2721300" algn="l" defTabSz="777514" rtl="0" eaLnBrk="1" latinLnBrk="0" hangingPunct="1">
        <a:defRPr kumimoji="1" sz="1531" kern="1200">
          <a:solidFill>
            <a:schemeClr val="tx1"/>
          </a:solidFill>
          <a:latin typeface="+mn-lt"/>
          <a:ea typeface="+mn-ea"/>
          <a:cs typeface="+mn-cs"/>
        </a:defRPr>
      </a:lvl8pPr>
      <a:lvl9pPr marL="3110057" algn="l" defTabSz="777514" rtl="0" eaLnBrk="1" latinLnBrk="0" hangingPunct="1">
        <a:defRPr kumimoji="1" sz="153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logoform.jp/form/Rwxz/1336534" TargetMode="External"/><Relationship Id="rId3" Type="http://schemas.openxmlformats.org/officeDocument/2006/relationships/image" Target="../media/image2.emf"/><Relationship Id="rId7" Type="http://schemas.openxmlformats.org/officeDocument/2006/relationships/image" Target="../media/image6.jpeg"/><Relationship Id="rId2" Type="http://schemas.openxmlformats.org/officeDocument/2006/relationships/image" Target="../media/image1.emf"/><Relationship Id="rId1" Type="http://schemas.openxmlformats.org/officeDocument/2006/relationships/slideLayout" Target="../slideLayouts/slideLayout12.xml"/><Relationship Id="rId6" Type="http://schemas.openxmlformats.org/officeDocument/2006/relationships/image" Target="../media/image5.emf"/><Relationship Id="rId5" Type="http://schemas.openxmlformats.org/officeDocument/2006/relationships/image" Target="../media/image4.emf"/><Relationship Id="rId10" Type="http://schemas.openxmlformats.org/officeDocument/2006/relationships/image" Target="../media/image8.png"/><Relationship Id="rId4" Type="http://schemas.openxmlformats.org/officeDocument/2006/relationships/image" Target="../media/image3.emf"/><Relationship Id="rId9" Type="http://schemas.openxmlformats.org/officeDocument/2006/relationships/image" Target="../media/image7.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47" name="Picture 2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87"/>
            <a:ext cx="7783747" cy="109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9" name="Picture 15"/>
          <p:cNvPicPr>
            <a:picLocks noChangeAspect="1" noChangeArrowheads="1"/>
          </p:cNvPicPr>
          <p:nvPr/>
        </p:nvPicPr>
        <p:blipFill>
          <a:blip r:embed="rId3">
            <a:grayscl/>
            <a:extLst>
              <a:ext uri="{28A0092B-C50C-407E-A947-70E740481C1C}">
                <a14:useLocalDpi xmlns:a14="http://schemas.microsoft.com/office/drawing/2010/main" val="0"/>
              </a:ext>
            </a:extLst>
          </a:blip>
          <a:srcRect/>
          <a:stretch>
            <a:fillRect/>
          </a:stretch>
        </p:blipFill>
        <p:spPr bwMode="auto">
          <a:xfrm>
            <a:off x="817336" y="4288464"/>
            <a:ext cx="6295087" cy="44050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2"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1175" y="2981220"/>
            <a:ext cx="1228590" cy="2258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35810" y="2981220"/>
            <a:ext cx="1228590" cy="2258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48" name="Picture 2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17336" y="8770689"/>
            <a:ext cx="6120000" cy="757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8" name="TextBox 27"/>
          <p:cNvSpPr txBox="1"/>
          <p:nvPr/>
        </p:nvSpPr>
        <p:spPr>
          <a:xfrm>
            <a:off x="744771" y="8862735"/>
            <a:ext cx="2220480" cy="307777"/>
          </a:xfrm>
          <a:prstGeom prst="rect">
            <a:avLst/>
          </a:prstGeom>
          <a:noFill/>
        </p:spPr>
        <p:txBody>
          <a:bodyPr wrap="none" rtlCol="0">
            <a:spAutoFit/>
          </a:bodyPr>
          <a:lstStyle/>
          <a:p>
            <a:r>
              <a:rPr lang="en-US" altLang="ja-JP" sz="1400" b="1" dirty="0">
                <a:solidFill>
                  <a:srgbClr val="35B597"/>
                </a:solidFill>
              </a:rPr>
              <a:t>【</a:t>
            </a:r>
            <a:r>
              <a:rPr lang="ja-JP" altLang="en-US" sz="1400" b="1" dirty="0">
                <a:solidFill>
                  <a:srgbClr val="35B597"/>
                </a:solidFill>
              </a:rPr>
              <a:t>お申込み・お問い合わせ</a:t>
            </a:r>
            <a:r>
              <a:rPr lang="en-US" altLang="ja-JP" sz="1400" b="1" dirty="0">
                <a:solidFill>
                  <a:srgbClr val="35B597"/>
                </a:solidFill>
              </a:rPr>
              <a:t>】</a:t>
            </a:r>
            <a:endParaRPr lang="zh-CN" altLang="en-US" sz="1400" b="1" dirty="0">
              <a:solidFill>
                <a:srgbClr val="35B597"/>
              </a:solidFill>
            </a:endParaRPr>
          </a:p>
        </p:txBody>
      </p:sp>
      <p:sp>
        <p:nvSpPr>
          <p:cNvPr id="2" name="テキスト ボックス 1">
            <a:extLst>
              <a:ext uri="{FF2B5EF4-FFF2-40B4-BE49-F238E27FC236}">
                <a16:creationId xmlns:a16="http://schemas.microsoft.com/office/drawing/2014/main" id="{1D67A8FA-03C5-ED07-8676-4983A2C69723}"/>
              </a:ext>
            </a:extLst>
          </p:cNvPr>
          <p:cNvSpPr txBox="1"/>
          <p:nvPr/>
        </p:nvSpPr>
        <p:spPr>
          <a:xfrm>
            <a:off x="817336" y="846519"/>
            <a:ext cx="5337223" cy="1754326"/>
          </a:xfrm>
          <a:prstGeom prst="rect">
            <a:avLst/>
          </a:prstGeom>
          <a:noFill/>
        </p:spPr>
        <p:txBody>
          <a:bodyPr wrap="square" rtlCol="0">
            <a:spAutoFit/>
          </a:bodyPr>
          <a:lstStyle/>
          <a:p>
            <a:r>
              <a:rPr lang="ja-JP" altLang="en-US" sz="3600" b="1" dirty="0">
                <a:solidFill>
                  <a:srgbClr val="35B597"/>
                </a:solidFill>
                <a:effectLst>
                  <a:outerShdw blurRad="38100" dist="38100" dir="2700000" algn="tl">
                    <a:srgbClr val="000000">
                      <a:alpha val="43137"/>
                    </a:srgbClr>
                  </a:outerShdw>
                </a:effectLst>
                <a:latin typeface="HGSｺﾞｼｯｸE" panose="020B0900000000000000" pitchFamily="50" charset="-128"/>
                <a:ea typeface="HGSｺﾞｼｯｸE" panose="020B0900000000000000" pitchFamily="50" charset="-128"/>
              </a:rPr>
              <a:t>知ってほしいな</a:t>
            </a:r>
            <a:endParaRPr lang="en-US" altLang="ja-JP" sz="3600" b="1" dirty="0">
              <a:solidFill>
                <a:srgbClr val="35B597"/>
              </a:solidFill>
              <a:effectLst>
                <a:outerShdw blurRad="38100" dist="38100" dir="2700000" algn="tl">
                  <a:srgbClr val="000000">
                    <a:alpha val="43137"/>
                  </a:srgbClr>
                </a:outerShdw>
              </a:effectLst>
              <a:latin typeface="HGSｺﾞｼｯｸE" panose="020B0900000000000000" pitchFamily="50" charset="-128"/>
              <a:ea typeface="HGSｺﾞｼｯｸE" panose="020B0900000000000000" pitchFamily="50" charset="-128"/>
            </a:endParaRPr>
          </a:p>
          <a:p>
            <a:r>
              <a:rPr kumimoji="1" lang="ja-JP" altLang="en-US" sz="3600" b="1" dirty="0">
                <a:solidFill>
                  <a:srgbClr val="35B597"/>
                </a:solidFill>
                <a:effectLst>
                  <a:outerShdw blurRad="38100" dist="38100" dir="2700000" algn="tl">
                    <a:srgbClr val="000000">
                      <a:alpha val="43137"/>
                    </a:srgbClr>
                  </a:outerShdw>
                </a:effectLst>
                <a:latin typeface="HGSｺﾞｼｯｸE" panose="020B0900000000000000" pitchFamily="50" charset="-128"/>
                <a:ea typeface="HGSｺﾞｼｯｸE" panose="020B0900000000000000" pitchFamily="50" charset="-128"/>
              </a:rPr>
              <a:t>「きょうだい児」の</a:t>
            </a:r>
            <a:endParaRPr kumimoji="1" lang="en-US" altLang="ja-JP" sz="3600" b="1" dirty="0">
              <a:solidFill>
                <a:srgbClr val="35B597"/>
              </a:solidFill>
              <a:effectLst>
                <a:outerShdw blurRad="38100" dist="38100" dir="2700000" algn="tl">
                  <a:srgbClr val="000000">
                    <a:alpha val="43137"/>
                  </a:srgbClr>
                </a:outerShdw>
              </a:effectLst>
              <a:latin typeface="HGSｺﾞｼｯｸE" panose="020B0900000000000000" pitchFamily="50" charset="-128"/>
              <a:ea typeface="HGSｺﾞｼｯｸE" panose="020B0900000000000000" pitchFamily="50" charset="-128"/>
            </a:endParaRPr>
          </a:p>
          <a:p>
            <a:r>
              <a:rPr lang="ja-JP" altLang="en-US" sz="3600" b="1" dirty="0">
                <a:solidFill>
                  <a:srgbClr val="35B597"/>
                </a:solidFill>
                <a:effectLst>
                  <a:outerShdw blurRad="38100" dist="38100" dir="2700000" algn="tl">
                    <a:srgbClr val="000000">
                      <a:alpha val="43137"/>
                    </a:srgbClr>
                  </a:outerShdw>
                </a:effectLst>
                <a:latin typeface="HGSｺﾞｼｯｸE" panose="020B0900000000000000" pitchFamily="50" charset="-128"/>
                <a:ea typeface="HGSｺﾞｼｯｸE" panose="020B0900000000000000" pitchFamily="50" charset="-128"/>
              </a:rPr>
              <a:t>気持ちと寄り添うヒント</a:t>
            </a:r>
            <a:endParaRPr kumimoji="1" lang="en-US" altLang="ja-JP" sz="3600" b="1" dirty="0">
              <a:solidFill>
                <a:srgbClr val="35B597"/>
              </a:solidFill>
              <a:effectLst>
                <a:outerShdw blurRad="38100" dist="38100" dir="2700000" algn="tl">
                  <a:srgbClr val="000000">
                    <a:alpha val="43137"/>
                  </a:srgbClr>
                </a:outerShdw>
              </a:effectLst>
              <a:latin typeface="HGSｺﾞｼｯｸE" panose="020B0900000000000000" pitchFamily="50" charset="-128"/>
              <a:ea typeface="HGSｺﾞｼｯｸE" panose="020B0900000000000000" pitchFamily="50" charset="-128"/>
            </a:endParaRPr>
          </a:p>
        </p:txBody>
      </p:sp>
      <p:sp>
        <p:nvSpPr>
          <p:cNvPr id="14" name="テキスト ボックス 13">
            <a:extLst>
              <a:ext uri="{FF2B5EF4-FFF2-40B4-BE49-F238E27FC236}">
                <a16:creationId xmlns:a16="http://schemas.microsoft.com/office/drawing/2014/main" id="{A6692BF3-D600-40A3-9123-719DEDD81EE1}"/>
              </a:ext>
            </a:extLst>
          </p:cNvPr>
          <p:cNvSpPr txBox="1"/>
          <p:nvPr/>
        </p:nvSpPr>
        <p:spPr>
          <a:xfrm>
            <a:off x="1883632" y="4533466"/>
            <a:ext cx="4712115" cy="523220"/>
          </a:xfrm>
          <a:prstGeom prst="rect">
            <a:avLst/>
          </a:prstGeom>
          <a:noFill/>
          <a:ln>
            <a:noFill/>
          </a:ln>
        </p:spPr>
        <p:txBody>
          <a:bodyPr wrap="square" rtlCol="0">
            <a:spAutoFit/>
          </a:bodyPr>
          <a:lstStyle/>
          <a:p>
            <a:r>
              <a:rPr lang="ja-JP" altLang="en-US" sz="1100" b="1" dirty="0">
                <a:latin typeface="HGSｺﾞｼｯｸE" panose="020B0900000000000000" pitchFamily="50" charset="-128"/>
                <a:ea typeface="HGSｺﾞｼｯｸE" panose="020B0900000000000000" pitchFamily="50" charset="-128"/>
              </a:rPr>
              <a:t>きょうだい児と家族の応援団「にじいろもびーる」代表</a:t>
            </a:r>
            <a:endParaRPr lang="en-US" altLang="ja-JP" sz="1100" b="1" dirty="0">
              <a:latin typeface="HGSｺﾞｼｯｸE" panose="020B0900000000000000" pitchFamily="50" charset="-128"/>
              <a:ea typeface="HGSｺﾞｼｯｸE" panose="020B0900000000000000" pitchFamily="50" charset="-128"/>
            </a:endParaRPr>
          </a:p>
          <a:p>
            <a:r>
              <a:rPr lang="ja-JP" altLang="en-US" sz="1600" b="1" dirty="0">
                <a:latin typeface="HGSｺﾞｼｯｸE" panose="020B0900000000000000" pitchFamily="50" charset="-128"/>
                <a:ea typeface="HGSｺﾞｼｯｸE" panose="020B0900000000000000" pitchFamily="50" charset="-128"/>
              </a:rPr>
              <a:t>有馬 桃子</a:t>
            </a:r>
            <a:endParaRPr kumimoji="1" lang="ja-JP" altLang="en-US" sz="1600" b="1" dirty="0">
              <a:latin typeface="HGSｺﾞｼｯｸE" panose="020B0900000000000000" pitchFamily="50" charset="-128"/>
              <a:ea typeface="HGSｺﾞｼｯｸE" panose="020B0900000000000000" pitchFamily="50" charset="-128"/>
            </a:endParaRPr>
          </a:p>
        </p:txBody>
      </p:sp>
      <p:sp>
        <p:nvSpPr>
          <p:cNvPr id="15" name="テキスト ボックス 14">
            <a:extLst>
              <a:ext uri="{FF2B5EF4-FFF2-40B4-BE49-F238E27FC236}">
                <a16:creationId xmlns:a16="http://schemas.microsoft.com/office/drawing/2014/main" id="{15CC512B-B60E-5F0C-A55B-E2C9DFD834B8}"/>
              </a:ext>
            </a:extLst>
          </p:cNvPr>
          <p:cNvSpPr txBox="1"/>
          <p:nvPr/>
        </p:nvSpPr>
        <p:spPr>
          <a:xfrm>
            <a:off x="1883632" y="4957005"/>
            <a:ext cx="3780234" cy="923330"/>
          </a:xfrm>
          <a:prstGeom prst="rect">
            <a:avLst/>
          </a:prstGeom>
          <a:noFill/>
        </p:spPr>
        <p:txBody>
          <a:bodyPr wrap="square" rtlCol="0">
            <a:spAutoFit/>
          </a:bodyPr>
          <a:lstStyle/>
          <a:p>
            <a:r>
              <a:rPr kumimoji="1" lang="ja-JP" altLang="en-US" sz="900" dirty="0">
                <a:latin typeface="HGSｺﾞｼｯｸE" panose="020B0900000000000000" pitchFamily="50" charset="-128"/>
                <a:ea typeface="HGSｺﾞｼｯｸE" panose="020B0900000000000000" pitchFamily="50" charset="-128"/>
              </a:rPr>
              <a:t>プロフィール▼</a:t>
            </a:r>
            <a:endParaRPr kumimoji="1" lang="en-US" altLang="ja-JP" sz="900" dirty="0">
              <a:latin typeface="HGSｺﾞｼｯｸE" panose="020B0900000000000000" pitchFamily="50" charset="-128"/>
              <a:ea typeface="HGSｺﾞｼｯｸE" panose="020B0900000000000000" pitchFamily="50" charset="-128"/>
            </a:endParaRPr>
          </a:p>
          <a:p>
            <a:r>
              <a:rPr kumimoji="1" lang="ja-JP" altLang="en-US" sz="900" dirty="0">
                <a:latin typeface="HGSｺﾞｼｯｸE" panose="020B0900000000000000" pitchFamily="50" charset="-128"/>
                <a:ea typeface="HGSｺﾞｼｯｸE" panose="020B0900000000000000" pitchFamily="50" charset="-128"/>
              </a:rPr>
              <a:t>　公認心理師・臨床発達心理士、きょうだい当事者として大人のきょうだい会に参加したことをきっかけにきょうだい支援につながる。</a:t>
            </a:r>
            <a:r>
              <a:rPr kumimoji="1" lang="en-US" altLang="ja-JP" sz="900" dirty="0">
                <a:latin typeface="HGSｺﾞｼｯｸE" panose="020B0900000000000000" pitchFamily="50" charset="-128"/>
                <a:ea typeface="HGSｺﾞｼｯｸE" panose="020B0900000000000000" pitchFamily="50" charset="-128"/>
              </a:rPr>
              <a:t>2019</a:t>
            </a:r>
            <a:r>
              <a:rPr kumimoji="1" lang="ja-JP" altLang="en-US" sz="900" dirty="0">
                <a:latin typeface="HGSｺﾞｼｯｸE" panose="020B0900000000000000" pitchFamily="50" charset="-128"/>
                <a:ea typeface="HGSｺﾞｼｯｸE" panose="020B0900000000000000" pitchFamily="50" charset="-128"/>
              </a:rPr>
              <a:t>年「きょうだい児と家族の応援団に</a:t>
            </a:r>
            <a:r>
              <a:rPr kumimoji="1" lang="ja-JP" altLang="en-US" sz="900" dirty="0" err="1">
                <a:latin typeface="HGSｺﾞｼｯｸE" panose="020B0900000000000000" pitchFamily="50" charset="-128"/>
                <a:ea typeface="HGSｺﾞｼｯｸE" panose="020B0900000000000000" pitchFamily="50" charset="-128"/>
              </a:rPr>
              <a:t>じいろもび</a:t>
            </a:r>
            <a:r>
              <a:rPr kumimoji="1" lang="ja-JP" altLang="en-US" sz="900" dirty="0">
                <a:latin typeface="HGSｺﾞｼｯｸE" panose="020B0900000000000000" pitchFamily="50" charset="-128"/>
                <a:ea typeface="HGSｺﾞｼｯｸE" panose="020B0900000000000000" pitchFamily="50" charset="-128"/>
              </a:rPr>
              <a:t>ー</a:t>
            </a:r>
            <a:r>
              <a:rPr kumimoji="1" lang="ja-JP" altLang="en-US" sz="900" dirty="0" err="1">
                <a:latin typeface="HGSｺﾞｼｯｸE" panose="020B0900000000000000" pitchFamily="50" charset="-128"/>
                <a:ea typeface="HGSｺﾞｼｯｸE" panose="020B0900000000000000" pitchFamily="50" charset="-128"/>
              </a:rPr>
              <a:t>る</a:t>
            </a:r>
            <a:r>
              <a:rPr kumimoji="1" lang="ja-JP" altLang="en-US" sz="900" dirty="0">
                <a:latin typeface="HGSｺﾞｼｯｸE" panose="020B0900000000000000" pitchFamily="50" charset="-128"/>
                <a:ea typeface="HGSｺﾞｼｯｸE" panose="020B0900000000000000" pitchFamily="50" charset="-128"/>
              </a:rPr>
              <a:t>」を立ち上げ、東京都杉並区・中野区を拠点にきょうだい児と家族を対象として活動を行っている。</a:t>
            </a:r>
          </a:p>
        </p:txBody>
      </p:sp>
      <p:pic>
        <p:nvPicPr>
          <p:cNvPr id="16" name="図 15">
            <a:extLst>
              <a:ext uri="{FF2B5EF4-FFF2-40B4-BE49-F238E27FC236}">
                <a16:creationId xmlns:a16="http://schemas.microsoft.com/office/drawing/2014/main" id="{B13DEA36-6A8E-C704-4C48-A7F46AB6DF25}"/>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611472" y="4925682"/>
            <a:ext cx="1263029" cy="840265"/>
          </a:xfrm>
          <a:prstGeom prst="rect">
            <a:avLst/>
          </a:prstGeom>
        </p:spPr>
      </p:pic>
      <p:sp>
        <p:nvSpPr>
          <p:cNvPr id="32" name="テキスト ボックス 31">
            <a:extLst>
              <a:ext uri="{FF2B5EF4-FFF2-40B4-BE49-F238E27FC236}">
                <a16:creationId xmlns:a16="http://schemas.microsoft.com/office/drawing/2014/main" id="{789BF55C-79A8-73DD-24EB-4E99AA4F47F5}"/>
              </a:ext>
            </a:extLst>
          </p:cNvPr>
          <p:cNvSpPr txBox="1"/>
          <p:nvPr/>
        </p:nvSpPr>
        <p:spPr>
          <a:xfrm>
            <a:off x="1880975" y="6465062"/>
            <a:ext cx="4958316" cy="754053"/>
          </a:xfrm>
          <a:prstGeom prst="rect">
            <a:avLst/>
          </a:prstGeom>
          <a:noFill/>
          <a:ln>
            <a:noFill/>
          </a:ln>
        </p:spPr>
        <p:txBody>
          <a:bodyPr wrap="square">
            <a:spAutoFit/>
          </a:bodyPr>
          <a:lstStyle/>
          <a:p>
            <a:r>
              <a:rPr lang="ja-JP" altLang="en-US" sz="1600" b="1" dirty="0">
                <a:latin typeface="HGSｺﾞｼｯｸE" panose="020B0900000000000000" pitchFamily="50" charset="-128"/>
                <a:ea typeface="HGSｺﾞｼｯｸE" panose="020B0900000000000000" pitchFamily="50" charset="-128"/>
              </a:rPr>
              <a:t>板橋区立グリーンホール </a:t>
            </a:r>
            <a:r>
              <a:rPr lang="ja-JP" altLang="en-US" sz="1400" b="1" dirty="0">
                <a:latin typeface="HGSｺﾞｼｯｸE" panose="020B0900000000000000" pitchFamily="50" charset="-128"/>
                <a:ea typeface="HGSｺﾞｼｯｸE" panose="020B0900000000000000" pitchFamily="50" charset="-128"/>
              </a:rPr>
              <a:t>１階ホール</a:t>
            </a:r>
            <a:endParaRPr lang="en-US" altLang="ja-JP" sz="1400" b="1" dirty="0">
              <a:latin typeface="HGSｺﾞｼｯｸE" panose="020B0900000000000000" pitchFamily="50" charset="-128"/>
              <a:ea typeface="HGSｺﾞｼｯｸE" panose="020B0900000000000000" pitchFamily="50" charset="-128"/>
            </a:endParaRPr>
          </a:p>
          <a:p>
            <a:r>
              <a:rPr lang="ja-JP" altLang="en-US" sz="900" dirty="0">
                <a:latin typeface="HGSｺﾞｼｯｸE" panose="020B0900000000000000" pitchFamily="50" charset="-128"/>
                <a:ea typeface="HGSｺﾞｼｯｸE" panose="020B0900000000000000" pitchFamily="50" charset="-128"/>
              </a:rPr>
              <a:t>住所：板橋区栄町３６－１</a:t>
            </a:r>
            <a:endParaRPr lang="en-US" altLang="ja-JP" sz="900" dirty="0">
              <a:latin typeface="HGSｺﾞｼｯｸE" panose="020B0900000000000000" pitchFamily="50" charset="-128"/>
              <a:ea typeface="HGSｺﾞｼｯｸE" panose="020B0900000000000000" pitchFamily="50" charset="-128"/>
            </a:endParaRPr>
          </a:p>
          <a:p>
            <a:r>
              <a:rPr lang="ja-JP" altLang="en-US" sz="900" dirty="0">
                <a:latin typeface="HGSｺﾞｼｯｸE" panose="020B0900000000000000" pitchFamily="50" charset="-128"/>
                <a:ea typeface="HGSｺﾞｼｯｸE" panose="020B0900000000000000" pitchFamily="50" charset="-128"/>
              </a:rPr>
              <a:t>東武東上線「大山駅」下車 北口より徒歩７分</a:t>
            </a:r>
            <a:endParaRPr lang="en-US" altLang="ja-JP" sz="900" dirty="0">
              <a:latin typeface="HGSｺﾞｼｯｸE" panose="020B0900000000000000" pitchFamily="50" charset="-128"/>
              <a:ea typeface="HGSｺﾞｼｯｸE" panose="020B0900000000000000" pitchFamily="50" charset="-128"/>
            </a:endParaRPr>
          </a:p>
          <a:p>
            <a:r>
              <a:rPr lang="ja-JP" altLang="en-US" sz="900" dirty="0">
                <a:latin typeface="HGSｺﾞｼｯｸE" panose="020B0900000000000000" pitchFamily="50" charset="-128"/>
                <a:ea typeface="HGSｺﾞｼｯｸE" panose="020B0900000000000000" pitchFamily="50" charset="-128"/>
              </a:rPr>
              <a:t>都営三田線「板橋区役所前駅」下車 </a:t>
            </a:r>
            <a:r>
              <a:rPr lang="en-US" altLang="ja-JP" sz="900" dirty="0">
                <a:latin typeface="HGSｺﾞｼｯｸE" panose="020B0900000000000000" pitchFamily="50" charset="-128"/>
                <a:ea typeface="HGSｺﾞｼｯｸE" panose="020B0900000000000000" pitchFamily="50" charset="-128"/>
              </a:rPr>
              <a:t>A</a:t>
            </a:r>
            <a:r>
              <a:rPr lang="ja-JP" altLang="en-US" sz="900" dirty="0">
                <a:latin typeface="HGSｺﾞｼｯｸE" panose="020B0900000000000000" pitchFamily="50" charset="-128"/>
                <a:ea typeface="HGSｺﾞｼｯｸE" panose="020B0900000000000000" pitchFamily="50" charset="-128"/>
              </a:rPr>
              <a:t>３出口より徒歩７分</a:t>
            </a:r>
            <a:endParaRPr lang="en-US" altLang="ja-JP" sz="900" dirty="0">
              <a:latin typeface="HGSｺﾞｼｯｸE" panose="020B0900000000000000" pitchFamily="50" charset="-128"/>
              <a:ea typeface="HGSｺﾞｼｯｸE" panose="020B0900000000000000" pitchFamily="50" charset="-128"/>
            </a:endParaRPr>
          </a:p>
        </p:txBody>
      </p:sp>
      <p:sp>
        <p:nvSpPr>
          <p:cNvPr id="36" name="正方形/長方形 35">
            <a:extLst>
              <a:ext uri="{FF2B5EF4-FFF2-40B4-BE49-F238E27FC236}">
                <a16:creationId xmlns:a16="http://schemas.microsoft.com/office/drawing/2014/main" id="{F7F560FA-843A-5A78-5076-C3BA81959BD7}"/>
              </a:ext>
            </a:extLst>
          </p:cNvPr>
          <p:cNvSpPr/>
          <p:nvPr/>
        </p:nvSpPr>
        <p:spPr>
          <a:xfrm>
            <a:off x="1875652" y="7219064"/>
            <a:ext cx="2666114" cy="338554"/>
          </a:xfrm>
          <a:prstGeom prst="rect">
            <a:avLst/>
          </a:prstGeom>
        </p:spPr>
        <p:txBody>
          <a:bodyPr wrap="none">
            <a:spAutoFit/>
          </a:bodyPr>
          <a:lstStyle/>
          <a:p>
            <a:r>
              <a:rPr lang="ja-JP" altLang="en-US" sz="1600" b="1" dirty="0">
                <a:latin typeface="HGSｺﾞｼｯｸE" panose="020B0900000000000000" pitchFamily="50" charset="-128"/>
                <a:ea typeface="HGSｺﾞｼｯｸE" panose="020B0900000000000000" pitchFamily="50" charset="-128"/>
              </a:rPr>
              <a:t>板橋在住・在勤・在学の方</a:t>
            </a:r>
            <a:endParaRPr lang="en-US" altLang="ja-JP" sz="1600" b="1" dirty="0">
              <a:latin typeface="HGSｺﾞｼｯｸE" panose="020B0900000000000000" pitchFamily="50" charset="-128"/>
              <a:ea typeface="HGSｺﾞｼｯｸE" panose="020B0900000000000000" pitchFamily="50" charset="-128"/>
            </a:endParaRPr>
          </a:p>
        </p:txBody>
      </p:sp>
      <p:sp>
        <p:nvSpPr>
          <p:cNvPr id="37" name="正方形/長方形 36">
            <a:extLst>
              <a:ext uri="{FF2B5EF4-FFF2-40B4-BE49-F238E27FC236}">
                <a16:creationId xmlns:a16="http://schemas.microsoft.com/office/drawing/2014/main" id="{836DC7F1-91C7-A99D-1C7E-5A60202148F0}"/>
              </a:ext>
            </a:extLst>
          </p:cNvPr>
          <p:cNvSpPr/>
          <p:nvPr/>
        </p:nvSpPr>
        <p:spPr>
          <a:xfrm>
            <a:off x="1855800" y="7668918"/>
            <a:ext cx="1838965" cy="338554"/>
          </a:xfrm>
          <a:prstGeom prst="rect">
            <a:avLst/>
          </a:prstGeom>
        </p:spPr>
        <p:txBody>
          <a:bodyPr wrap="none">
            <a:spAutoFit/>
          </a:bodyPr>
          <a:lstStyle/>
          <a:p>
            <a:r>
              <a:rPr lang="ja-JP" altLang="en-US" sz="1600" b="1" dirty="0">
                <a:latin typeface="HGSｺﾞｼｯｸE" panose="020B0900000000000000" pitchFamily="50" charset="-128"/>
                <a:ea typeface="HGSｺﾞｼｯｸE" panose="020B0900000000000000" pitchFamily="50" charset="-128"/>
              </a:rPr>
              <a:t>７０名（先着順）</a:t>
            </a:r>
            <a:endParaRPr lang="en-US" altLang="ja-JP" sz="1600" b="1" dirty="0">
              <a:latin typeface="HGSｺﾞｼｯｸE" panose="020B0900000000000000" pitchFamily="50" charset="-128"/>
              <a:ea typeface="HGSｺﾞｼｯｸE" panose="020B0900000000000000" pitchFamily="50" charset="-128"/>
            </a:endParaRPr>
          </a:p>
        </p:txBody>
      </p:sp>
      <p:sp>
        <p:nvSpPr>
          <p:cNvPr id="42" name="正方形/長方形 41">
            <a:extLst>
              <a:ext uri="{FF2B5EF4-FFF2-40B4-BE49-F238E27FC236}">
                <a16:creationId xmlns:a16="http://schemas.microsoft.com/office/drawing/2014/main" id="{7638C745-D007-7C6A-8CEE-722F431D2ABD}"/>
              </a:ext>
            </a:extLst>
          </p:cNvPr>
          <p:cNvSpPr/>
          <p:nvPr/>
        </p:nvSpPr>
        <p:spPr>
          <a:xfrm>
            <a:off x="772954" y="9094594"/>
            <a:ext cx="4685898" cy="1200329"/>
          </a:xfrm>
          <a:prstGeom prst="rect">
            <a:avLst/>
          </a:prstGeom>
        </p:spPr>
        <p:txBody>
          <a:bodyPr wrap="none">
            <a:spAutoFit/>
          </a:bodyPr>
          <a:lstStyle/>
          <a:p>
            <a:r>
              <a:rPr lang="ja-JP" altLang="en-US" sz="1200" dirty="0">
                <a:latin typeface="HGSｺﾞｼｯｸE" panose="020B0900000000000000" pitchFamily="50" charset="-128"/>
                <a:ea typeface="HGSｺﾞｼｯｸE" panose="020B0900000000000000" pitchFamily="50" charset="-128"/>
              </a:rPr>
              <a:t>■申込期間：令和７年</a:t>
            </a:r>
            <a:r>
              <a:rPr lang="en-US" altLang="ja-JP" sz="1200" dirty="0">
                <a:latin typeface="HGSｺﾞｼｯｸE" panose="020B0900000000000000" pitchFamily="50" charset="-128"/>
                <a:ea typeface="HGSｺﾞｼｯｸE" panose="020B0900000000000000" pitchFamily="50" charset="-128"/>
              </a:rPr>
              <a:t>12</a:t>
            </a:r>
            <a:r>
              <a:rPr lang="ja-JP" altLang="en-US" sz="1200" dirty="0">
                <a:latin typeface="HGSｺﾞｼｯｸE" panose="020B0900000000000000" pitchFamily="50" charset="-128"/>
                <a:ea typeface="HGSｺﾞｼｯｸE" panose="020B0900000000000000" pitchFamily="50" charset="-128"/>
              </a:rPr>
              <a:t>月</a:t>
            </a:r>
            <a:r>
              <a:rPr lang="en-US" altLang="ja-JP" sz="1200" dirty="0">
                <a:latin typeface="HGSｺﾞｼｯｸE" panose="020B0900000000000000" pitchFamily="50" charset="-128"/>
                <a:ea typeface="HGSｺﾞｼｯｸE" panose="020B0900000000000000" pitchFamily="50" charset="-128"/>
              </a:rPr>
              <a:t>15</a:t>
            </a:r>
            <a:r>
              <a:rPr lang="ja-JP" altLang="en-US" sz="1200" dirty="0">
                <a:latin typeface="HGSｺﾞｼｯｸE" panose="020B0900000000000000" pitchFamily="50" charset="-128"/>
                <a:ea typeface="HGSｺﾞｼｯｸE" panose="020B0900000000000000" pitchFamily="50" charset="-128"/>
              </a:rPr>
              <a:t>日午前９時～令和８年１月</a:t>
            </a:r>
            <a:r>
              <a:rPr lang="en-US" altLang="ja-JP" sz="1200" dirty="0">
                <a:latin typeface="HGSｺﾞｼｯｸE" panose="020B0900000000000000" pitchFamily="50" charset="-128"/>
                <a:ea typeface="HGSｺﾞｼｯｸE" panose="020B0900000000000000" pitchFamily="50" charset="-128"/>
              </a:rPr>
              <a:t>23</a:t>
            </a:r>
            <a:r>
              <a:rPr lang="ja-JP" altLang="en-US" sz="1200" dirty="0">
                <a:latin typeface="HGSｺﾞｼｯｸE" panose="020B0900000000000000" pitchFamily="50" charset="-128"/>
                <a:ea typeface="HGSｺﾞｼｯｸE" panose="020B0900000000000000" pitchFamily="50" charset="-128"/>
              </a:rPr>
              <a:t>日まで</a:t>
            </a:r>
            <a:endParaRPr lang="en-US" altLang="ja-JP" sz="1200" dirty="0">
              <a:latin typeface="HGSｺﾞｼｯｸE" panose="020B0900000000000000" pitchFamily="50" charset="-128"/>
              <a:ea typeface="HGSｺﾞｼｯｸE" panose="020B0900000000000000" pitchFamily="50" charset="-128"/>
            </a:endParaRPr>
          </a:p>
          <a:p>
            <a:r>
              <a:rPr lang="ja-JP" altLang="en-US" sz="1200" dirty="0">
                <a:latin typeface="HGSｺﾞｼｯｸE" panose="020B0900000000000000" pitchFamily="50" charset="-128"/>
                <a:ea typeface="HGSｺﾞｼｯｸE" panose="020B0900000000000000" pitchFamily="50" charset="-128"/>
              </a:rPr>
              <a:t>■申込方法：電話もしくは電子申請（右記二次元コード）</a:t>
            </a:r>
            <a:endParaRPr lang="en-US" altLang="ja-JP" sz="1200" dirty="0">
              <a:latin typeface="HGSｺﾞｼｯｸE" panose="020B0900000000000000" pitchFamily="50" charset="-128"/>
              <a:ea typeface="HGSｺﾞｼｯｸE" panose="020B0900000000000000" pitchFamily="50" charset="-128"/>
            </a:endParaRPr>
          </a:p>
          <a:p>
            <a:r>
              <a:rPr lang="ja-JP" altLang="en-US" sz="1200" dirty="0">
                <a:latin typeface="HGSｺﾞｼｯｸE" panose="020B0900000000000000" pitchFamily="50" charset="-128"/>
                <a:ea typeface="HGSｺﾞｼｯｸE" panose="020B0900000000000000" pitchFamily="50" charset="-128"/>
              </a:rPr>
              <a:t>■問合せ先：障がいサービス課障がい児支援係</a:t>
            </a:r>
            <a:endParaRPr lang="en-US" altLang="ja-JP" sz="1200" dirty="0">
              <a:latin typeface="HGSｺﾞｼｯｸE" panose="020B0900000000000000" pitchFamily="50" charset="-128"/>
              <a:ea typeface="HGSｺﾞｼｯｸE" panose="020B0900000000000000" pitchFamily="50" charset="-128"/>
            </a:endParaRPr>
          </a:p>
          <a:p>
            <a:r>
              <a:rPr lang="ja-JP" altLang="en-US" sz="1200" dirty="0">
                <a:latin typeface="HGSｺﾞｼｯｸE" panose="020B0900000000000000" pitchFamily="50" charset="-128"/>
                <a:ea typeface="HGSｺﾞｼｯｸE" panose="020B0900000000000000" pitchFamily="50" charset="-128"/>
              </a:rPr>
              <a:t>　　　　　</a:t>
            </a:r>
            <a:r>
              <a:rPr lang="en-US" altLang="ja-JP" sz="1200" dirty="0">
                <a:latin typeface="HGSｺﾞｼｯｸE" panose="020B0900000000000000" pitchFamily="50" charset="-128"/>
                <a:ea typeface="HGSｺﾞｼｯｸE" panose="020B0900000000000000" pitchFamily="50" charset="-128"/>
              </a:rPr>
              <a:t>【TEL】</a:t>
            </a:r>
            <a:r>
              <a:rPr lang="ja-JP" altLang="en-US" sz="1200" dirty="0">
                <a:latin typeface="HGSｺﾞｼｯｸE" panose="020B0900000000000000" pitchFamily="50" charset="-128"/>
                <a:ea typeface="HGSｺﾞｼｯｸE" panose="020B0900000000000000" pitchFamily="50" charset="-128"/>
              </a:rPr>
              <a:t> </a:t>
            </a:r>
            <a:r>
              <a:rPr lang="en-US" altLang="ja-JP" sz="1200" dirty="0">
                <a:latin typeface="HGSｺﾞｼｯｸE" panose="020B0900000000000000" pitchFamily="50" charset="-128"/>
                <a:ea typeface="HGSｺﾞｼｯｸE" panose="020B0900000000000000" pitchFamily="50" charset="-128"/>
              </a:rPr>
              <a:t>03-3579-2148</a:t>
            </a:r>
          </a:p>
          <a:p>
            <a:r>
              <a:rPr lang="ja-JP" altLang="en-US" sz="1200" dirty="0">
                <a:latin typeface="HGSｺﾞｼｯｸE" panose="020B0900000000000000" pitchFamily="50" charset="-128"/>
                <a:ea typeface="HGSｺﾞｼｯｸE" panose="020B0900000000000000" pitchFamily="50" charset="-128"/>
              </a:rPr>
              <a:t>　　　　　　　　　月曜日～金曜日</a:t>
            </a:r>
            <a:r>
              <a:rPr lang="en-US" altLang="ja-JP" sz="1200" dirty="0">
                <a:latin typeface="HGSｺﾞｼｯｸE" panose="020B0900000000000000" pitchFamily="50" charset="-128"/>
                <a:ea typeface="HGSｺﾞｼｯｸE" panose="020B0900000000000000" pitchFamily="50" charset="-128"/>
              </a:rPr>
              <a:t>(</a:t>
            </a:r>
            <a:r>
              <a:rPr lang="ja-JP" altLang="en-US" sz="1200" dirty="0">
                <a:latin typeface="HGSｺﾞｼｯｸE" panose="020B0900000000000000" pitchFamily="50" charset="-128"/>
                <a:ea typeface="HGSｺﾞｼｯｸE" panose="020B0900000000000000" pitchFamily="50" charset="-128"/>
              </a:rPr>
              <a:t>祝日除く）</a:t>
            </a:r>
            <a:r>
              <a:rPr lang="en-US" altLang="ja-JP" sz="1200" dirty="0">
                <a:latin typeface="HGSｺﾞｼｯｸE" panose="020B0900000000000000" pitchFamily="50" charset="-128"/>
                <a:ea typeface="HGSｺﾞｼｯｸE" panose="020B0900000000000000" pitchFamily="50" charset="-128"/>
              </a:rPr>
              <a:t>8:30</a:t>
            </a:r>
            <a:r>
              <a:rPr lang="ja-JP" altLang="en-US" sz="1200" dirty="0">
                <a:latin typeface="HGSｺﾞｼｯｸE" panose="020B0900000000000000" pitchFamily="50" charset="-128"/>
                <a:ea typeface="HGSｺﾞｼｯｸE" panose="020B0900000000000000" pitchFamily="50" charset="-128"/>
              </a:rPr>
              <a:t>～</a:t>
            </a:r>
            <a:r>
              <a:rPr lang="en-US" altLang="ja-JP" sz="1200" dirty="0">
                <a:latin typeface="HGSｺﾞｼｯｸE" panose="020B0900000000000000" pitchFamily="50" charset="-128"/>
                <a:ea typeface="HGSｺﾞｼｯｸE" panose="020B0900000000000000" pitchFamily="50" charset="-128"/>
              </a:rPr>
              <a:t>17:30</a:t>
            </a:r>
          </a:p>
          <a:p>
            <a:r>
              <a:rPr lang="ja-JP" altLang="en-US" sz="1200" dirty="0">
                <a:latin typeface="HGSｺﾞｼｯｸE" panose="020B0900000000000000" pitchFamily="50" charset="-128"/>
                <a:ea typeface="HGSｺﾞｼｯｸE" panose="020B0900000000000000" pitchFamily="50" charset="-128"/>
              </a:rPr>
              <a:t>　　　　　　</a:t>
            </a:r>
            <a:endParaRPr lang="en-US" altLang="ja-JP" sz="1400" dirty="0">
              <a:latin typeface="HGSｺﾞｼｯｸE" panose="020B0900000000000000" pitchFamily="50" charset="-128"/>
              <a:ea typeface="HGSｺﾞｼｯｸE" panose="020B0900000000000000" pitchFamily="50" charset="-128"/>
            </a:endParaRPr>
          </a:p>
        </p:txBody>
      </p:sp>
      <p:sp>
        <p:nvSpPr>
          <p:cNvPr id="47" name="テキスト ボックス 46">
            <a:extLst>
              <a:ext uri="{FF2B5EF4-FFF2-40B4-BE49-F238E27FC236}">
                <a16:creationId xmlns:a16="http://schemas.microsoft.com/office/drawing/2014/main" id="{0E7C3263-005A-0B09-E986-66DED4F29806}"/>
              </a:ext>
            </a:extLst>
          </p:cNvPr>
          <p:cNvSpPr txBox="1"/>
          <p:nvPr/>
        </p:nvSpPr>
        <p:spPr>
          <a:xfrm>
            <a:off x="5527914" y="9902802"/>
            <a:ext cx="1474707" cy="430887"/>
          </a:xfrm>
          <a:prstGeom prst="rect">
            <a:avLst/>
          </a:prstGeom>
          <a:noFill/>
          <a:ln>
            <a:noFill/>
          </a:ln>
        </p:spPr>
        <p:txBody>
          <a:bodyPr wrap="square" rtlCol="0">
            <a:spAutoFit/>
          </a:bodyPr>
          <a:lstStyle/>
          <a:p>
            <a:r>
              <a:rPr lang="en-US" altLang="ja-JP" sz="1050" dirty="0">
                <a:hlinkClick r:id="rId8"/>
              </a:rPr>
              <a:t>https://logoform.jp/form/Rwxz/1336534</a:t>
            </a:r>
            <a:endParaRPr kumimoji="1" lang="en-US" altLang="ja-JP" sz="700" dirty="0"/>
          </a:p>
        </p:txBody>
      </p:sp>
      <p:sp>
        <p:nvSpPr>
          <p:cNvPr id="64" name="テキスト ボックス 63">
            <a:extLst>
              <a:ext uri="{FF2B5EF4-FFF2-40B4-BE49-F238E27FC236}">
                <a16:creationId xmlns:a16="http://schemas.microsoft.com/office/drawing/2014/main" id="{6253BD9E-8D8C-DA47-8352-8AEAEC37EF65}"/>
              </a:ext>
            </a:extLst>
          </p:cNvPr>
          <p:cNvSpPr txBox="1"/>
          <p:nvPr/>
        </p:nvSpPr>
        <p:spPr>
          <a:xfrm>
            <a:off x="744771" y="10063999"/>
            <a:ext cx="2706861" cy="400110"/>
          </a:xfrm>
          <a:prstGeom prst="rect">
            <a:avLst/>
          </a:prstGeom>
          <a:noFill/>
        </p:spPr>
        <p:txBody>
          <a:bodyPr wrap="square" rtlCol="0">
            <a:spAutoFit/>
          </a:bodyPr>
          <a:lstStyle/>
          <a:p>
            <a:r>
              <a:rPr lang="ja-JP" altLang="en-US" sz="1000" dirty="0">
                <a:latin typeface="HGSｺﾞｼｯｸE" panose="020B0900000000000000" pitchFamily="50" charset="-128"/>
                <a:ea typeface="HGSｺﾞｼｯｸE" panose="020B0900000000000000" pitchFamily="50" charset="-128"/>
              </a:rPr>
              <a:t>共催：板橋区福祉部障がいサービス課</a:t>
            </a:r>
            <a:endParaRPr lang="en-US" altLang="ja-JP" sz="1000" dirty="0">
              <a:latin typeface="HGSｺﾞｼｯｸE" panose="020B0900000000000000" pitchFamily="50" charset="-128"/>
              <a:ea typeface="HGSｺﾞｼｯｸE" panose="020B0900000000000000" pitchFamily="50" charset="-128"/>
            </a:endParaRPr>
          </a:p>
          <a:p>
            <a:r>
              <a:rPr lang="ja-JP" altLang="en-US" sz="1000" dirty="0">
                <a:latin typeface="HGSｺﾞｼｯｸE" panose="020B0900000000000000" pitchFamily="50" charset="-128"/>
                <a:ea typeface="HGSｺﾞｼｯｸE" panose="020B0900000000000000" pitchFamily="50" charset="-128"/>
              </a:rPr>
              <a:t>　　　公益財団法人東京</a:t>
            </a:r>
            <a:r>
              <a:rPr lang="en-US" altLang="ja-JP" sz="1000" dirty="0">
                <a:latin typeface="HGSｺﾞｼｯｸE" panose="020B0900000000000000" pitchFamily="50" charset="-128"/>
                <a:ea typeface="HGSｺﾞｼｯｸE" panose="020B0900000000000000" pitchFamily="50" charset="-128"/>
              </a:rPr>
              <a:t>YWC</a:t>
            </a:r>
            <a:r>
              <a:rPr lang="ja-JP" altLang="en-US" sz="1000" dirty="0">
                <a:latin typeface="HGSｺﾞｼｯｸE" panose="020B0900000000000000" pitchFamily="50" charset="-128"/>
                <a:ea typeface="HGSｺﾞｼｯｸE" panose="020B0900000000000000" pitchFamily="50" charset="-128"/>
              </a:rPr>
              <a:t>Ａ</a:t>
            </a:r>
            <a:endParaRPr lang="en-US" altLang="ja-JP" sz="1400" dirty="0">
              <a:latin typeface="HGSｺﾞｼｯｸE" panose="020B0900000000000000" pitchFamily="50" charset="-128"/>
              <a:ea typeface="HGSｺﾞｼｯｸE" panose="020B0900000000000000" pitchFamily="50" charset="-128"/>
            </a:endParaRPr>
          </a:p>
        </p:txBody>
      </p:sp>
      <p:sp>
        <p:nvSpPr>
          <p:cNvPr id="3" name="TextBox 17">
            <a:extLst>
              <a:ext uri="{FF2B5EF4-FFF2-40B4-BE49-F238E27FC236}">
                <a16:creationId xmlns:a16="http://schemas.microsoft.com/office/drawing/2014/main" id="{4C1213D6-9016-2927-926F-4AE878ADD2B1}"/>
              </a:ext>
            </a:extLst>
          </p:cNvPr>
          <p:cNvSpPr txBox="1"/>
          <p:nvPr/>
        </p:nvSpPr>
        <p:spPr>
          <a:xfrm>
            <a:off x="1982457" y="562216"/>
            <a:ext cx="3810659" cy="338554"/>
          </a:xfrm>
          <a:prstGeom prst="rect">
            <a:avLst/>
          </a:prstGeom>
          <a:noFill/>
        </p:spPr>
        <p:txBody>
          <a:bodyPr wrap="none" rtlCol="0">
            <a:spAutoFit/>
          </a:bodyPr>
          <a:lstStyle/>
          <a:p>
            <a:r>
              <a:rPr lang="ja-JP" altLang="en-US" sz="1600" dirty="0">
                <a:solidFill>
                  <a:srgbClr val="35B597"/>
                </a:solidFill>
                <a:latin typeface="HGPｺﾞｼｯｸE" panose="020B0900000000000000" pitchFamily="50" charset="-128"/>
                <a:ea typeface="HGPｺﾞｼｯｸE" panose="020B0900000000000000" pitchFamily="50" charset="-128"/>
              </a:rPr>
              <a:t>令和７年度第３回きょうだい児支援講演会</a:t>
            </a:r>
            <a:endParaRPr lang="zh-CN" altLang="en-US" sz="1600" dirty="0">
              <a:solidFill>
                <a:srgbClr val="35B597"/>
              </a:solidFill>
              <a:latin typeface="HGPｺﾞｼｯｸE" panose="020B0900000000000000" pitchFamily="50" charset="-128"/>
              <a:ea typeface="HGPｺﾞｼｯｸE" panose="020B0900000000000000" pitchFamily="50" charset="-128"/>
            </a:endParaRPr>
          </a:p>
        </p:txBody>
      </p:sp>
      <p:sp>
        <p:nvSpPr>
          <p:cNvPr id="7" name="テキスト ボックス 6">
            <a:extLst>
              <a:ext uri="{FF2B5EF4-FFF2-40B4-BE49-F238E27FC236}">
                <a16:creationId xmlns:a16="http://schemas.microsoft.com/office/drawing/2014/main" id="{7C41AA4D-EFA6-5D9B-D844-D4647E89A6F1}"/>
              </a:ext>
            </a:extLst>
          </p:cNvPr>
          <p:cNvSpPr txBox="1"/>
          <p:nvPr/>
        </p:nvSpPr>
        <p:spPr>
          <a:xfrm>
            <a:off x="1881478" y="8090740"/>
            <a:ext cx="1281558" cy="338554"/>
          </a:xfrm>
          <a:prstGeom prst="rect">
            <a:avLst/>
          </a:prstGeom>
          <a:noFill/>
        </p:spPr>
        <p:txBody>
          <a:bodyPr wrap="square" rtlCol="0">
            <a:spAutoFit/>
          </a:bodyPr>
          <a:lstStyle/>
          <a:p>
            <a:r>
              <a:rPr kumimoji="1" lang="ja-JP" altLang="en-US" sz="1600" b="1" dirty="0">
                <a:latin typeface="HGSｺﾞｼｯｸE" panose="020B0900000000000000" pitchFamily="50" charset="-128"/>
                <a:ea typeface="HGSｺﾞｼｯｸE" panose="020B0900000000000000" pitchFamily="50" charset="-128"/>
              </a:rPr>
              <a:t>無料</a:t>
            </a:r>
          </a:p>
        </p:txBody>
      </p:sp>
      <p:sp>
        <p:nvSpPr>
          <p:cNvPr id="10" name="思考の吹き出し: 雲形 9">
            <a:extLst>
              <a:ext uri="{FF2B5EF4-FFF2-40B4-BE49-F238E27FC236}">
                <a16:creationId xmlns:a16="http://schemas.microsoft.com/office/drawing/2014/main" id="{D0F8AA90-619A-46FB-BB0E-6ACFBC12863B}"/>
              </a:ext>
            </a:extLst>
          </p:cNvPr>
          <p:cNvSpPr/>
          <p:nvPr/>
        </p:nvSpPr>
        <p:spPr>
          <a:xfrm>
            <a:off x="5259572" y="783464"/>
            <a:ext cx="2004828" cy="966041"/>
          </a:xfrm>
          <a:prstGeom prst="cloudCallout">
            <a:avLst>
              <a:gd name="adj1" fmla="val -49130"/>
              <a:gd name="adj2" fmla="val 63143"/>
            </a:avLst>
          </a:prstGeom>
          <a:solidFill>
            <a:schemeClr val="bg1"/>
          </a:solidFill>
          <a:ln>
            <a:solidFill>
              <a:srgbClr val="35B59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a:extLst>
              <a:ext uri="{FF2B5EF4-FFF2-40B4-BE49-F238E27FC236}">
                <a16:creationId xmlns:a16="http://schemas.microsoft.com/office/drawing/2014/main" id="{8D12A3D3-F0E5-E319-6501-B8FD4657A192}"/>
              </a:ext>
            </a:extLst>
          </p:cNvPr>
          <p:cNvSpPr txBox="1"/>
          <p:nvPr/>
        </p:nvSpPr>
        <p:spPr>
          <a:xfrm>
            <a:off x="5225947" y="991605"/>
            <a:ext cx="2143639" cy="553998"/>
          </a:xfrm>
          <a:prstGeom prst="rect">
            <a:avLst/>
          </a:prstGeom>
          <a:noFill/>
        </p:spPr>
        <p:txBody>
          <a:bodyPr wrap="square" rtlCol="0">
            <a:spAutoFit/>
          </a:bodyPr>
          <a:lstStyle/>
          <a:p>
            <a:pPr algn="ctr"/>
            <a:r>
              <a:rPr lang="ja-JP" altLang="en-US" sz="1600" dirty="0">
                <a:solidFill>
                  <a:srgbClr val="35B597"/>
                </a:solidFill>
                <a:latin typeface="HGSｺﾞｼｯｸE" panose="020B0900000000000000" pitchFamily="50" charset="-128"/>
                <a:ea typeface="HGSｺﾞｼｯｸE" panose="020B0900000000000000" pitchFamily="50" charset="-128"/>
              </a:rPr>
              <a:t>きょうだい当事者</a:t>
            </a:r>
            <a:endParaRPr lang="en-US" altLang="ja-JP" sz="1600" dirty="0">
              <a:solidFill>
                <a:srgbClr val="35B597"/>
              </a:solidFill>
              <a:latin typeface="HGSｺﾞｼｯｸE" panose="020B0900000000000000" pitchFamily="50" charset="-128"/>
              <a:ea typeface="HGSｺﾞｼｯｸE" panose="020B0900000000000000" pitchFamily="50" charset="-128"/>
            </a:endParaRPr>
          </a:p>
          <a:p>
            <a:pPr algn="ctr"/>
            <a:r>
              <a:rPr lang="ja-JP" altLang="en-US" sz="1400" dirty="0">
                <a:solidFill>
                  <a:srgbClr val="35B597"/>
                </a:solidFill>
                <a:latin typeface="HGSｺﾞｼｯｸE" panose="020B0900000000000000" pitchFamily="50" charset="-128"/>
                <a:ea typeface="HGSｺﾞｼｯｸE" panose="020B0900000000000000" pitchFamily="50" charset="-128"/>
              </a:rPr>
              <a:t>が伝える</a:t>
            </a:r>
            <a:endParaRPr lang="en-US" altLang="ja-JP" sz="1600" dirty="0">
              <a:solidFill>
                <a:srgbClr val="35B597"/>
              </a:solidFill>
              <a:latin typeface="HGSｺﾞｼｯｸE" panose="020B0900000000000000" pitchFamily="50" charset="-128"/>
              <a:ea typeface="HGSｺﾞｼｯｸE" panose="020B0900000000000000" pitchFamily="50" charset="-128"/>
            </a:endParaRPr>
          </a:p>
        </p:txBody>
      </p:sp>
      <p:pic>
        <p:nvPicPr>
          <p:cNvPr id="12" name="Picture 11">
            <a:extLst>
              <a:ext uri="{FF2B5EF4-FFF2-40B4-BE49-F238E27FC236}">
                <a16:creationId xmlns:a16="http://schemas.microsoft.com/office/drawing/2014/main" id="{1840E90C-9B0B-688F-42CA-0BD1DFDC7890}"/>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091117" y="4610386"/>
            <a:ext cx="597953" cy="4009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 name="Picture 11">
            <a:extLst>
              <a:ext uri="{FF2B5EF4-FFF2-40B4-BE49-F238E27FC236}">
                <a16:creationId xmlns:a16="http://schemas.microsoft.com/office/drawing/2014/main" id="{E79B8F84-9216-3C86-024E-90F230524981}"/>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081785" y="5943270"/>
            <a:ext cx="597953" cy="4009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 name="Picture 11">
            <a:extLst>
              <a:ext uri="{FF2B5EF4-FFF2-40B4-BE49-F238E27FC236}">
                <a16:creationId xmlns:a16="http://schemas.microsoft.com/office/drawing/2014/main" id="{06F8A7C1-2381-6208-A048-3D2F32C13488}"/>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091117" y="6490279"/>
            <a:ext cx="597953" cy="4009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 name="Picture 11">
            <a:extLst>
              <a:ext uri="{FF2B5EF4-FFF2-40B4-BE49-F238E27FC236}">
                <a16:creationId xmlns:a16="http://schemas.microsoft.com/office/drawing/2014/main" id="{15AD73E0-0785-C171-B682-7322C3816EE2}"/>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088568" y="7204878"/>
            <a:ext cx="597953" cy="4009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 name="Picture 11">
            <a:extLst>
              <a:ext uri="{FF2B5EF4-FFF2-40B4-BE49-F238E27FC236}">
                <a16:creationId xmlns:a16="http://schemas.microsoft.com/office/drawing/2014/main" id="{22554F2C-8357-964E-E7D2-953F58A60A17}"/>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082434" y="7666087"/>
            <a:ext cx="597953" cy="4009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2" name="Picture 11">
            <a:extLst>
              <a:ext uri="{FF2B5EF4-FFF2-40B4-BE49-F238E27FC236}">
                <a16:creationId xmlns:a16="http://schemas.microsoft.com/office/drawing/2014/main" id="{113923CF-39F9-9D75-F8B2-4D9E59211099}"/>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088568" y="8106642"/>
            <a:ext cx="597953" cy="4009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0" name="正方形/長方形 59">
            <a:extLst>
              <a:ext uri="{FF2B5EF4-FFF2-40B4-BE49-F238E27FC236}">
                <a16:creationId xmlns:a16="http://schemas.microsoft.com/office/drawing/2014/main" id="{32578BBB-880A-C1DE-C9C0-9D87E25591D9}"/>
              </a:ext>
            </a:extLst>
          </p:cNvPr>
          <p:cNvSpPr/>
          <p:nvPr/>
        </p:nvSpPr>
        <p:spPr>
          <a:xfrm>
            <a:off x="1080177" y="7681244"/>
            <a:ext cx="595035" cy="338554"/>
          </a:xfrm>
          <a:prstGeom prst="rect">
            <a:avLst/>
          </a:prstGeom>
        </p:spPr>
        <p:txBody>
          <a:bodyPr wrap="none">
            <a:spAutoFit/>
          </a:bodyPr>
          <a:lstStyle/>
          <a:p>
            <a:pPr algn="ctr"/>
            <a:r>
              <a:rPr lang="ja-JP" altLang="en-US" sz="1600" dirty="0">
                <a:solidFill>
                  <a:schemeClr val="bg1"/>
                </a:solidFill>
                <a:latin typeface="HGSｺﾞｼｯｸE" panose="020B0900000000000000" pitchFamily="50" charset="-128"/>
                <a:ea typeface="HGSｺﾞｼｯｸE" panose="020B0900000000000000" pitchFamily="50" charset="-128"/>
              </a:rPr>
              <a:t>定員</a:t>
            </a:r>
            <a:endParaRPr lang="zh-TW" altLang="en-US" sz="1600" dirty="0">
              <a:solidFill>
                <a:schemeClr val="bg1"/>
              </a:solidFill>
              <a:latin typeface="HGSｺﾞｼｯｸE" panose="020B0900000000000000" pitchFamily="50" charset="-128"/>
              <a:ea typeface="HGSｺﾞｼｯｸE" panose="020B0900000000000000" pitchFamily="50" charset="-128"/>
            </a:endParaRPr>
          </a:p>
        </p:txBody>
      </p:sp>
      <p:sp>
        <p:nvSpPr>
          <p:cNvPr id="39" name="テキスト ボックス 38">
            <a:extLst>
              <a:ext uri="{FF2B5EF4-FFF2-40B4-BE49-F238E27FC236}">
                <a16:creationId xmlns:a16="http://schemas.microsoft.com/office/drawing/2014/main" id="{5E764A2D-DB49-95FC-8B47-3820F0C595D5}"/>
              </a:ext>
            </a:extLst>
          </p:cNvPr>
          <p:cNvSpPr txBox="1"/>
          <p:nvPr/>
        </p:nvSpPr>
        <p:spPr>
          <a:xfrm>
            <a:off x="1092448" y="8137355"/>
            <a:ext cx="744567" cy="338554"/>
          </a:xfrm>
          <a:prstGeom prst="rect">
            <a:avLst/>
          </a:prstGeom>
          <a:noFill/>
        </p:spPr>
        <p:txBody>
          <a:bodyPr wrap="square" rtlCol="0">
            <a:spAutoFit/>
          </a:bodyPr>
          <a:lstStyle/>
          <a:p>
            <a:r>
              <a:rPr lang="ja-JP" altLang="en-US" sz="1600" b="1" dirty="0">
                <a:solidFill>
                  <a:schemeClr val="bg1"/>
                </a:solidFill>
              </a:rPr>
              <a:t>費用</a:t>
            </a:r>
            <a:endParaRPr kumimoji="1" lang="ja-JP" altLang="en-US" sz="1600" b="1" dirty="0">
              <a:solidFill>
                <a:schemeClr val="bg1"/>
              </a:solidFill>
            </a:endParaRPr>
          </a:p>
        </p:txBody>
      </p:sp>
      <p:sp>
        <p:nvSpPr>
          <p:cNvPr id="59" name="正方形/長方形 58">
            <a:extLst>
              <a:ext uri="{FF2B5EF4-FFF2-40B4-BE49-F238E27FC236}">
                <a16:creationId xmlns:a16="http://schemas.microsoft.com/office/drawing/2014/main" id="{F4A5CE6D-6F7B-4D23-510E-FA7FD26C1DC5}"/>
              </a:ext>
            </a:extLst>
          </p:cNvPr>
          <p:cNvSpPr/>
          <p:nvPr/>
        </p:nvSpPr>
        <p:spPr>
          <a:xfrm>
            <a:off x="1090026" y="7221450"/>
            <a:ext cx="595035" cy="338554"/>
          </a:xfrm>
          <a:prstGeom prst="rect">
            <a:avLst/>
          </a:prstGeom>
        </p:spPr>
        <p:txBody>
          <a:bodyPr wrap="none">
            <a:spAutoFit/>
          </a:bodyPr>
          <a:lstStyle/>
          <a:p>
            <a:pPr algn="ctr"/>
            <a:r>
              <a:rPr lang="ja-JP" altLang="en-US" sz="1600" dirty="0">
                <a:solidFill>
                  <a:schemeClr val="bg1"/>
                </a:solidFill>
                <a:latin typeface="HGSｺﾞｼｯｸE" panose="020B0900000000000000" pitchFamily="50" charset="-128"/>
                <a:ea typeface="HGSｺﾞｼｯｸE" panose="020B0900000000000000" pitchFamily="50" charset="-128"/>
              </a:rPr>
              <a:t>対象</a:t>
            </a:r>
            <a:endParaRPr lang="zh-TW" altLang="en-US" sz="1600" dirty="0">
              <a:solidFill>
                <a:schemeClr val="bg1"/>
              </a:solidFill>
              <a:latin typeface="HGSｺﾞｼｯｸE" panose="020B0900000000000000" pitchFamily="50" charset="-128"/>
              <a:ea typeface="HGSｺﾞｼｯｸE" panose="020B0900000000000000" pitchFamily="50" charset="-128"/>
            </a:endParaRPr>
          </a:p>
        </p:txBody>
      </p:sp>
      <p:sp>
        <p:nvSpPr>
          <p:cNvPr id="58" name="正方形/長方形 57">
            <a:extLst>
              <a:ext uri="{FF2B5EF4-FFF2-40B4-BE49-F238E27FC236}">
                <a16:creationId xmlns:a16="http://schemas.microsoft.com/office/drawing/2014/main" id="{E5213AE5-EEE8-1B4E-4FC6-EA34CD7B1AEC}"/>
              </a:ext>
            </a:extLst>
          </p:cNvPr>
          <p:cNvSpPr/>
          <p:nvPr/>
        </p:nvSpPr>
        <p:spPr>
          <a:xfrm>
            <a:off x="931357" y="6502732"/>
            <a:ext cx="892673" cy="338554"/>
          </a:xfrm>
          <a:prstGeom prst="rect">
            <a:avLst/>
          </a:prstGeom>
        </p:spPr>
        <p:txBody>
          <a:bodyPr wrap="square">
            <a:spAutoFit/>
          </a:bodyPr>
          <a:lstStyle/>
          <a:p>
            <a:pPr algn="ctr"/>
            <a:r>
              <a:rPr lang="ja-JP" altLang="en-US" sz="1600" dirty="0">
                <a:solidFill>
                  <a:schemeClr val="bg1"/>
                </a:solidFill>
                <a:latin typeface="HGSｺﾞｼｯｸE" panose="020B0900000000000000" pitchFamily="50" charset="-128"/>
                <a:ea typeface="HGSｺﾞｼｯｸE" panose="020B0900000000000000" pitchFamily="50" charset="-128"/>
              </a:rPr>
              <a:t>会場</a:t>
            </a:r>
            <a:endParaRPr lang="zh-TW" altLang="en-US" sz="1600" dirty="0">
              <a:solidFill>
                <a:schemeClr val="bg1"/>
              </a:solidFill>
              <a:latin typeface="HGSｺﾞｼｯｸE" panose="020B0900000000000000" pitchFamily="50" charset="-128"/>
              <a:ea typeface="HGSｺﾞｼｯｸE" panose="020B0900000000000000" pitchFamily="50" charset="-128"/>
            </a:endParaRPr>
          </a:p>
        </p:txBody>
      </p:sp>
      <p:sp>
        <p:nvSpPr>
          <p:cNvPr id="49" name="テキスト ボックス 48">
            <a:extLst>
              <a:ext uri="{FF2B5EF4-FFF2-40B4-BE49-F238E27FC236}">
                <a16:creationId xmlns:a16="http://schemas.microsoft.com/office/drawing/2014/main" id="{FD196A60-A637-EFD3-869A-F5841D2E7087}"/>
              </a:ext>
            </a:extLst>
          </p:cNvPr>
          <p:cNvSpPr txBox="1"/>
          <p:nvPr/>
        </p:nvSpPr>
        <p:spPr>
          <a:xfrm>
            <a:off x="1067819" y="5958686"/>
            <a:ext cx="709876" cy="338554"/>
          </a:xfrm>
          <a:prstGeom prst="rect">
            <a:avLst/>
          </a:prstGeom>
          <a:noFill/>
        </p:spPr>
        <p:txBody>
          <a:bodyPr wrap="square" rtlCol="0">
            <a:spAutoFit/>
          </a:bodyPr>
          <a:lstStyle/>
          <a:p>
            <a:r>
              <a:rPr lang="ja-JP" altLang="en-US" sz="1600" dirty="0">
                <a:solidFill>
                  <a:schemeClr val="bg1"/>
                </a:solidFill>
                <a:latin typeface="HGSｺﾞｼｯｸE" panose="020B0900000000000000" pitchFamily="50" charset="-128"/>
                <a:ea typeface="HGSｺﾞｼｯｸE" panose="020B0900000000000000" pitchFamily="50" charset="-128"/>
              </a:rPr>
              <a:t>日程</a:t>
            </a:r>
            <a:endParaRPr kumimoji="1" lang="ja-JP" altLang="en-US" sz="1600" dirty="0">
              <a:solidFill>
                <a:schemeClr val="bg1"/>
              </a:solidFill>
              <a:latin typeface="HGSｺﾞｼｯｸE" panose="020B0900000000000000" pitchFamily="50" charset="-128"/>
              <a:ea typeface="HGSｺﾞｼｯｸE" panose="020B0900000000000000" pitchFamily="50" charset="-128"/>
            </a:endParaRPr>
          </a:p>
        </p:txBody>
      </p:sp>
      <p:sp>
        <p:nvSpPr>
          <p:cNvPr id="48" name="テキスト ボックス 47">
            <a:extLst>
              <a:ext uri="{FF2B5EF4-FFF2-40B4-BE49-F238E27FC236}">
                <a16:creationId xmlns:a16="http://schemas.microsoft.com/office/drawing/2014/main" id="{97A67558-4142-8F59-C250-F5C3160F39D8}"/>
              </a:ext>
            </a:extLst>
          </p:cNvPr>
          <p:cNvSpPr txBox="1"/>
          <p:nvPr/>
        </p:nvSpPr>
        <p:spPr>
          <a:xfrm>
            <a:off x="1088568" y="4615708"/>
            <a:ext cx="843780" cy="338554"/>
          </a:xfrm>
          <a:prstGeom prst="rect">
            <a:avLst/>
          </a:prstGeom>
          <a:noFill/>
        </p:spPr>
        <p:txBody>
          <a:bodyPr wrap="square" rtlCol="0">
            <a:spAutoFit/>
          </a:bodyPr>
          <a:lstStyle/>
          <a:p>
            <a:r>
              <a:rPr kumimoji="1" lang="ja-JP" altLang="en-US" sz="1600" dirty="0">
                <a:solidFill>
                  <a:schemeClr val="bg1"/>
                </a:solidFill>
                <a:latin typeface="HGSｺﾞｼｯｸE" panose="020B0900000000000000" pitchFamily="50" charset="-128"/>
                <a:ea typeface="HGSｺﾞｼｯｸE" panose="020B0900000000000000" pitchFamily="50" charset="-128"/>
              </a:rPr>
              <a:t>講師</a:t>
            </a:r>
          </a:p>
        </p:txBody>
      </p:sp>
      <p:sp>
        <p:nvSpPr>
          <p:cNvPr id="44" name="テキスト ボックス 43">
            <a:extLst>
              <a:ext uri="{FF2B5EF4-FFF2-40B4-BE49-F238E27FC236}">
                <a16:creationId xmlns:a16="http://schemas.microsoft.com/office/drawing/2014/main" id="{BEB268D1-24F2-EC2C-D552-F38E60A95F3C}"/>
              </a:ext>
            </a:extLst>
          </p:cNvPr>
          <p:cNvSpPr txBox="1"/>
          <p:nvPr/>
        </p:nvSpPr>
        <p:spPr>
          <a:xfrm>
            <a:off x="693179" y="3266732"/>
            <a:ext cx="6244157" cy="954107"/>
          </a:xfrm>
          <a:prstGeom prst="rect">
            <a:avLst/>
          </a:prstGeom>
          <a:noFill/>
        </p:spPr>
        <p:txBody>
          <a:bodyPr wrap="square">
            <a:spAutoFit/>
          </a:bodyPr>
          <a:lstStyle/>
          <a:p>
            <a:r>
              <a:rPr lang="ja-JP" altLang="en-US" sz="1400" b="1">
                <a:latin typeface="HGSｺﾞｼｯｸE" panose="020B0900000000000000" pitchFamily="50" charset="-128"/>
                <a:ea typeface="HGSｺﾞｼｯｸE" panose="020B0900000000000000" pitchFamily="50" charset="-128"/>
              </a:rPr>
              <a:t>　きょうだい児は「ぼくのことも見てほしいな」「さびしいけれどしょうがないよね」「みんなに兄弟姉妹のことをわかってほしい」など、いろいろな思いをひとりで持っていることがあります。</a:t>
            </a:r>
            <a:endParaRPr lang="en-US" altLang="ja-JP" sz="1400" b="1" dirty="0">
              <a:latin typeface="HGSｺﾞｼｯｸE" panose="020B0900000000000000" pitchFamily="50" charset="-128"/>
              <a:ea typeface="HGSｺﾞｼｯｸE" panose="020B0900000000000000" pitchFamily="50" charset="-128"/>
            </a:endParaRPr>
          </a:p>
          <a:p>
            <a:r>
              <a:rPr lang="ja-JP" altLang="en-US" sz="1400" b="1" dirty="0">
                <a:latin typeface="HGSｺﾞｼｯｸE" panose="020B0900000000000000" pitchFamily="50" charset="-128"/>
                <a:ea typeface="HGSｺﾞｼｯｸE" panose="020B0900000000000000" pitchFamily="50" charset="-128"/>
              </a:rPr>
              <a:t>　きょうだい児の思いにどう寄り添えるか、この機会に考えてみませんか？</a:t>
            </a:r>
            <a:endParaRPr lang="en-US" altLang="ja-JP" sz="2800" b="1" dirty="0">
              <a:latin typeface="HGSｺﾞｼｯｸE" panose="020B0900000000000000" pitchFamily="50" charset="-128"/>
              <a:ea typeface="HGSｺﾞｼｯｸE" panose="020B0900000000000000" pitchFamily="50" charset="-128"/>
            </a:endParaRPr>
          </a:p>
        </p:txBody>
      </p:sp>
      <p:sp>
        <p:nvSpPr>
          <p:cNvPr id="23" name="正方形/長方形 22">
            <a:extLst>
              <a:ext uri="{FF2B5EF4-FFF2-40B4-BE49-F238E27FC236}">
                <a16:creationId xmlns:a16="http://schemas.microsoft.com/office/drawing/2014/main" id="{5ADA5CDC-F8EA-EFFA-5E9B-A1F3E8214FB1}"/>
              </a:ext>
            </a:extLst>
          </p:cNvPr>
          <p:cNvSpPr/>
          <p:nvPr/>
        </p:nvSpPr>
        <p:spPr>
          <a:xfrm>
            <a:off x="1875652" y="5883293"/>
            <a:ext cx="5006499" cy="553998"/>
          </a:xfrm>
          <a:prstGeom prst="rect">
            <a:avLst/>
          </a:prstGeom>
        </p:spPr>
        <p:txBody>
          <a:bodyPr wrap="none">
            <a:spAutoFit/>
          </a:bodyPr>
          <a:lstStyle/>
          <a:p>
            <a:r>
              <a:rPr lang="ja-JP" altLang="en-US" sz="1600" b="1" dirty="0">
                <a:latin typeface="HGSｺﾞｼｯｸE" panose="020B0900000000000000" pitchFamily="50" charset="-128"/>
                <a:ea typeface="HGSｺﾞｼｯｸE" panose="020B0900000000000000" pitchFamily="50" charset="-128"/>
              </a:rPr>
              <a:t>令和８年２月６日</a:t>
            </a:r>
            <a:r>
              <a:rPr lang="en-US" altLang="ja-JP" sz="1600" b="1" dirty="0">
                <a:latin typeface="HGSｺﾞｼｯｸE" panose="020B0900000000000000" pitchFamily="50" charset="-128"/>
                <a:ea typeface="HGSｺﾞｼｯｸE" panose="020B0900000000000000" pitchFamily="50" charset="-128"/>
              </a:rPr>
              <a:t>(</a:t>
            </a:r>
            <a:r>
              <a:rPr lang="ja-JP" altLang="en-US" sz="1600" b="1" dirty="0">
                <a:latin typeface="HGSｺﾞｼｯｸE" panose="020B0900000000000000" pitchFamily="50" charset="-128"/>
                <a:ea typeface="HGSｺﾞｼｯｸE" panose="020B0900000000000000" pitchFamily="50" charset="-128"/>
              </a:rPr>
              <a:t>金</a:t>
            </a:r>
            <a:r>
              <a:rPr lang="en-US" altLang="ja-JP" sz="1600" b="1" dirty="0">
                <a:latin typeface="HGSｺﾞｼｯｸE" panose="020B0900000000000000" pitchFamily="50" charset="-128"/>
                <a:ea typeface="HGSｺﾞｼｯｸE" panose="020B0900000000000000" pitchFamily="50" charset="-128"/>
              </a:rPr>
              <a:t>)</a:t>
            </a:r>
          </a:p>
          <a:p>
            <a:r>
              <a:rPr lang="ja-JP" altLang="en-US" sz="1400" b="1" dirty="0">
                <a:latin typeface="HGSｺﾞｼｯｸE" panose="020B0900000000000000" pitchFamily="50" charset="-128"/>
                <a:ea typeface="HGSｺﾞｼｯｸE" panose="020B0900000000000000" pitchFamily="50" charset="-128"/>
              </a:rPr>
              <a:t>午前９時４５分～</a:t>
            </a:r>
            <a:r>
              <a:rPr lang="ja-JP" altLang="en-US" sz="1400" b="1">
                <a:latin typeface="HGSｺﾞｼｯｸE" panose="020B0900000000000000" pitchFamily="50" charset="-128"/>
                <a:ea typeface="HGSｺﾞｼｯｸE" panose="020B0900000000000000" pitchFamily="50" charset="-128"/>
              </a:rPr>
              <a:t>１１時４５分</a:t>
            </a:r>
            <a:r>
              <a:rPr lang="ja-JP" altLang="en-US" sz="1400" b="1" dirty="0">
                <a:latin typeface="HGSｺﾞｼｯｸE" panose="020B0900000000000000" pitchFamily="50" charset="-128"/>
                <a:ea typeface="HGSｺﾞｼｯｸE" panose="020B0900000000000000" pitchFamily="50" charset="-128"/>
              </a:rPr>
              <a:t>（受付開始９時３０分～）</a:t>
            </a:r>
            <a:r>
              <a:rPr lang="ja-JP" altLang="en-US" sz="1200" b="1" dirty="0">
                <a:latin typeface="HGSｺﾞｼｯｸE" panose="020B0900000000000000" pitchFamily="50" charset="-128"/>
                <a:ea typeface="HGSｺﾞｼｯｸE" panose="020B0900000000000000" pitchFamily="50" charset="-128"/>
              </a:rPr>
              <a:t>　</a:t>
            </a:r>
          </a:p>
        </p:txBody>
      </p:sp>
      <p:sp>
        <p:nvSpPr>
          <p:cNvPr id="4" name="TextBox 17">
            <a:extLst>
              <a:ext uri="{FF2B5EF4-FFF2-40B4-BE49-F238E27FC236}">
                <a16:creationId xmlns:a16="http://schemas.microsoft.com/office/drawing/2014/main" id="{F7165B77-5091-1C44-0F29-DF677AA8BFBA}"/>
              </a:ext>
            </a:extLst>
          </p:cNvPr>
          <p:cNvSpPr txBox="1"/>
          <p:nvPr/>
        </p:nvSpPr>
        <p:spPr>
          <a:xfrm>
            <a:off x="1022257" y="2613800"/>
            <a:ext cx="5731056" cy="307777"/>
          </a:xfrm>
          <a:prstGeom prst="rect">
            <a:avLst/>
          </a:prstGeom>
          <a:noFill/>
        </p:spPr>
        <p:txBody>
          <a:bodyPr wrap="none" rtlCol="0">
            <a:spAutoFit/>
          </a:bodyPr>
          <a:lstStyle/>
          <a:p>
            <a:r>
              <a:rPr lang="ja-JP" altLang="en-US" sz="1400" dirty="0">
                <a:solidFill>
                  <a:srgbClr val="35B597"/>
                </a:solidFill>
                <a:latin typeface="HGPSoeiKakugothicUB" pitchFamily="34" charset="-128"/>
                <a:ea typeface="HGPSoeiKakugothicUB" pitchFamily="34" charset="-128"/>
              </a:rPr>
              <a:t>～「きょうだい児」とは、病気や障がいのある子どもの兄弟姉妹のことです～</a:t>
            </a:r>
            <a:endParaRPr lang="zh-CN" altLang="en-US" sz="1400" dirty="0">
              <a:solidFill>
                <a:srgbClr val="35B597"/>
              </a:solidFill>
              <a:latin typeface="HGPSoeiKakugothicUB" pitchFamily="34" charset="-128"/>
              <a:ea typeface="HGPSoeiKakugothicUB" pitchFamily="34" charset="-128"/>
            </a:endParaRPr>
          </a:p>
        </p:txBody>
      </p:sp>
      <p:pic>
        <p:nvPicPr>
          <p:cNvPr id="8" name="図 7" descr="QR コード&#10;&#10;AI によって生成されたコンテンツは間違っている可能性があります。">
            <a:extLst>
              <a:ext uri="{FF2B5EF4-FFF2-40B4-BE49-F238E27FC236}">
                <a16:creationId xmlns:a16="http://schemas.microsoft.com/office/drawing/2014/main" id="{6E1341E3-4F92-DE16-3A4A-0E19B1795366}"/>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5845176" y="9227545"/>
            <a:ext cx="618766" cy="618766"/>
          </a:xfrm>
          <a:prstGeom prst="rect">
            <a:avLst/>
          </a:prstGeom>
        </p:spPr>
      </p:pic>
      <p:sp>
        <p:nvSpPr>
          <p:cNvPr id="9" name="テキスト ボックス 8">
            <a:extLst>
              <a:ext uri="{FF2B5EF4-FFF2-40B4-BE49-F238E27FC236}">
                <a16:creationId xmlns:a16="http://schemas.microsoft.com/office/drawing/2014/main" id="{7AEDD8B5-308D-0698-8F9D-59CC77F77B9F}"/>
              </a:ext>
            </a:extLst>
          </p:cNvPr>
          <p:cNvSpPr txBox="1"/>
          <p:nvPr/>
        </p:nvSpPr>
        <p:spPr>
          <a:xfrm>
            <a:off x="5427296" y="8883096"/>
            <a:ext cx="2572609" cy="307777"/>
          </a:xfrm>
          <a:prstGeom prst="rect">
            <a:avLst/>
          </a:prstGeom>
          <a:noFill/>
        </p:spPr>
        <p:txBody>
          <a:bodyPr wrap="square" rtlCol="0">
            <a:spAutoFit/>
          </a:bodyPr>
          <a:lstStyle/>
          <a:p>
            <a:r>
              <a:rPr kumimoji="1" lang="en-US" altLang="ja-JP" sz="1400" b="1" dirty="0">
                <a:solidFill>
                  <a:srgbClr val="35B597"/>
                </a:solidFill>
              </a:rPr>
              <a:t>【</a:t>
            </a:r>
            <a:r>
              <a:rPr kumimoji="1" lang="ja-JP" altLang="en-US" sz="1400" b="1" dirty="0">
                <a:solidFill>
                  <a:srgbClr val="35B597"/>
                </a:solidFill>
              </a:rPr>
              <a:t>オンライン申請</a:t>
            </a:r>
            <a:r>
              <a:rPr kumimoji="1" lang="en-US" altLang="ja-JP" sz="1400" b="1" dirty="0">
                <a:solidFill>
                  <a:srgbClr val="35B597"/>
                </a:solidFill>
              </a:rPr>
              <a:t>】</a:t>
            </a:r>
            <a:endParaRPr kumimoji="1" lang="ja-JP" altLang="en-US" sz="1400" b="1" dirty="0">
              <a:solidFill>
                <a:srgbClr val="35B597"/>
              </a:solidFill>
            </a:endParaRPr>
          </a:p>
        </p:txBody>
      </p:sp>
    </p:spTree>
    <p:extLst>
      <p:ext uri="{BB962C8B-B14F-4D97-AF65-F5344CB8AC3E}">
        <p14:creationId xmlns:p14="http://schemas.microsoft.com/office/powerpoint/2010/main" val="779290052"/>
      </p:ext>
    </p:extLst>
  </p:cSld>
  <p:clrMapOvr>
    <a:masterClrMapping/>
  </p:clrMapOvr>
</p:sld>
</file>

<file path=ppt/theme/theme1.xml><?xml version="1.0" encoding="utf-8"?>
<a:theme xmlns:a="http://schemas.openxmlformats.org/drawingml/2006/main" name="1_ガイド入りテンプレートサンプル20130531三木さん">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5.potx" id="{3F8E5C06-014F-4A13-A3C7-E133BECAFD1E}" vid="{BD152B00-4CFD-4022-8208-530F7579D794}"/>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51</Template>
  <TotalTime>0</TotalTime>
  <Words>364</Words>
  <Application>Microsoft Office PowerPoint</Application>
  <PresentationFormat>ユーザー設定</PresentationFormat>
  <Paragraphs>39</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HGPｺﾞｼｯｸE</vt:lpstr>
      <vt:lpstr>HGPSoeiKakugothicUB</vt:lpstr>
      <vt:lpstr>HGSｺﾞｼｯｸE</vt:lpstr>
      <vt:lpstr>Arial</vt:lpstr>
      <vt:lpstr>Calibri</vt:lpstr>
      <vt:lpstr>Calibri Light</vt:lpstr>
      <vt:lpstr>1_ガイド入りテンプレートサンプル20130531三木さん</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2016-07-29T12:48:25Z</dcterms:created>
  <dcterms:modified xsi:type="dcterms:W3CDTF">2025-12-03T05:56:28Z</dcterms:modified>
</cp:coreProperties>
</file>