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trictFirstAndLastChars="0" saveSubsetFonts="1">
  <p:sldMasterIdLst>
    <p:sldMasterId id="2147483686" r:id="rId1"/>
    <p:sldMasterId id="2147483698" r:id="rId2"/>
    <p:sldMasterId id="2147483706" r:id="rId3"/>
  </p:sldMasterIdLst>
  <p:notesMasterIdLst>
    <p:notesMasterId r:id="rId7"/>
  </p:notesMasterIdLst>
  <p:handoutMasterIdLst>
    <p:handoutMasterId r:id="rId8"/>
  </p:handoutMasterIdLst>
  <p:sldIdLst>
    <p:sldId id="261" r:id="rId4"/>
    <p:sldId id="260" r:id="rId5"/>
    <p:sldId id="262" r:id="rId6"/>
  </p:sldIdLst>
  <p:sldSz cx="9144000" cy="6858000" type="screen4x3"/>
  <p:notesSz cx="9939338" cy="6807200"/>
  <p:defaultTextStyle>
    <a:defPPr>
      <a:defRPr lang="en-GB"/>
    </a:defPPr>
    <a:lvl1pPr algn="l" defTabSz="457200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b="1" kern="1200">
        <a:solidFill>
          <a:schemeClr val="bg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742950" indent="-285750" algn="l" defTabSz="457200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b="1" kern="1200">
        <a:solidFill>
          <a:schemeClr val="bg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1143000" indent="-228600" algn="l" defTabSz="457200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b="1" kern="1200">
        <a:solidFill>
          <a:schemeClr val="bg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600200" indent="-228600" algn="l" defTabSz="457200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b="1" kern="1200">
        <a:solidFill>
          <a:schemeClr val="bg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2057400" indent="-228600" algn="l" defTabSz="457200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b="1" kern="1200">
        <a:solidFill>
          <a:schemeClr val="bg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b="1" kern="1200">
        <a:solidFill>
          <a:schemeClr val="bg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b="1" kern="1200">
        <a:solidFill>
          <a:schemeClr val="bg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b="1" kern="1200">
        <a:solidFill>
          <a:schemeClr val="bg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b="1" kern="1200">
        <a:solidFill>
          <a:schemeClr val="bg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1986" userDrawn="1">
          <p15:clr>
            <a:srgbClr val="A4A3A4"/>
          </p15:clr>
        </p15:guide>
        <p15:guide id="2" pos="3187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E699"/>
    <a:srgbClr val="FFF2CC"/>
    <a:srgbClr val="C5E0B4"/>
    <a:srgbClr val="000000"/>
    <a:srgbClr val="FFFFFF"/>
    <a:srgbClr val="E2F0D9"/>
    <a:srgbClr val="A9D18E"/>
    <a:srgbClr val="00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1594" y="62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1986"/>
        <p:guide pos="3187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Master" Target="slideMasters/slideMaster3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theme" Target="theme/theme1.xml"/><Relationship Id="rId5" Type="http://schemas.openxmlformats.org/officeDocument/2006/relationships/slide" Target="slides/slide2.xml"/><Relationship Id="rId10" Type="http://schemas.openxmlformats.org/officeDocument/2006/relationships/viewProps" Target="viewProps.xml"/><Relationship Id="rId4" Type="http://schemas.openxmlformats.org/officeDocument/2006/relationships/slide" Target="slides/slide1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>
            <a:extLst>
              <a:ext uri="{FF2B5EF4-FFF2-40B4-BE49-F238E27FC236}">
                <a16:creationId xmlns:a16="http://schemas.microsoft.com/office/drawing/2014/main" id="{81062FD6-D500-8E55-E33A-EDC32223E958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6888" cy="3413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04B3BCBF-C290-3F96-9E6D-12FEEE122D7A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5629275" y="0"/>
            <a:ext cx="4308475" cy="3413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62C3036-40B5-45D9-820A-A2BC0D37093C}" type="datetimeFigureOut">
              <a:rPr kumimoji="1" lang="ja-JP" altLang="en-US" smtClean="0"/>
              <a:t>2026/5/7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BB5F91EF-45F5-3DF8-49CE-2DBFA682ACA0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6465888"/>
            <a:ext cx="4306888" cy="3413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98D7996C-7A8F-3DA3-D584-324AFD1FC15D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5629275" y="6465888"/>
            <a:ext cx="4308475" cy="3413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FFFDD04-4A6D-4348-8E8F-5DEB9E8E6A6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92088505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AutoShape 1"/>
          <p:cNvSpPr>
            <a:spLocks noChangeArrowheads="1"/>
          </p:cNvSpPr>
          <p:nvPr/>
        </p:nvSpPr>
        <p:spPr bwMode="auto">
          <a:xfrm>
            <a:off x="1" y="1"/>
            <a:ext cx="9939338" cy="68072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2208" tIns="46104" rIns="92208" bIns="46104" anchor="ctr"/>
          <a:lstStyle/>
          <a:p>
            <a:endParaRPr lang="ja-JP" altLang="en-US"/>
          </a:p>
        </p:txBody>
      </p:sp>
      <p:sp>
        <p:nvSpPr>
          <p:cNvPr id="3074" name="Text Box 2"/>
          <p:cNvSpPr txBox="1">
            <a:spLocks noChangeArrowheads="1"/>
          </p:cNvSpPr>
          <p:nvPr/>
        </p:nvSpPr>
        <p:spPr bwMode="auto">
          <a:xfrm>
            <a:off x="2" y="1"/>
            <a:ext cx="4307906" cy="3404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2208" tIns="46104" rIns="92208" bIns="46104" anchor="ctr"/>
          <a:lstStyle/>
          <a:p>
            <a:endParaRPr lang="ja-JP" altLang="en-US"/>
          </a:p>
        </p:txBody>
      </p:sp>
      <p:sp>
        <p:nvSpPr>
          <p:cNvPr id="3075" name="Text Box 3"/>
          <p:cNvSpPr txBox="1">
            <a:spLocks noChangeArrowheads="1"/>
          </p:cNvSpPr>
          <p:nvPr/>
        </p:nvSpPr>
        <p:spPr bwMode="auto">
          <a:xfrm>
            <a:off x="5631433" y="1"/>
            <a:ext cx="4305562" cy="3404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2208" tIns="46104" rIns="92208" bIns="46104" anchor="ctr"/>
          <a:lstStyle/>
          <a:p>
            <a:endParaRPr lang="ja-JP" altLang="en-US"/>
          </a:p>
        </p:txBody>
      </p:sp>
      <p:sp>
        <p:nvSpPr>
          <p:cNvPr id="3076" name="Rectangle 4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3267075" y="509588"/>
            <a:ext cx="3405188" cy="2552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/>
          </p:nvPr>
        </p:nvSpPr>
        <p:spPr bwMode="auto">
          <a:xfrm>
            <a:off x="993231" y="3232819"/>
            <a:ext cx="7950533" cy="30620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ja-JP" altLang="ja-JP"/>
          </a:p>
        </p:txBody>
      </p:sp>
      <p:sp>
        <p:nvSpPr>
          <p:cNvPr id="3078" name="Text Box 6"/>
          <p:cNvSpPr txBox="1">
            <a:spLocks noChangeArrowheads="1"/>
          </p:cNvSpPr>
          <p:nvPr/>
        </p:nvSpPr>
        <p:spPr bwMode="auto">
          <a:xfrm>
            <a:off x="2" y="6464541"/>
            <a:ext cx="4307906" cy="3404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2208" tIns="46104" rIns="92208" bIns="46104" anchor="ctr"/>
          <a:lstStyle/>
          <a:p>
            <a:endParaRPr lang="ja-JP" alt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/>
          </p:nvPr>
        </p:nvSpPr>
        <p:spPr bwMode="auto">
          <a:xfrm>
            <a:off x="5631433" y="6464541"/>
            <a:ext cx="4303221" cy="339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208" tIns="46104" rIns="92208" bIns="46104" numCol="1" anchor="b" anchorCtr="0" compatLnSpc="1">
            <a:prstTxWarp prst="textNoShape">
              <a:avLst/>
            </a:prstTxWarp>
          </a:bodyPr>
          <a:lstStyle>
            <a:lvl1pPr marL="217714" indent="-217714" algn="r" eaLnBrk="1" hangingPunct="1">
              <a:buSzPct val="45000"/>
              <a:buFont typeface="Wingdings" panose="05000000000000000000" pitchFamily="2" charset="2"/>
              <a:buNone/>
              <a:tabLst>
                <a:tab pos="461040" algn="l"/>
                <a:tab pos="922081" algn="l"/>
                <a:tab pos="1383121" algn="l"/>
                <a:tab pos="1844162" algn="l"/>
                <a:tab pos="2305202" algn="l"/>
                <a:tab pos="276624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cs typeface="DejaVu Sans" charset="0"/>
              </a:defRPr>
            </a:lvl1pPr>
          </a:lstStyle>
          <a:p>
            <a:fld id="{DF25BC83-BF5D-4C76-B3AD-9F4CA479BE95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1pPr>
    <a:lvl2pPr marL="742950" indent="-28575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2pPr>
    <a:lvl3pPr marL="11430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3pPr>
    <a:lvl4pPr marL="16002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4pPr>
    <a:lvl5pPr marL="20574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>
          <a:xfrm>
            <a:off x="628650" y="6356353"/>
            <a:ext cx="2057400" cy="365125"/>
          </a:xfrm>
          <a:prstGeom prst="rect">
            <a:avLst/>
          </a:prstGeom>
        </p:spPr>
        <p:txBody>
          <a:bodyPr/>
          <a:lstStyle/>
          <a:p>
            <a:fld id="{6AA32DB9-F7D6-43CF-8E33-C81BACBEACBC}" type="datetime1">
              <a:rPr kumimoji="1" lang="ja-JP" altLang="en-US" smtClean="0"/>
              <a:t>2026/5/7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>
          <a:xfrm>
            <a:off x="3028950" y="6356353"/>
            <a:ext cx="30861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>
          <a:xfrm>
            <a:off x="6457950" y="6356353"/>
            <a:ext cx="2057400" cy="365125"/>
          </a:xfrm>
          <a:prstGeom prst="rect">
            <a:avLst/>
          </a:prstGeom>
        </p:spPr>
        <p:txBody>
          <a:bodyPr/>
          <a:lstStyle/>
          <a:p>
            <a:fld id="{FD4B17E3-701D-46F2-9DD7-46F0B7F5F320}" type="slidenum">
              <a:rPr lang="en-US" altLang="ja-JP" smtClean="0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77398122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A38A4403-EF7A-497B-B66C-5A4A617E5AF4}" type="datetime1">
              <a:rPr kumimoji="1" lang="ja-JP" altLang="en-US" smtClean="0"/>
              <a:t>2026/5/7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4CBF3076-9810-4344-B8E8-1A053944C7A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348645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94BAA3FD-F923-4EF6-8DA9-354B73ACEA40}" type="datetime1">
              <a:rPr kumimoji="1" lang="ja-JP" altLang="en-US" smtClean="0"/>
              <a:t>2026/5/7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4CBF3076-9810-4344-B8E8-1A053944C7A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963218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F876582F-C285-46E6-A569-3DDBB258933F}" type="datetime1">
              <a:rPr kumimoji="1" lang="ja-JP" altLang="en-US" smtClean="0"/>
              <a:t>2026/5/7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4CBF3076-9810-4344-B8E8-1A053944C7A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5257887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  <a:prstGeom prst="rect">
            <a:avLst/>
          </a:prstGeo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3F4E3698-1B88-4C0D-890E-AC8FCA144755}" type="datetime1">
              <a:rPr kumimoji="1" lang="ja-JP" altLang="en-US" smtClean="0"/>
              <a:t>2026/5/7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4CBF3076-9810-4344-B8E8-1A053944C7A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58933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7E094EAB-B596-419E-847E-E76DE7769B82}" type="datetime1">
              <a:rPr kumimoji="1" lang="ja-JP" altLang="en-US" smtClean="0"/>
              <a:t>2026/5/7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A6B104-ADD8-4E36-BBE7-C4E778DE425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493172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378F4A35-CFC4-4734-A84C-82443EA8D4FC}" type="datetime1">
              <a:rPr kumimoji="1" lang="ja-JP" altLang="en-US" smtClean="0"/>
              <a:t>2026/5/7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4CBF3076-9810-4344-B8E8-1A053944C7A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525646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4300894F-A843-42CE-9AD4-01EFBC7351FA}" type="datetime1">
              <a:rPr kumimoji="1" lang="ja-JP" altLang="en-US" smtClean="0"/>
              <a:t>2026/5/7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4CBF3076-9810-4344-B8E8-1A053944C7A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624898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22F24CE4-F480-4B40-94FB-32FEFEFAB671}" type="datetime1">
              <a:rPr kumimoji="1" lang="ja-JP" altLang="en-US" smtClean="0"/>
              <a:t>2026/5/7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4CBF3076-9810-4344-B8E8-1A053944C7A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315631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0EB881A6-67AF-4DBC-9BCE-6E9EEB121EF6}" type="datetime1">
              <a:rPr kumimoji="1" lang="ja-JP" altLang="en-US" smtClean="0"/>
              <a:t>2026/5/7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4CBF3076-9810-4344-B8E8-1A053944C7A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936023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2456ADCF-4555-44F4-99F4-D4A71BA4E4D2}" type="datetime1">
              <a:rPr kumimoji="1" lang="ja-JP" altLang="en-US" smtClean="0"/>
              <a:t>2026/5/7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4CBF3076-9810-4344-B8E8-1A053944C7A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281964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F27C6A36-98E5-430A-8E3C-8EFDD2F5D190}" type="datetime1">
              <a:rPr kumimoji="1" lang="ja-JP" altLang="en-US" smtClean="0"/>
              <a:t>2026/5/7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4CBF3076-9810-4344-B8E8-1A053944C7A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681081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C290FEF1-F24B-45C8-904E-82E7C8AA8389}" type="datetime1">
              <a:rPr kumimoji="1" lang="ja-JP" altLang="en-US" smtClean="0"/>
              <a:t>2026/5/7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4CBF3076-9810-4344-B8E8-1A053944C7A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455615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.xml"/><Relationship Id="rId3" Type="http://schemas.openxmlformats.org/officeDocument/2006/relationships/slideLayout" Target="../slideLayouts/slideLayout5.xml"/><Relationship Id="rId7" Type="http://schemas.openxmlformats.org/officeDocument/2006/relationships/slideLayout" Target="../slideLayouts/slideLayout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Relationship Id="rId6" Type="http://schemas.openxmlformats.org/officeDocument/2006/relationships/slideLayout" Target="../slideLayouts/slideLayout8.xml"/><Relationship Id="rId11" Type="http://schemas.openxmlformats.org/officeDocument/2006/relationships/slideLayout" Target="../slideLayouts/slideLayout13.xml"/><Relationship Id="rId5" Type="http://schemas.openxmlformats.org/officeDocument/2006/relationships/slideLayout" Target="../slideLayouts/slideLayout7.xml"/><Relationship Id="rId10" Type="http://schemas.openxmlformats.org/officeDocument/2006/relationships/slideLayout" Target="../slideLayouts/slideLayout12.xml"/><Relationship Id="rId4" Type="http://schemas.openxmlformats.org/officeDocument/2006/relationships/slideLayout" Target="../slideLayouts/slideLayout6.xml"/><Relationship Id="rId9" Type="http://schemas.openxmlformats.org/officeDocument/2006/relationships/slideLayout" Target="../slideLayouts/slideLayout1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図 1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6610" y="0"/>
            <a:ext cx="917722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01261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3" r:id="rId1"/>
  </p:sldLayoutIdLst>
  <p:hf sldNum="0"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2880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876256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A6B104-ADD8-4E36-BBE7-C4E778DE4259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pic>
        <p:nvPicPr>
          <p:cNvPr id="2" name="図 1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615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81122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5" r:id="rId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592063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7" r:id="rId1"/>
    <p:sldLayoutId id="2147483708" r:id="rId2"/>
    <p:sldLayoutId id="2147483709" r:id="rId3"/>
    <p:sldLayoutId id="2147483710" r:id="rId4"/>
    <p:sldLayoutId id="2147483711" r:id="rId5"/>
    <p:sldLayoutId id="2147483712" r:id="rId6"/>
    <p:sldLayoutId id="2147483713" r:id="rId7"/>
    <p:sldLayoutId id="2147483714" r:id="rId8"/>
    <p:sldLayoutId id="2147483715" r:id="rId9"/>
    <p:sldLayoutId id="2147483716" r:id="rId10"/>
    <p:sldLayoutId id="2147483717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 txBox="1">
            <a:spLocks noChangeArrowheads="1"/>
          </p:cNvSpPr>
          <p:nvPr/>
        </p:nvSpPr>
        <p:spPr bwMode="gray">
          <a:xfrm>
            <a:off x="755576" y="1685058"/>
            <a:ext cx="8424936" cy="1478275"/>
          </a:xfrm>
          <a:prstGeom prst="rect">
            <a:avLst/>
          </a:prstGeom>
          <a:ln/>
        </p:spPr>
        <p:txBody>
          <a:bodyPr lIns="91440" tIns="45720" rIns="91440" bIns="45720" anchor="ctr"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lnSpc>
                <a:spcPct val="150000"/>
              </a:lnSpc>
              <a:spcAft>
                <a:spcPts val="0"/>
              </a:spcAft>
              <a:buClrTx/>
              <a:buSzTx/>
              <a:buFontTx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ja-JP" altLang="en-US" sz="2600" dirty="0">
                <a:solidFill>
                  <a:srgbClr val="FFFFFF"/>
                </a:solidFill>
                <a:effectLst>
                  <a:glow rad="38100">
                    <a:schemeClr val="accent6">
                      <a:lumMod val="50000"/>
                    </a:schemeClr>
                  </a:glow>
                </a:effectLst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小竹向原駅周辺のまちづくり計画等策定支援業務委託　</a:t>
            </a:r>
            <a:r>
              <a:rPr lang="ja-JP" altLang="ja-JP" sz="2400" dirty="0">
                <a:solidFill>
                  <a:srgbClr val="FFFFFF"/>
                </a:solidFill>
                <a:effectLst>
                  <a:glow rad="38100">
                    <a:schemeClr val="accent6">
                      <a:lumMod val="50000"/>
                    </a:schemeClr>
                  </a:glow>
                </a:effectLst>
                <a:latin typeface="BIZ UDゴシック" panose="020B0400000000000000" pitchFamily="49" charset="-128"/>
                <a:ea typeface="BIZ UDゴシック" panose="020B0400000000000000" pitchFamily="49" charset="-128"/>
              </a:rPr>
              <a:t>企画提案書</a:t>
            </a:r>
            <a:endParaRPr lang="en-US" altLang="ja-JP" sz="2800" dirty="0">
              <a:solidFill>
                <a:srgbClr val="FFFFFF"/>
              </a:solidFill>
              <a:effectLst>
                <a:glow rad="38100">
                  <a:schemeClr val="accent6">
                    <a:lumMod val="50000"/>
                  </a:schemeClr>
                </a:glow>
              </a:effectLst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3" name="Rectangle 3"/>
          <p:cNvSpPr>
            <a:spLocks noChangeArrowheads="1"/>
          </p:cNvSpPr>
          <p:nvPr/>
        </p:nvSpPr>
        <p:spPr bwMode="gray">
          <a:xfrm>
            <a:off x="5038205" y="6165304"/>
            <a:ext cx="3709194" cy="5755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 anchor="ctr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buClrTx/>
              <a:buSzPct val="75000"/>
              <a:buFontTx/>
              <a:buNone/>
            </a:pPr>
            <a:r>
              <a:rPr lang="en-US" altLang="ja-JP" sz="1200" b="0" dirty="0">
                <a:solidFill>
                  <a:srgbClr val="C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【</a:t>
            </a:r>
            <a:r>
              <a:rPr lang="ja-JP" altLang="ja-JP" sz="1200" b="0" dirty="0">
                <a:solidFill>
                  <a:srgbClr val="C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留意事項</a:t>
            </a:r>
            <a:r>
              <a:rPr lang="en-US" altLang="ja-JP" sz="1200" b="0" dirty="0">
                <a:solidFill>
                  <a:srgbClr val="C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】</a:t>
            </a:r>
          </a:p>
          <a:p>
            <a:pPr eaLnBrk="1" hangingPunct="1">
              <a:buClrTx/>
              <a:buSzPct val="75000"/>
              <a:buFontTx/>
              <a:buNone/>
            </a:pPr>
            <a:r>
              <a:rPr lang="ja-JP" altLang="ja-JP" sz="1200" b="0" dirty="0">
                <a:solidFill>
                  <a:srgbClr val="C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・提案書（副本）に社名・ロゴ等を記載しないこと。</a:t>
            </a:r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gray">
          <a:xfrm>
            <a:off x="7020272" y="692696"/>
            <a:ext cx="2123728" cy="770000"/>
          </a:xfrm>
          <a:prstGeom prst="rect">
            <a:avLst/>
          </a:prstGeom>
          <a:solidFill>
            <a:schemeClr val="accent6">
              <a:lumMod val="50000"/>
            </a:schemeClr>
          </a:solidFill>
          <a:ln w="6350" cap="sq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5" name="Text Box 5"/>
          <p:cNvSpPr txBox="1">
            <a:spLocks noChangeArrowheads="1"/>
          </p:cNvSpPr>
          <p:nvPr/>
        </p:nvSpPr>
        <p:spPr bwMode="gray">
          <a:xfrm>
            <a:off x="7812360" y="260650"/>
            <a:ext cx="1080000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no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r" eaLnBrk="1" hangingPunct="1">
              <a:buClrTx/>
              <a:buSzPct val="75000"/>
              <a:buFontTx/>
              <a:buNone/>
            </a:pPr>
            <a:r>
              <a:rPr lang="en-US" altLang="ja-JP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【</a:t>
            </a:r>
            <a:r>
              <a:rPr lang="ja-JP" altLang="ja-JP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様式２</a:t>
            </a:r>
            <a:r>
              <a:rPr lang="en-US" altLang="ja-JP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】</a:t>
            </a:r>
            <a:endParaRPr lang="ja-JP" altLang="ja-JP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6" name="Text Box 6"/>
          <p:cNvSpPr txBox="1">
            <a:spLocks noChangeArrowheads="1"/>
          </p:cNvSpPr>
          <p:nvPr/>
        </p:nvSpPr>
        <p:spPr bwMode="gray">
          <a:xfrm>
            <a:off x="7308304" y="808078"/>
            <a:ext cx="1295077" cy="6546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 anchor="ctr">
            <a:no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buClrTx/>
              <a:buSzPct val="75000"/>
              <a:buFontTx/>
              <a:buNone/>
            </a:pPr>
            <a:r>
              <a:rPr lang="ja-JP" altLang="en-US" sz="3600" dirty="0">
                <a:solidFill>
                  <a:srgbClr val="FFFFFF"/>
                </a:solidFill>
                <a:effectLst>
                  <a:glow rad="38100">
                    <a:schemeClr val="accent6">
                      <a:lumMod val="75000"/>
                    </a:schemeClr>
                  </a:glow>
                </a:effectLst>
                <a:latin typeface="BIZ UDゴシック" panose="020B0400000000000000" pitchFamily="49" charset="-128"/>
                <a:ea typeface="BIZ UDゴシック" panose="020B0400000000000000" pitchFamily="49" charset="-128"/>
              </a:rPr>
              <a:t> ○ 者</a:t>
            </a:r>
            <a:endParaRPr lang="ja-JP" altLang="ja-JP" sz="3600" dirty="0">
              <a:solidFill>
                <a:srgbClr val="FFFFFF"/>
              </a:solidFill>
              <a:effectLst>
                <a:glow rad="38100">
                  <a:schemeClr val="accent6">
                    <a:lumMod val="75000"/>
                  </a:schemeClr>
                </a:glow>
              </a:effectLst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7" name="Rectangle 3"/>
          <p:cNvSpPr>
            <a:spLocks noChangeArrowheads="1"/>
          </p:cNvSpPr>
          <p:nvPr/>
        </p:nvSpPr>
        <p:spPr bwMode="gray">
          <a:xfrm>
            <a:off x="6660232" y="3047865"/>
            <a:ext cx="2195736" cy="3811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 anchor="ctr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buClrTx/>
              <a:buSzPct val="75000"/>
              <a:buFontTx/>
              <a:buNone/>
            </a:pPr>
            <a:r>
              <a:rPr lang="ja-JP" altLang="en-US" sz="1200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提出日：令和　年　月　日</a:t>
            </a:r>
            <a:endParaRPr lang="ja-JP" altLang="ja-JP" sz="1200" dirty="0">
              <a:solidFill>
                <a:schemeClr val="bg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8" name="Rectangle 3"/>
          <p:cNvSpPr>
            <a:spLocks noChangeArrowheads="1"/>
          </p:cNvSpPr>
          <p:nvPr/>
        </p:nvSpPr>
        <p:spPr bwMode="gray">
          <a:xfrm>
            <a:off x="5038205" y="4581128"/>
            <a:ext cx="3709194" cy="15116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 anchor="t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buClrTx/>
              <a:buSzPct val="75000"/>
              <a:buFontTx/>
              <a:buNone/>
            </a:pPr>
            <a:r>
              <a:rPr lang="ja-JP" altLang="en-US" sz="1600" dirty="0">
                <a:solidFill>
                  <a:schemeClr val="tx1">
                    <a:lumMod val="85000"/>
                    <a:lumOff val="1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企画提案者</a:t>
            </a:r>
            <a:r>
              <a:rPr lang="ja-JP" altLang="en-US" sz="1600" b="0" dirty="0">
                <a:solidFill>
                  <a:schemeClr val="tx1">
                    <a:lumMod val="85000"/>
                    <a:lumOff val="1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（正本のみ）</a:t>
            </a:r>
            <a:endParaRPr lang="en-US" altLang="ja-JP" sz="1600" b="0" dirty="0">
              <a:solidFill>
                <a:schemeClr val="tx1">
                  <a:lumMod val="85000"/>
                  <a:lumOff val="15000"/>
                </a:schemeClr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eaLnBrk="1" hangingPunct="1">
              <a:buClrTx/>
              <a:buSzPct val="75000"/>
              <a:buFontTx/>
              <a:buNone/>
            </a:pPr>
            <a:r>
              <a:rPr lang="ja-JP" altLang="en-US" sz="1600" b="0" dirty="0">
                <a:solidFill>
                  <a:schemeClr val="tx1">
                    <a:lumMod val="85000"/>
                    <a:lumOff val="1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●●</a:t>
            </a:r>
            <a:endParaRPr lang="ja-JP" altLang="ja-JP" sz="1600" b="0" dirty="0">
              <a:solidFill>
                <a:schemeClr val="tx1">
                  <a:lumMod val="85000"/>
                  <a:lumOff val="15000"/>
                </a:schemeClr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35962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2"/>
          <p:cNvSpPr txBox="1">
            <a:spLocks noChangeArrowheads="1"/>
          </p:cNvSpPr>
          <p:nvPr/>
        </p:nvSpPr>
        <p:spPr bwMode="gray">
          <a:xfrm>
            <a:off x="457200" y="476672"/>
            <a:ext cx="8229600" cy="3870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buClrTx/>
              <a:buFontTx/>
              <a:buNone/>
            </a:pPr>
            <a:r>
              <a:rPr lang="ja-JP" altLang="ja-JP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目次</a:t>
            </a:r>
          </a:p>
        </p:txBody>
      </p:sp>
      <p:sp>
        <p:nvSpPr>
          <p:cNvPr id="3" name="Text Box 4"/>
          <p:cNvSpPr txBox="1">
            <a:spLocks noChangeArrowheads="1"/>
          </p:cNvSpPr>
          <p:nvPr/>
        </p:nvSpPr>
        <p:spPr bwMode="gray">
          <a:xfrm>
            <a:off x="395288" y="1007045"/>
            <a:ext cx="8362950" cy="5400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 marL="342900" indent="-341313"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 b="1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 b="1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 b="1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 b="1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 b="1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 b="1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 b="1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 b="1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 b="1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ts val="150"/>
              </a:spcBef>
              <a:buClrTx/>
              <a:buSzPct val="75000"/>
            </a:pPr>
            <a:r>
              <a:rPr lang="ja-JP" altLang="ja-JP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あいうえ</a:t>
            </a:r>
            <a:r>
              <a:rPr lang="ja-JP" altLang="ja-JP" sz="12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お・・</a:t>
            </a:r>
            <a:r>
              <a:rPr lang="ja-JP" altLang="ja-JP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・</a:t>
            </a:r>
            <a:r>
              <a:rPr lang="en-US" altLang="ja-JP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1</a:t>
            </a:r>
            <a:r>
              <a:rPr lang="ja-JP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２</a:t>
            </a:r>
            <a:r>
              <a:rPr lang="ja-JP" altLang="ja-JP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ポイント</a:t>
            </a:r>
          </a:p>
        </p:txBody>
      </p:sp>
      <p:cxnSp>
        <p:nvCxnSpPr>
          <p:cNvPr id="4" name="直線コネクタ 3"/>
          <p:cNvCxnSpPr/>
          <p:nvPr/>
        </p:nvCxnSpPr>
        <p:spPr bwMode="gray">
          <a:xfrm>
            <a:off x="347696" y="863697"/>
            <a:ext cx="8460000" cy="0"/>
          </a:xfrm>
          <a:prstGeom prst="line">
            <a:avLst/>
          </a:prstGeom>
          <a:ln w="28575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380898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4">
            <a:extLst>
              <a:ext uri="{FF2B5EF4-FFF2-40B4-BE49-F238E27FC236}">
                <a16:creationId xmlns:a16="http://schemas.microsoft.com/office/drawing/2014/main" id="{E539D5BC-51BA-5A5E-34A1-A2CD6387FE60}"/>
              </a:ext>
            </a:extLst>
          </p:cNvPr>
          <p:cNvSpPr txBox="1">
            <a:spLocks noChangeArrowheads="1"/>
          </p:cNvSpPr>
          <p:nvPr/>
        </p:nvSpPr>
        <p:spPr bwMode="gray">
          <a:xfrm>
            <a:off x="7596336" y="6381328"/>
            <a:ext cx="1377926" cy="3600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 marL="342900" indent="-341313"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 b="1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 b="1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 b="1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 b="1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 b="1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 b="1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 b="1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 b="1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 b="1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r" eaLnBrk="1" hangingPunct="1">
              <a:lnSpc>
                <a:spcPct val="90000"/>
              </a:lnSpc>
              <a:spcBef>
                <a:spcPts val="150"/>
              </a:spcBef>
              <a:buClrTx/>
              <a:buSzPct val="75000"/>
            </a:pPr>
            <a:r>
              <a:rPr lang="ja-JP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ページ番号</a:t>
            </a:r>
            <a:endParaRPr lang="en-US" altLang="ja-JP" sz="1200" dirty="0">
              <a:solidFill>
                <a:schemeClr val="tx1">
                  <a:lumMod val="85000"/>
                  <a:lumOff val="15000"/>
                </a:schemeClr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r" eaLnBrk="1" hangingPunct="1">
              <a:lnSpc>
                <a:spcPct val="90000"/>
              </a:lnSpc>
              <a:spcBef>
                <a:spcPts val="150"/>
              </a:spcBef>
              <a:buClrTx/>
              <a:buSzPct val="75000"/>
            </a:pPr>
            <a:r>
              <a:rPr lang="ja-JP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（表紙・目次以外）</a:t>
            </a:r>
            <a:endParaRPr lang="ja-JP" altLang="ja-JP" sz="1200" dirty="0">
              <a:solidFill>
                <a:schemeClr val="tx1">
                  <a:lumMod val="85000"/>
                  <a:lumOff val="15000"/>
                </a:schemeClr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019341355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デザインの設定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1_デザインの設定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11080</TotalTime>
  <Words>73</Words>
  <Application>Microsoft Office PowerPoint</Application>
  <PresentationFormat>画面に合わせる (4:3)</PresentationFormat>
  <Paragraphs>12</Paragraphs>
  <Slides>3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3</vt:i4>
      </vt:variant>
      <vt:variant>
        <vt:lpstr>スライド タイトル</vt:lpstr>
      </vt:variant>
      <vt:variant>
        <vt:i4>3</vt:i4>
      </vt:variant>
    </vt:vector>
  </HeadingPairs>
  <TitlesOfParts>
    <vt:vector size="11" baseType="lpstr">
      <vt:lpstr>BIZ UDPゴシック</vt:lpstr>
      <vt:lpstr>BIZ UDゴシック</vt:lpstr>
      <vt:lpstr>Arial</vt:lpstr>
      <vt:lpstr>Times New Roman</vt:lpstr>
      <vt:lpstr>Wingdings</vt:lpstr>
      <vt:lpstr>1_Office テーマ</vt:lpstr>
      <vt:lpstr>デザインの設定</vt:lpstr>
      <vt:lpstr>1_デザインの設定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板橋区気象観測システム 賃貸借事業提案書 ー 詳細版 ー</dc:title>
  <dc:subject/>
  <dc:creator>東京都板橋区役所</dc:creator>
  <cp:keywords/>
  <dc:description/>
  <cp:lastModifiedBy>長島 雄太</cp:lastModifiedBy>
  <cp:revision>109</cp:revision>
  <cp:lastPrinted>2023-12-14T11:05:07Z</cp:lastPrinted>
  <dcterms:created xsi:type="dcterms:W3CDTF">2009-02-02T12:00:28Z</dcterms:created>
  <dcterms:modified xsi:type="dcterms:W3CDTF">2026-05-07T02:55:18Z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カテゴリ">
    <vt:lpwstr>全体</vt:lpwstr>
  </property>
  <property fmtid="{D5CDD505-2E9C-101B-9397-08002B2CF9AE}" pid="3" name="有効期限">
    <vt:lpwstr/>
  </property>
  <property fmtid="{D5CDD505-2E9C-101B-9397-08002B2CF9AE}" pid="4" name="重要度">
    <vt:lpwstr>中</vt:lpwstr>
  </property>
</Properties>
</file>